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2"/>
  </p:notesMasterIdLst>
  <p:handoutMasterIdLst>
    <p:handoutMasterId r:id="rId33"/>
  </p:handoutMasterIdLst>
  <p:sldIdLst>
    <p:sldId id="270" r:id="rId2"/>
    <p:sldId id="325" r:id="rId3"/>
    <p:sldId id="323" r:id="rId4"/>
    <p:sldId id="303" r:id="rId5"/>
    <p:sldId id="278" r:id="rId6"/>
    <p:sldId id="277" r:id="rId7"/>
    <p:sldId id="289" r:id="rId8"/>
    <p:sldId id="281" r:id="rId9"/>
    <p:sldId id="330" r:id="rId10"/>
    <p:sldId id="280" r:id="rId11"/>
    <p:sldId id="285" r:id="rId12"/>
    <p:sldId id="282" r:id="rId13"/>
    <p:sldId id="292" r:id="rId14"/>
    <p:sldId id="286" r:id="rId15"/>
    <p:sldId id="290" r:id="rId16"/>
    <p:sldId id="310" r:id="rId17"/>
    <p:sldId id="304" r:id="rId18"/>
    <p:sldId id="313" r:id="rId19"/>
    <p:sldId id="314" r:id="rId20"/>
    <p:sldId id="315" r:id="rId21"/>
    <p:sldId id="316" r:id="rId22"/>
    <p:sldId id="317" r:id="rId23"/>
    <p:sldId id="318" r:id="rId24"/>
    <p:sldId id="319" r:id="rId25"/>
    <p:sldId id="320" r:id="rId26"/>
    <p:sldId id="321" r:id="rId27"/>
    <p:sldId id="326" r:id="rId28"/>
    <p:sldId id="287" r:id="rId29"/>
    <p:sldId id="328" r:id="rId30"/>
    <p:sldId id="329" r:id="rId31"/>
  </p:sldIdLst>
  <p:sldSz cx="12190413"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39A"/>
    <a:srgbClr val="66FF66"/>
    <a:srgbClr val="98CFB9"/>
    <a:srgbClr val="43456D"/>
    <a:srgbClr val="FFFFFF"/>
    <a:srgbClr val="6568A2"/>
    <a:srgbClr val="942180"/>
    <a:srgbClr val="656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88206" autoAdjust="0"/>
  </p:normalViewPr>
  <p:slideViewPr>
    <p:cSldViewPr snapToGrid="0" snapToObjects="1">
      <p:cViewPr varScale="1">
        <p:scale>
          <a:sx n="34" d="100"/>
          <a:sy n="34" d="100"/>
        </p:scale>
        <p:origin x="72" y="442"/>
      </p:cViewPr>
      <p:guideLst>
        <p:guide orient="horz" pos="2160"/>
        <p:guide pos="2880"/>
        <p:guide pos="3840"/>
      </p:guideLst>
    </p:cSldViewPr>
  </p:slideViewPr>
  <p:notesTextViewPr>
    <p:cViewPr>
      <p:scale>
        <a:sx n="3" d="2"/>
        <a:sy n="3" d="2"/>
      </p:scale>
      <p:origin x="0" y="0"/>
    </p:cViewPr>
  </p:notesTextViewPr>
  <p:notesViewPr>
    <p:cSldViewPr snapToGrid="0" snapToObjects="1">
      <p:cViewPr varScale="1">
        <p:scale>
          <a:sx n="69" d="100"/>
          <a:sy n="69" d="100"/>
        </p:scale>
        <p:origin x="30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98163-D262-405A-912B-9189D2E020D6}" type="doc">
      <dgm:prSet loTypeId="urn:microsoft.com/office/officeart/2005/8/layout/hProcess9" loCatId="process" qsTypeId="urn:microsoft.com/office/officeart/2005/8/quickstyle/simple1" qsCatId="simple" csTypeId="urn:microsoft.com/office/officeart/2005/8/colors/accent1_2" csCatId="accent1" phldr="1"/>
      <dgm:spPr/>
    </dgm:pt>
    <dgm:pt modelId="{0427980D-3DA0-44BF-972B-3B5DD361DF10}">
      <dgm:prSet phldrT="[Texte]" custT="1"/>
      <dgm:spPr/>
      <dgm:t>
        <a:bodyPr anchor="t" anchorCtr="0"/>
        <a:lstStyle/>
        <a:p>
          <a:r>
            <a:rPr lang="fr-FR" sz="1600" b="1" dirty="0">
              <a:solidFill>
                <a:schemeClr val="tx1"/>
              </a:solidFill>
            </a:rPr>
            <a:t>12/03/2020</a:t>
          </a:r>
        </a:p>
        <a:p>
          <a:endParaRPr lang="fr-FR" sz="1000" b="1" dirty="0">
            <a:solidFill>
              <a:schemeClr val="tx1"/>
            </a:solidFill>
          </a:endParaRPr>
        </a:p>
        <a:p>
          <a:r>
            <a:rPr lang="fr-FR" sz="1400" b="1" dirty="0">
              <a:solidFill>
                <a:schemeClr val="tx1"/>
              </a:solidFill>
            </a:rPr>
            <a:t>Pandémie déclarée par l’OMS</a:t>
          </a:r>
        </a:p>
      </dgm:t>
    </dgm:pt>
    <dgm:pt modelId="{7B5579D8-0F03-4F4E-847F-7C1EA75094E8}" type="parTrans" cxnId="{2E94F19B-7442-4523-9A9E-44D166623928}">
      <dgm:prSet/>
      <dgm:spPr/>
      <dgm:t>
        <a:bodyPr/>
        <a:lstStyle/>
        <a:p>
          <a:endParaRPr lang="fr-FR"/>
        </a:p>
      </dgm:t>
    </dgm:pt>
    <dgm:pt modelId="{10EFE9FA-B8E8-436E-9387-A6BB9096365D}" type="sibTrans" cxnId="{2E94F19B-7442-4523-9A9E-44D166623928}">
      <dgm:prSet/>
      <dgm:spPr/>
      <dgm:t>
        <a:bodyPr/>
        <a:lstStyle/>
        <a:p>
          <a:endParaRPr lang="fr-FR"/>
        </a:p>
      </dgm:t>
    </dgm:pt>
    <dgm:pt modelId="{A0EE0F60-E698-4F50-8F23-11E197F2B505}">
      <dgm:prSet phldrT="[Texte]" custT="1"/>
      <dgm:spPr/>
      <dgm:t>
        <a:bodyPr/>
        <a:lstStyle/>
        <a:p>
          <a:r>
            <a:rPr lang="fr-FR" sz="1600" b="1" dirty="0">
              <a:solidFill>
                <a:schemeClr val="tx1"/>
              </a:solidFill>
            </a:rPr>
            <a:t>Après Confinement</a:t>
          </a:r>
        </a:p>
        <a:p>
          <a:r>
            <a:rPr lang="fr-FR" sz="1600" b="1" dirty="0">
              <a:solidFill>
                <a:schemeClr val="tx1"/>
              </a:solidFill>
            </a:rPr>
            <a:t>…</a:t>
          </a:r>
        </a:p>
      </dgm:t>
    </dgm:pt>
    <dgm:pt modelId="{A63AD78F-6D0C-4B43-A3F2-CD5825B44328}" type="parTrans" cxnId="{9A59CB88-D52C-4431-98E1-0E8C2170020C}">
      <dgm:prSet/>
      <dgm:spPr/>
      <dgm:t>
        <a:bodyPr/>
        <a:lstStyle/>
        <a:p>
          <a:endParaRPr lang="fr-FR"/>
        </a:p>
      </dgm:t>
    </dgm:pt>
    <dgm:pt modelId="{5D887C79-7E65-447F-97C6-CAC0F75DD57D}" type="sibTrans" cxnId="{9A59CB88-D52C-4431-98E1-0E8C2170020C}">
      <dgm:prSet/>
      <dgm:spPr/>
      <dgm:t>
        <a:bodyPr/>
        <a:lstStyle/>
        <a:p>
          <a:endParaRPr lang="fr-FR"/>
        </a:p>
      </dgm:t>
    </dgm:pt>
    <dgm:pt modelId="{BE87E132-AD18-4163-9CCE-74F23C2EA0A8}">
      <dgm:prSet phldrT="[Texte]" custT="1"/>
      <dgm:spPr/>
      <dgm:t>
        <a:bodyPr anchor="t" anchorCtr="0"/>
        <a:lstStyle/>
        <a:p>
          <a:r>
            <a:rPr lang="fr-FR" sz="1600" b="1" dirty="0">
              <a:solidFill>
                <a:schemeClr val="tx1"/>
              </a:solidFill>
            </a:rPr>
            <a:t>17/03/2020 </a:t>
          </a:r>
        </a:p>
        <a:p>
          <a:endParaRPr lang="fr-FR" sz="1000" b="1" dirty="0">
            <a:solidFill>
              <a:schemeClr val="tx1"/>
            </a:solidFill>
          </a:endParaRPr>
        </a:p>
        <a:p>
          <a:r>
            <a:rPr lang="fr-FR" sz="1400" b="1" dirty="0">
              <a:solidFill>
                <a:schemeClr val="tx1"/>
              </a:solidFill>
            </a:rPr>
            <a:t>Confinement en France</a:t>
          </a:r>
        </a:p>
      </dgm:t>
    </dgm:pt>
    <dgm:pt modelId="{3809A267-032C-45C1-9F2A-73E9C09B4F4D}" type="parTrans" cxnId="{61495179-C32B-4ECD-B265-847393CC1A1F}">
      <dgm:prSet/>
      <dgm:spPr/>
      <dgm:t>
        <a:bodyPr/>
        <a:lstStyle/>
        <a:p>
          <a:endParaRPr lang="fr-FR"/>
        </a:p>
      </dgm:t>
    </dgm:pt>
    <dgm:pt modelId="{99C22846-79FD-4B6F-B792-24BD0D55D6FA}" type="sibTrans" cxnId="{61495179-C32B-4ECD-B265-847393CC1A1F}">
      <dgm:prSet/>
      <dgm:spPr/>
      <dgm:t>
        <a:bodyPr/>
        <a:lstStyle/>
        <a:p>
          <a:endParaRPr lang="fr-FR"/>
        </a:p>
      </dgm:t>
    </dgm:pt>
    <dgm:pt modelId="{99C45069-AC97-4C87-B18D-86AE7E2855E4}">
      <dgm:prSet phldrT="[Texte]" custT="1"/>
      <dgm:spPr/>
      <dgm:t>
        <a:bodyPr anchor="t" anchorCtr="0"/>
        <a:lstStyle/>
        <a:p>
          <a:r>
            <a:rPr lang="fr-FR" sz="1600" b="1" dirty="0">
              <a:solidFill>
                <a:schemeClr val="tx1"/>
              </a:solidFill>
            </a:rPr>
            <a:t>24/01/2020</a:t>
          </a:r>
        </a:p>
        <a:p>
          <a:endParaRPr lang="fr-FR" sz="1000" b="1" dirty="0">
            <a:solidFill>
              <a:schemeClr val="tx1"/>
            </a:solidFill>
          </a:endParaRPr>
        </a:p>
        <a:p>
          <a:r>
            <a:rPr lang="fr-FR" sz="1400" b="1" dirty="0">
              <a:solidFill>
                <a:schemeClr val="tx1"/>
              </a:solidFill>
            </a:rPr>
            <a:t>1</a:t>
          </a:r>
          <a:r>
            <a:rPr lang="fr-FR" sz="1400" b="1" baseline="30000" dirty="0">
              <a:solidFill>
                <a:schemeClr val="tx1"/>
              </a:solidFill>
            </a:rPr>
            <a:t>er</a:t>
          </a:r>
          <a:r>
            <a:rPr lang="fr-FR" sz="1400" b="1" dirty="0">
              <a:solidFill>
                <a:schemeClr val="tx1"/>
              </a:solidFill>
            </a:rPr>
            <a:t> cas en France</a:t>
          </a:r>
        </a:p>
      </dgm:t>
    </dgm:pt>
    <dgm:pt modelId="{112C7C77-E61F-4BA3-AEF4-0A48157FDD24}" type="parTrans" cxnId="{135B4D10-67D9-4F5B-9EDF-B787BADE78BB}">
      <dgm:prSet/>
      <dgm:spPr/>
      <dgm:t>
        <a:bodyPr/>
        <a:lstStyle/>
        <a:p>
          <a:endParaRPr lang="fr-FR"/>
        </a:p>
      </dgm:t>
    </dgm:pt>
    <dgm:pt modelId="{963F7455-C84B-49C6-B324-9BC6B3BBE6B2}" type="sibTrans" cxnId="{135B4D10-67D9-4F5B-9EDF-B787BADE78BB}">
      <dgm:prSet/>
      <dgm:spPr/>
      <dgm:t>
        <a:bodyPr/>
        <a:lstStyle/>
        <a:p>
          <a:endParaRPr lang="fr-FR"/>
        </a:p>
      </dgm:t>
    </dgm:pt>
    <dgm:pt modelId="{3B1296AE-B0CE-4487-BE71-B506BBC4C9B8}">
      <dgm:prSet phldrT="[Texte]" custT="1"/>
      <dgm:spPr>
        <a:solidFill>
          <a:schemeClr val="tx2">
            <a:lumMod val="60000"/>
            <a:lumOff val="40000"/>
          </a:schemeClr>
        </a:solidFill>
      </dgm:spPr>
      <dgm:t>
        <a:bodyPr anchor="t" anchorCtr="0"/>
        <a:lstStyle/>
        <a:p>
          <a:r>
            <a:rPr lang="fr-FR" sz="1600" b="1" dirty="0">
              <a:solidFill>
                <a:schemeClr val="tx1"/>
              </a:solidFill>
            </a:rPr>
            <a:t>11/05/2020</a:t>
          </a:r>
        </a:p>
        <a:p>
          <a:r>
            <a:rPr lang="fr-FR" sz="1400" b="1" dirty="0">
              <a:solidFill>
                <a:schemeClr val="tx1"/>
              </a:solidFill>
            </a:rPr>
            <a:t>Déconfinement</a:t>
          </a:r>
        </a:p>
        <a:p>
          <a:r>
            <a:rPr lang="fr-FR" sz="1400" b="1" dirty="0">
              <a:solidFill>
                <a:schemeClr val="tx1"/>
              </a:solidFill>
            </a:rPr>
            <a:t>Reprise</a:t>
          </a:r>
        </a:p>
        <a:p>
          <a:r>
            <a:rPr lang="fr-FR" sz="1400" b="1" dirty="0">
              <a:solidFill>
                <a:schemeClr val="tx1"/>
              </a:solidFill>
            </a:rPr>
            <a:t>Organisation des activités</a:t>
          </a:r>
        </a:p>
        <a:p>
          <a:r>
            <a:rPr lang="fr-FR" sz="1400" b="1" dirty="0">
              <a:solidFill>
                <a:schemeClr val="tx1"/>
              </a:solidFill>
            </a:rPr>
            <a:t>Aide </a:t>
          </a:r>
          <a:r>
            <a:rPr lang="fr-FR" sz="1400" b="1" dirty="0">
              <a:solidFill>
                <a:schemeClr val="tx1"/>
              </a:solidFill>
              <a:sym typeface="Wingdings"/>
            </a:rPr>
            <a:t> </a:t>
          </a:r>
          <a:r>
            <a:rPr lang="fr-FR" sz="1400" b="1" dirty="0">
              <a:solidFill>
                <a:schemeClr val="tx1"/>
              </a:solidFill>
            </a:rPr>
            <a:t>guide</a:t>
          </a:r>
        </a:p>
      </dgm:t>
    </dgm:pt>
    <dgm:pt modelId="{BD80C208-F90F-4EE7-9C4C-2352E6D0D5D6}" type="parTrans" cxnId="{8A251AA8-9FCA-4FFF-9582-BF22885897AF}">
      <dgm:prSet/>
      <dgm:spPr/>
      <dgm:t>
        <a:bodyPr/>
        <a:lstStyle/>
        <a:p>
          <a:endParaRPr lang="fr-FR"/>
        </a:p>
      </dgm:t>
    </dgm:pt>
    <dgm:pt modelId="{0C7DD1ED-E1C1-4605-A758-B02192CFBA82}" type="sibTrans" cxnId="{8A251AA8-9FCA-4FFF-9582-BF22885897AF}">
      <dgm:prSet/>
      <dgm:spPr/>
      <dgm:t>
        <a:bodyPr/>
        <a:lstStyle/>
        <a:p>
          <a:endParaRPr lang="fr-FR"/>
        </a:p>
      </dgm:t>
    </dgm:pt>
    <dgm:pt modelId="{A35679F9-CC0F-4F99-A734-CFC37B84651C}">
      <dgm:prSet phldrT="[Texte]" custT="1"/>
      <dgm:spPr/>
      <dgm:t>
        <a:bodyPr anchor="t" anchorCtr="0"/>
        <a:lstStyle/>
        <a:p>
          <a:r>
            <a:rPr lang="fr-FR" sz="1600" b="1" dirty="0">
              <a:solidFill>
                <a:schemeClr val="tx1"/>
              </a:solidFill>
            </a:rPr>
            <a:t>16/03/2020</a:t>
          </a:r>
        </a:p>
        <a:p>
          <a:endParaRPr lang="fr-FR" sz="1000" b="1" dirty="0">
            <a:solidFill>
              <a:schemeClr val="tx1"/>
            </a:solidFill>
          </a:endParaRPr>
        </a:p>
        <a:p>
          <a:r>
            <a:rPr lang="fr-FR" sz="1400" b="1" dirty="0">
              <a:solidFill>
                <a:schemeClr val="tx1"/>
              </a:solidFill>
            </a:rPr>
            <a:t>Arrêt des établissements scolaires en présentiel</a:t>
          </a:r>
        </a:p>
      </dgm:t>
    </dgm:pt>
    <dgm:pt modelId="{4F76D367-FD53-4FE4-A559-BA5B1581FE1B}" type="parTrans" cxnId="{5D196910-E777-4C8E-8773-3E356ACFDECC}">
      <dgm:prSet/>
      <dgm:spPr/>
      <dgm:t>
        <a:bodyPr/>
        <a:lstStyle/>
        <a:p>
          <a:endParaRPr lang="fr-FR"/>
        </a:p>
      </dgm:t>
    </dgm:pt>
    <dgm:pt modelId="{7E760F81-F00B-4E13-B8B6-73F4FD0179F8}" type="sibTrans" cxnId="{5D196910-E777-4C8E-8773-3E356ACFDECC}">
      <dgm:prSet/>
      <dgm:spPr/>
      <dgm:t>
        <a:bodyPr/>
        <a:lstStyle/>
        <a:p>
          <a:endParaRPr lang="fr-FR"/>
        </a:p>
      </dgm:t>
    </dgm:pt>
    <dgm:pt modelId="{C2F118C2-AB30-420B-B51A-94253B6DBEA8}">
      <dgm:prSet phldrT="[Texte]" custT="1"/>
      <dgm:spPr/>
      <dgm:t>
        <a:bodyPr anchor="t" anchorCtr="0"/>
        <a:lstStyle/>
        <a:p>
          <a:r>
            <a:rPr lang="fr-FR" sz="1600" b="1" dirty="0">
              <a:solidFill>
                <a:schemeClr val="tx1"/>
              </a:solidFill>
            </a:rPr>
            <a:t>17/11/2019</a:t>
          </a:r>
        </a:p>
        <a:p>
          <a:endParaRPr lang="fr-FR" sz="500" b="1" dirty="0">
            <a:solidFill>
              <a:schemeClr val="tx1"/>
            </a:solidFill>
          </a:endParaRPr>
        </a:p>
        <a:p>
          <a:r>
            <a:rPr lang="fr-FR" sz="1400" b="1" dirty="0">
              <a:solidFill>
                <a:schemeClr val="tx1"/>
              </a:solidFill>
            </a:rPr>
            <a:t>1</a:t>
          </a:r>
          <a:r>
            <a:rPr lang="fr-FR" sz="1400" b="1" baseline="30000" dirty="0">
              <a:solidFill>
                <a:schemeClr val="tx1"/>
              </a:solidFill>
            </a:rPr>
            <a:t>er</a:t>
          </a:r>
          <a:r>
            <a:rPr lang="fr-FR" sz="1400" b="1" dirty="0">
              <a:solidFill>
                <a:schemeClr val="tx1"/>
              </a:solidFill>
            </a:rPr>
            <a:t> cas au monde en Chine. Propagation sur le pays en 2 mois</a:t>
          </a:r>
        </a:p>
      </dgm:t>
    </dgm:pt>
    <dgm:pt modelId="{60DDD5AE-CE62-448F-98EF-DF1CCC160260}" type="parTrans" cxnId="{16F7F3BB-452B-4E1D-AAFD-6C98070139A2}">
      <dgm:prSet/>
      <dgm:spPr/>
      <dgm:t>
        <a:bodyPr/>
        <a:lstStyle/>
        <a:p>
          <a:endParaRPr lang="fr-FR"/>
        </a:p>
      </dgm:t>
    </dgm:pt>
    <dgm:pt modelId="{CA1507F5-36FC-4AD1-82EA-FFBD7280076A}" type="sibTrans" cxnId="{16F7F3BB-452B-4E1D-AAFD-6C98070139A2}">
      <dgm:prSet/>
      <dgm:spPr/>
      <dgm:t>
        <a:bodyPr/>
        <a:lstStyle/>
        <a:p>
          <a:endParaRPr lang="fr-FR"/>
        </a:p>
      </dgm:t>
    </dgm:pt>
    <dgm:pt modelId="{BEB7E3CA-2870-4722-A4C5-F3BCDD63DE58}" type="pres">
      <dgm:prSet presAssocID="{F5998163-D262-405A-912B-9189D2E020D6}" presName="CompostProcess" presStyleCnt="0">
        <dgm:presLayoutVars>
          <dgm:dir/>
          <dgm:resizeHandles val="exact"/>
        </dgm:presLayoutVars>
      </dgm:prSet>
      <dgm:spPr/>
    </dgm:pt>
    <dgm:pt modelId="{9A60EF39-94D2-45D1-91BF-80C12E90D6BC}" type="pres">
      <dgm:prSet presAssocID="{F5998163-D262-405A-912B-9189D2E020D6}" presName="arrow" presStyleLbl="bgShp" presStyleIdx="0" presStyleCnt="1" custScaleX="111560" custLinFactNeighborX="1018" custLinFactNeighborY="30898"/>
      <dgm:spPr>
        <a:solidFill>
          <a:srgbClr val="38B39A"/>
        </a:solidFill>
      </dgm:spPr>
    </dgm:pt>
    <dgm:pt modelId="{031FFD0E-D4CC-4956-85A2-C273304FF0B9}" type="pres">
      <dgm:prSet presAssocID="{F5998163-D262-405A-912B-9189D2E020D6}" presName="linearProcess" presStyleCnt="0"/>
      <dgm:spPr/>
    </dgm:pt>
    <dgm:pt modelId="{BD00711D-413F-41E5-B51C-20684DF381C4}" type="pres">
      <dgm:prSet presAssocID="{C2F118C2-AB30-420B-B51A-94253B6DBEA8}" presName="textNode" presStyleLbl="node1" presStyleIdx="0" presStyleCnt="7">
        <dgm:presLayoutVars>
          <dgm:bulletEnabled val="1"/>
        </dgm:presLayoutVars>
      </dgm:prSet>
      <dgm:spPr/>
      <dgm:t>
        <a:bodyPr/>
        <a:lstStyle/>
        <a:p>
          <a:endParaRPr lang="fr-FR"/>
        </a:p>
      </dgm:t>
    </dgm:pt>
    <dgm:pt modelId="{FE936A6B-5883-4494-A0FA-50B65DB16E4D}" type="pres">
      <dgm:prSet presAssocID="{CA1507F5-36FC-4AD1-82EA-FFBD7280076A}" presName="sibTrans" presStyleCnt="0"/>
      <dgm:spPr/>
    </dgm:pt>
    <dgm:pt modelId="{8F0C4FAA-6805-40DB-B319-4478DC1AD69D}" type="pres">
      <dgm:prSet presAssocID="{99C45069-AC97-4C87-B18D-86AE7E2855E4}" presName="textNode" presStyleLbl="node1" presStyleIdx="1" presStyleCnt="7" custLinFactNeighborY="1340">
        <dgm:presLayoutVars>
          <dgm:bulletEnabled val="1"/>
        </dgm:presLayoutVars>
      </dgm:prSet>
      <dgm:spPr/>
      <dgm:t>
        <a:bodyPr/>
        <a:lstStyle/>
        <a:p>
          <a:endParaRPr lang="fr-FR"/>
        </a:p>
      </dgm:t>
    </dgm:pt>
    <dgm:pt modelId="{5626FFDF-02B9-4821-B905-2AE7FC3167CE}" type="pres">
      <dgm:prSet presAssocID="{963F7455-C84B-49C6-B324-9BC6B3BBE6B2}" presName="sibTrans" presStyleCnt="0"/>
      <dgm:spPr/>
    </dgm:pt>
    <dgm:pt modelId="{F5F54008-9EFA-481C-8D14-C244A640604E}" type="pres">
      <dgm:prSet presAssocID="{0427980D-3DA0-44BF-972B-3B5DD361DF10}" presName="textNode" presStyleLbl="node1" presStyleIdx="2" presStyleCnt="7" custLinFactNeighborY="57">
        <dgm:presLayoutVars>
          <dgm:bulletEnabled val="1"/>
        </dgm:presLayoutVars>
      </dgm:prSet>
      <dgm:spPr/>
      <dgm:t>
        <a:bodyPr/>
        <a:lstStyle/>
        <a:p>
          <a:endParaRPr lang="fr-FR"/>
        </a:p>
      </dgm:t>
    </dgm:pt>
    <dgm:pt modelId="{715272D2-C95E-467C-AA4A-CE54F2E79C07}" type="pres">
      <dgm:prSet presAssocID="{10EFE9FA-B8E8-436E-9387-A6BB9096365D}" presName="sibTrans" presStyleCnt="0"/>
      <dgm:spPr/>
    </dgm:pt>
    <dgm:pt modelId="{787C324F-1C72-4B44-85F7-27B765703AEC}" type="pres">
      <dgm:prSet presAssocID="{A35679F9-CC0F-4F99-A734-CFC37B84651C}" presName="textNode" presStyleLbl="node1" presStyleIdx="3" presStyleCnt="7">
        <dgm:presLayoutVars>
          <dgm:bulletEnabled val="1"/>
        </dgm:presLayoutVars>
      </dgm:prSet>
      <dgm:spPr/>
      <dgm:t>
        <a:bodyPr/>
        <a:lstStyle/>
        <a:p>
          <a:endParaRPr lang="fr-FR"/>
        </a:p>
      </dgm:t>
    </dgm:pt>
    <dgm:pt modelId="{775BFB92-F001-4C7F-9562-E574E6842FBD}" type="pres">
      <dgm:prSet presAssocID="{7E760F81-F00B-4E13-B8B6-73F4FD0179F8}" presName="sibTrans" presStyleCnt="0"/>
      <dgm:spPr/>
    </dgm:pt>
    <dgm:pt modelId="{E3B548F9-78FB-4AD7-BC74-7DAD014F5A61}" type="pres">
      <dgm:prSet presAssocID="{BE87E132-AD18-4163-9CCE-74F23C2EA0A8}" presName="textNode" presStyleLbl="node1" presStyleIdx="4" presStyleCnt="7">
        <dgm:presLayoutVars>
          <dgm:bulletEnabled val="1"/>
        </dgm:presLayoutVars>
      </dgm:prSet>
      <dgm:spPr/>
      <dgm:t>
        <a:bodyPr/>
        <a:lstStyle/>
        <a:p>
          <a:endParaRPr lang="fr-FR"/>
        </a:p>
      </dgm:t>
    </dgm:pt>
    <dgm:pt modelId="{C485DF80-A070-4939-B884-EF8D69C2BAC5}" type="pres">
      <dgm:prSet presAssocID="{99C22846-79FD-4B6F-B792-24BD0D55D6FA}" presName="sibTrans" presStyleCnt="0"/>
      <dgm:spPr/>
    </dgm:pt>
    <dgm:pt modelId="{72DA36F4-FEB0-49BD-818B-13ECD963E756}" type="pres">
      <dgm:prSet presAssocID="{3B1296AE-B0CE-4487-BE71-B506BBC4C9B8}" presName="textNode" presStyleLbl="node1" presStyleIdx="5" presStyleCnt="7">
        <dgm:presLayoutVars>
          <dgm:bulletEnabled val="1"/>
        </dgm:presLayoutVars>
      </dgm:prSet>
      <dgm:spPr/>
      <dgm:t>
        <a:bodyPr/>
        <a:lstStyle/>
        <a:p>
          <a:endParaRPr lang="fr-FR"/>
        </a:p>
      </dgm:t>
    </dgm:pt>
    <dgm:pt modelId="{2BB6DD7C-76E1-419C-84A5-4F8BBE0DCC81}" type="pres">
      <dgm:prSet presAssocID="{0C7DD1ED-E1C1-4605-A758-B02192CFBA82}" presName="sibTrans" presStyleCnt="0"/>
      <dgm:spPr/>
    </dgm:pt>
    <dgm:pt modelId="{2B11168A-4ED1-46D2-9C6A-70170116A2E2}" type="pres">
      <dgm:prSet presAssocID="{A0EE0F60-E698-4F50-8F23-11E197F2B505}" presName="textNode" presStyleLbl="node1" presStyleIdx="6" presStyleCnt="7">
        <dgm:presLayoutVars>
          <dgm:bulletEnabled val="1"/>
        </dgm:presLayoutVars>
      </dgm:prSet>
      <dgm:spPr/>
      <dgm:t>
        <a:bodyPr/>
        <a:lstStyle/>
        <a:p>
          <a:endParaRPr lang="fr-FR"/>
        </a:p>
      </dgm:t>
    </dgm:pt>
  </dgm:ptLst>
  <dgm:cxnLst>
    <dgm:cxn modelId="{9A59CB88-D52C-4431-98E1-0E8C2170020C}" srcId="{F5998163-D262-405A-912B-9189D2E020D6}" destId="{A0EE0F60-E698-4F50-8F23-11E197F2B505}" srcOrd="6" destOrd="0" parTransId="{A63AD78F-6D0C-4B43-A3F2-CD5825B44328}" sibTransId="{5D887C79-7E65-447F-97C6-CAC0F75DD57D}"/>
    <dgm:cxn modelId="{0DBD3DD9-7EC5-4C67-9B74-598F21EAA681}" type="presOf" srcId="{F5998163-D262-405A-912B-9189D2E020D6}" destId="{BEB7E3CA-2870-4722-A4C5-F3BCDD63DE58}" srcOrd="0" destOrd="0" presId="urn:microsoft.com/office/officeart/2005/8/layout/hProcess9"/>
    <dgm:cxn modelId="{8A251AA8-9FCA-4FFF-9582-BF22885897AF}" srcId="{F5998163-D262-405A-912B-9189D2E020D6}" destId="{3B1296AE-B0CE-4487-BE71-B506BBC4C9B8}" srcOrd="5" destOrd="0" parTransId="{BD80C208-F90F-4EE7-9C4C-2352E6D0D5D6}" sibTransId="{0C7DD1ED-E1C1-4605-A758-B02192CFBA82}"/>
    <dgm:cxn modelId="{5D196910-E777-4C8E-8773-3E356ACFDECC}" srcId="{F5998163-D262-405A-912B-9189D2E020D6}" destId="{A35679F9-CC0F-4F99-A734-CFC37B84651C}" srcOrd="3" destOrd="0" parTransId="{4F76D367-FD53-4FE4-A559-BA5B1581FE1B}" sibTransId="{7E760F81-F00B-4E13-B8B6-73F4FD0179F8}"/>
    <dgm:cxn modelId="{27BEC6E6-C309-4EAE-B472-76D98F3AD885}" type="presOf" srcId="{99C45069-AC97-4C87-B18D-86AE7E2855E4}" destId="{8F0C4FAA-6805-40DB-B319-4478DC1AD69D}" srcOrd="0" destOrd="0" presId="urn:microsoft.com/office/officeart/2005/8/layout/hProcess9"/>
    <dgm:cxn modelId="{2E94F19B-7442-4523-9A9E-44D166623928}" srcId="{F5998163-D262-405A-912B-9189D2E020D6}" destId="{0427980D-3DA0-44BF-972B-3B5DD361DF10}" srcOrd="2" destOrd="0" parTransId="{7B5579D8-0F03-4F4E-847F-7C1EA75094E8}" sibTransId="{10EFE9FA-B8E8-436E-9387-A6BB9096365D}"/>
    <dgm:cxn modelId="{E79412F3-7699-4A89-8308-3B2B01FC29F4}" type="presOf" srcId="{C2F118C2-AB30-420B-B51A-94253B6DBEA8}" destId="{BD00711D-413F-41E5-B51C-20684DF381C4}" srcOrd="0" destOrd="0" presId="urn:microsoft.com/office/officeart/2005/8/layout/hProcess9"/>
    <dgm:cxn modelId="{135B4D10-67D9-4F5B-9EDF-B787BADE78BB}" srcId="{F5998163-D262-405A-912B-9189D2E020D6}" destId="{99C45069-AC97-4C87-B18D-86AE7E2855E4}" srcOrd="1" destOrd="0" parTransId="{112C7C77-E61F-4BA3-AEF4-0A48157FDD24}" sibTransId="{963F7455-C84B-49C6-B324-9BC6B3BBE6B2}"/>
    <dgm:cxn modelId="{B0096A1A-742E-422F-874B-5777E0CF7AFE}" type="presOf" srcId="{BE87E132-AD18-4163-9CCE-74F23C2EA0A8}" destId="{E3B548F9-78FB-4AD7-BC74-7DAD014F5A61}" srcOrd="0" destOrd="0" presId="urn:microsoft.com/office/officeart/2005/8/layout/hProcess9"/>
    <dgm:cxn modelId="{61495179-C32B-4ECD-B265-847393CC1A1F}" srcId="{F5998163-D262-405A-912B-9189D2E020D6}" destId="{BE87E132-AD18-4163-9CCE-74F23C2EA0A8}" srcOrd="4" destOrd="0" parTransId="{3809A267-032C-45C1-9F2A-73E9C09B4F4D}" sibTransId="{99C22846-79FD-4B6F-B792-24BD0D55D6FA}"/>
    <dgm:cxn modelId="{3700E926-56B2-4B47-8F6A-B663086BF6E4}" type="presOf" srcId="{3B1296AE-B0CE-4487-BE71-B506BBC4C9B8}" destId="{72DA36F4-FEB0-49BD-818B-13ECD963E756}" srcOrd="0" destOrd="0" presId="urn:microsoft.com/office/officeart/2005/8/layout/hProcess9"/>
    <dgm:cxn modelId="{205045EF-B5E3-435A-A8F1-4DDCDF7096E2}" type="presOf" srcId="{A35679F9-CC0F-4F99-A734-CFC37B84651C}" destId="{787C324F-1C72-4B44-85F7-27B765703AEC}" srcOrd="0" destOrd="0" presId="urn:microsoft.com/office/officeart/2005/8/layout/hProcess9"/>
    <dgm:cxn modelId="{BFB6E8B9-C3E0-4FAC-A647-807F88C0BB88}" type="presOf" srcId="{0427980D-3DA0-44BF-972B-3B5DD361DF10}" destId="{F5F54008-9EFA-481C-8D14-C244A640604E}" srcOrd="0" destOrd="0" presId="urn:microsoft.com/office/officeart/2005/8/layout/hProcess9"/>
    <dgm:cxn modelId="{16F7F3BB-452B-4E1D-AAFD-6C98070139A2}" srcId="{F5998163-D262-405A-912B-9189D2E020D6}" destId="{C2F118C2-AB30-420B-B51A-94253B6DBEA8}" srcOrd="0" destOrd="0" parTransId="{60DDD5AE-CE62-448F-98EF-DF1CCC160260}" sibTransId="{CA1507F5-36FC-4AD1-82EA-FFBD7280076A}"/>
    <dgm:cxn modelId="{8CC9DC43-4328-427D-B7DF-34A4E159B86B}" type="presOf" srcId="{A0EE0F60-E698-4F50-8F23-11E197F2B505}" destId="{2B11168A-4ED1-46D2-9C6A-70170116A2E2}" srcOrd="0" destOrd="0" presId="urn:microsoft.com/office/officeart/2005/8/layout/hProcess9"/>
    <dgm:cxn modelId="{2D488B84-BB07-4EEF-BB7C-2F7B305D530C}" type="presParOf" srcId="{BEB7E3CA-2870-4722-A4C5-F3BCDD63DE58}" destId="{9A60EF39-94D2-45D1-91BF-80C12E90D6BC}" srcOrd="0" destOrd="0" presId="urn:microsoft.com/office/officeart/2005/8/layout/hProcess9"/>
    <dgm:cxn modelId="{9012BDD7-D260-4323-A575-9B9AEEB10334}" type="presParOf" srcId="{BEB7E3CA-2870-4722-A4C5-F3BCDD63DE58}" destId="{031FFD0E-D4CC-4956-85A2-C273304FF0B9}" srcOrd="1" destOrd="0" presId="urn:microsoft.com/office/officeart/2005/8/layout/hProcess9"/>
    <dgm:cxn modelId="{079229CE-61D7-46DD-90BC-A9420F90D90D}" type="presParOf" srcId="{031FFD0E-D4CC-4956-85A2-C273304FF0B9}" destId="{BD00711D-413F-41E5-B51C-20684DF381C4}" srcOrd="0" destOrd="0" presId="urn:microsoft.com/office/officeart/2005/8/layout/hProcess9"/>
    <dgm:cxn modelId="{BE0AAF66-2DB0-4BA1-8103-43AC013B6A48}" type="presParOf" srcId="{031FFD0E-D4CC-4956-85A2-C273304FF0B9}" destId="{FE936A6B-5883-4494-A0FA-50B65DB16E4D}" srcOrd="1" destOrd="0" presId="urn:microsoft.com/office/officeart/2005/8/layout/hProcess9"/>
    <dgm:cxn modelId="{4FBAC259-EC74-4626-8B1B-2E93410F6C5F}" type="presParOf" srcId="{031FFD0E-D4CC-4956-85A2-C273304FF0B9}" destId="{8F0C4FAA-6805-40DB-B319-4478DC1AD69D}" srcOrd="2" destOrd="0" presId="urn:microsoft.com/office/officeart/2005/8/layout/hProcess9"/>
    <dgm:cxn modelId="{0E8C8A81-8200-4BD9-BF95-BA7C404BC52D}" type="presParOf" srcId="{031FFD0E-D4CC-4956-85A2-C273304FF0B9}" destId="{5626FFDF-02B9-4821-B905-2AE7FC3167CE}" srcOrd="3" destOrd="0" presId="urn:microsoft.com/office/officeart/2005/8/layout/hProcess9"/>
    <dgm:cxn modelId="{3F86E18F-795D-4A6A-AB3B-27505ACF8A29}" type="presParOf" srcId="{031FFD0E-D4CC-4956-85A2-C273304FF0B9}" destId="{F5F54008-9EFA-481C-8D14-C244A640604E}" srcOrd="4" destOrd="0" presId="urn:microsoft.com/office/officeart/2005/8/layout/hProcess9"/>
    <dgm:cxn modelId="{EEA940CA-6986-4C68-A5E6-381EB6255CD0}" type="presParOf" srcId="{031FFD0E-D4CC-4956-85A2-C273304FF0B9}" destId="{715272D2-C95E-467C-AA4A-CE54F2E79C07}" srcOrd="5" destOrd="0" presId="urn:microsoft.com/office/officeart/2005/8/layout/hProcess9"/>
    <dgm:cxn modelId="{09B16296-BE17-475B-84D9-A4DED0B3C0B5}" type="presParOf" srcId="{031FFD0E-D4CC-4956-85A2-C273304FF0B9}" destId="{787C324F-1C72-4B44-85F7-27B765703AEC}" srcOrd="6" destOrd="0" presId="urn:microsoft.com/office/officeart/2005/8/layout/hProcess9"/>
    <dgm:cxn modelId="{4F8BA6C8-E142-47B7-A5A3-CE104E756CE7}" type="presParOf" srcId="{031FFD0E-D4CC-4956-85A2-C273304FF0B9}" destId="{775BFB92-F001-4C7F-9562-E574E6842FBD}" srcOrd="7" destOrd="0" presId="urn:microsoft.com/office/officeart/2005/8/layout/hProcess9"/>
    <dgm:cxn modelId="{131FA56C-7390-4DD5-8BD6-5BED140340BA}" type="presParOf" srcId="{031FFD0E-D4CC-4956-85A2-C273304FF0B9}" destId="{E3B548F9-78FB-4AD7-BC74-7DAD014F5A61}" srcOrd="8" destOrd="0" presId="urn:microsoft.com/office/officeart/2005/8/layout/hProcess9"/>
    <dgm:cxn modelId="{C6AC4025-055E-46E3-8A7C-124D8C33820F}" type="presParOf" srcId="{031FFD0E-D4CC-4956-85A2-C273304FF0B9}" destId="{C485DF80-A070-4939-B884-EF8D69C2BAC5}" srcOrd="9" destOrd="0" presId="urn:microsoft.com/office/officeart/2005/8/layout/hProcess9"/>
    <dgm:cxn modelId="{DAF55552-B4C3-494F-9EA8-EF0BB793120B}" type="presParOf" srcId="{031FFD0E-D4CC-4956-85A2-C273304FF0B9}" destId="{72DA36F4-FEB0-49BD-818B-13ECD963E756}" srcOrd="10" destOrd="0" presId="urn:microsoft.com/office/officeart/2005/8/layout/hProcess9"/>
    <dgm:cxn modelId="{6F4F5930-E457-4022-8FE0-127D458ED736}" type="presParOf" srcId="{031FFD0E-D4CC-4956-85A2-C273304FF0B9}" destId="{2BB6DD7C-76E1-419C-84A5-4F8BBE0DCC81}" srcOrd="11" destOrd="0" presId="urn:microsoft.com/office/officeart/2005/8/layout/hProcess9"/>
    <dgm:cxn modelId="{732B9F1C-D42C-4876-87BE-163AEAF7C09C}" type="presParOf" srcId="{031FFD0E-D4CC-4956-85A2-C273304FF0B9}" destId="{2B11168A-4ED1-46D2-9C6A-70170116A2E2}"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D37FC-90EF-4FA8-8081-579DA9F267B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BCE4163F-911E-4070-A8A5-B6BCE8980D3D}">
      <dgm:prSet phldrT="[Texte]" custT="1"/>
      <dgm:spPr>
        <a:solidFill>
          <a:srgbClr val="0070C0"/>
        </a:solidFill>
      </dgm:spPr>
      <dgm:t>
        <a:bodyPr vert="vert"/>
        <a:lstStyle/>
        <a:p>
          <a:r>
            <a:rPr lang="fr-FR" sz="3200" b="1" dirty="0">
              <a:solidFill>
                <a:schemeClr val="bg1"/>
              </a:solidFill>
              <a:latin typeface="Calibri" panose="020F0502020204030204" pitchFamily="34" charset="0"/>
            </a:rPr>
            <a:t>ENSEMBLE </a:t>
          </a:r>
        </a:p>
        <a:p>
          <a:r>
            <a:rPr lang="fr-FR" sz="3200" b="1" dirty="0">
              <a:solidFill>
                <a:schemeClr val="bg1"/>
              </a:solidFill>
              <a:latin typeface="Calibri" panose="020F0502020204030204" pitchFamily="34" charset="0"/>
            </a:rPr>
            <a:t>DES </a:t>
          </a:r>
        </a:p>
        <a:p>
          <a:r>
            <a:rPr lang="fr-FR" sz="3200" b="1" dirty="0">
              <a:solidFill>
                <a:schemeClr val="bg1"/>
              </a:solidFill>
              <a:latin typeface="Calibri" panose="020F0502020204030204" pitchFamily="34" charset="0"/>
            </a:rPr>
            <a:t>ACTEURS</a:t>
          </a:r>
        </a:p>
      </dgm:t>
    </dgm:pt>
    <dgm:pt modelId="{BEDC47DC-F260-4CFF-8FE4-09C4F4BAF3DC}" type="parTrans" cxnId="{65532BAE-E9CB-4CF7-A89E-690F51D469B9}">
      <dgm:prSet/>
      <dgm:spPr/>
      <dgm:t>
        <a:bodyPr/>
        <a:lstStyle/>
        <a:p>
          <a:endParaRPr lang="fr-FR"/>
        </a:p>
      </dgm:t>
    </dgm:pt>
    <dgm:pt modelId="{25C0187E-C107-4F5A-AA5F-C041EAC0EFB2}" type="sibTrans" cxnId="{65532BAE-E9CB-4CF7-A89E-690F51D469B9}">
      <dgm:prSet/>
      <dgm:spPr/>
      <dgm:t>
        <a:bodyPr/>
        <a:lstStyle/>
        <a:p>
          <a:endParaRPr lang="fr-FR"/>
        </a:p>
      </dgm:t>
    </dgm:pt>
    <dgm:pt modelId="{04D39DD2-7773-4327-ADE4-323F9A6F877A}">
      <dgm:prSet phldrT="[Texte]"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dgm:spPr>
      <dgm:t>
        <a:bodyPr/>
        <a:lstStyle/>
        <a:p>
          <a:pPr>
            <a:spcAft>
              <a:spcPts val="0"/>
            </a:spcAft>
          </a:pPr>
          <a:r>
            <a:rPr lang="fr-FR" sz="2500" b="1" dirty="0">
              <a:latin typeface="Calibri" panose="020F0502020204030204" pitchFamily="34" charset="0"/>
            </a:rPr>
            <a:t>Acteurs internes</a:t>
          </a:r>
        </a:p>
        <a:p>
          <a:pPr>
            <a:spcAft>
              <a:spcPts val="0"/>
            </a:spcAft>
          </a:pPr>
          <a:r>
            <a:rPr lang="fr-FR" sz="2500" dirty="0"/>
            <a:t> </a:t>
          </a:r>
          <a:r>
            <a:rPr lang="fr-FR" sz="1400" dirty="0">
              <a:latin typeface="Calibri" panose="020F0502020204030204" pitchFamily="34" charset="0"/>
            </a:rPr>
            <a:t>S</a:t>
          </a:r>
          <a:r>
            <a:rPr lang="fr-FR" sz="1400" b="0" dirty="0"/>
            <a:t>alariés, managers, responsables, direction, membres élus…</a:t>
          </a:r>
          <a:endParaRPr lang="fr-FR" sz="2800" b="0" dirty="0"/>
        </a:p>
      </dgm:t>
    </dgm:pt>
    <dgm:pt modelId="{5276B0BE-8EDC-4090-935D-4D9C52E0D3D1}" type="parTrans" cxnId="{30517944-488C-4742-AB43-4BE858AA5A89}">
      <dgm:prSet/>
      <dgm:spPr/>
      <dgm:t>
        <a:bodyPr/>
        <a:lstStyle/>
        <a:p>
          <a:endParaRPr lang="fr-FR"/>
        </a:p>
      </dgm:t>
    </dgm:pt>
    <dgm:pt modelId="{E436EA0D-BD63-4F72-9C25-E76CB7813A5D}" type="sibTrans" cxnId="{30517944-488C-4742-AB43-4BE858AA5A89}">
      <dgm:prSet/>
      <dgm:spPr/>
      <dgm:t>
        <a:bodyPr/>
        <a:lstStyle/>
        <a:p>
          <a:endParaRPr lang="fr-FR"/>
        </a:p>
      </dgm:t>
    </dgm:pt>
    <dgm:pt modelId="{36661355-7E01-4DD9-904C-DC31DDC829C9}">
      <dgm:prSet phldrT="[Texte]" custT="1"/>
      <dgm:spPr>
        <a:solidFill>
          <a:srgbClr val="00B0F0"/>
        </a:solidFill>
      </dgm:spPr>
      <dgm:t>
        <a:bodyPr/>
        <a:lstStyle/>
        <a:p>
          <a:pPr>
            <a:spcAft>
              <a:spcPts val="0"/>
            </a:spcAft>
          </a:pPr>
          <a:r>
            <a:rPr lang="fr-FR" sz="2500" b="1" dirty="0">
              <a:latin typeface="Calibri" panose="020F0502020204030204" pitchFamily="34" charset="0"/>
            </a:rPr>
            <a:t>Acteurs externes</a:t>
          </a:r>
        </a:p>
        <a:p>
          <a:pPr>
            <a:spcAft>
              <a:spcPts val="0"/>
            </a:spcAft>
          </a:pPr>
          <a:r>
            <a:rPr lang="fr-FR" sz="1400" b="0" dirty="0">
              <a:latin typeface="Calibri" panose="020F0502020204030204" pitchFamily="34" charset="0"/>
            </a:rPr>
            <a:t>Prestataires, fournisseurs, branche, …</a:t>
          </a:r>
        </a:p>
      </dgm:t>
    </dgm:pt>
    <dgm:pt modelId="{9532A7E9-0C99-4E93-9B33-8A749B192485}" type="parTrans" cxnId="{827F357B-7A1D-41D9-8D03-3B24E37775D0}">
      <dgm:prSet/>
      <dgm:spPr/>
      <dgm:t>
        <a:bodyPr/>
        <a:lstStyle/>
        <a:p>
          <a:endParaRPr lang="fr-FR"/>
        </a:p>
      </dgm:t>
    </dgm:pt>
    <dgm:pt modelId="{FFB7C90D-83AA-47DD-93F6-020CD39FA91B}" type="sibTrans" cxnId="{827F357B-7A1D-41D9-8D03-3B24E37775D0}">
      <dgm:prSet/>
      <dgm:spPr/>
      <dgm:t>
        <a:bodyPr/>
        <a:lstStyle/>
        <a:p>
          <a:endParaRPr lang="fr-FR"/>
        </a:p>
      </dgm:t>
    </dgm:pt>
    <dgm:pt modelId="{F7D9D3DD-7115-4600-9AA8-67D621F421C5}">
      <dgm:prSet phldrT="[Texte]" custT="1"/>
      <dgm:spPr>
        <a:solidFill>
          <a:srgbClr val="00B0F0"/>
        </a:solidFill>
      </dgm:spPr>
      <dgm:t>
        <a:bodyPr/>
        <a:lstStyle/>
        <a:p>
          <a:pPr>
            <a:spcAft>
              <a:spcPts val="0"/>
            </a:spcAft>
          </a:pPr>
          <a:r>
            <a:rPr lang="fr-FR" sz="2500" b="1" dirty="0">
              <a:latin typeface="Calibri" panose="020F0502020204030204" pitchFamily="34" charset="0"/>
            </a:rPr>
            <a:t>Destinataires finaux</a:t>
          </a:r>
        </a:p>
        <a:p>
          <a:pPr>
            <a:spcAft>
              <a:spcPts val="0"/>
            </a:spcAft>
          </a:pPr>
          <a:r>
            <a:rPr lang="fr-FR" sz="1400" b="1" dirty="0">
              <a:latin typeface="Calibri" panose="020F0502020204030204" pitchFamily="34" charset="0"/>
            </a:rPr>
            <a:t>Clients, consommateurs, utilisateurs de services, intermédiaires, distributeurs….</a:t>
          </a:r>
        </a:p>
      </dgm:t>
    </dgm:pt>
    <dgm:pt modelId="{FBAA1E8D-88BD-4F58-AE62-892048F2B894}" type="parTrans" cxnId="{A7F5A87E-C210-43F8-BDE8-624895B49AB2}">
      <dgm:prSet/>
      <dgm:spPr/>
      <dgm:t>
        <a:bodyPr/>
        <a:lstStyle/>
        <a:p>
          <a:endParaRPr lang="fr-FR"/>
        </a:p>
      </dgm:t>
    </dgm:pt>
    <dgm:pt modelId="{64351E54-AB6D-4176-A815-10BEB4D9C3BC}" type="sibTrans" cxnId="{A7F5A87E-C210-43F8-BDE8-624895B49AB2}">
      <dgm:prSet/>
      <dgm:spPr/>
      <dgm:t>
        <a:bodyPr/>
        <a:lstStyle/>
        <a:p>
          <a:endParaRPr lang="fr-FR"/>
        </a:p>
      </dgm:t>
    </dgm:pt>
    <dgm:pt modelId="{E61DE597-F67F-4756-ABA4-B81B305748E1}" type="pres">
      <dgm:prSet presAssocID="{278D37FC-90EF-4FA8-8081-579DA9F267B0}" presName="Name0" presStyleCnt="0">
        <dgm:presLayoutVars>
          <dgm:chPref val="1"/>
          <dgm:dir/>
          <dgm:animOne val="branch"/>
          <dgm:animLvl val="lvl"/>
          <dgm:resizeHandles val="exact"/>
        </dgm:presLayoutVars>
      </dgm:prSet>
      <dgm:spPr/>
      <dgm:t>
        <a:bodyPr/>
        <a:lstStyle/>
        <a:p>
          <a:endParaRPr lang="fr-FR"/>
        </a:p>
      </dgm:t>
    </dgm:pt>
    <dgm:pt modelId="{2ED0BEC2-C838-4CB1-BE9D-B11A8919BBF4}" type="pres">
      <dgm:prSet presAssocID="{BCE4163F-911E-4070-A8A5-B6BCE8980D3D}" presName="root1" presStyleCnt="0"/>
      <dgm:spPr/>
    </dgm:pt>
    <dgm:pt modelId="{D9EE9F27-D03D-4828-99A1-3B74BC417745}" type="pres">
      <dgm:prSet presAssocID="{BCE4163F-911E-4070-A8A5-B6BCE8980D3D}" presName="LevelOneTextNode" presStyleLbl="node0" presStyleIdx="0" presStyleCnt="1" custAng="0" custScaleX="589426">
        <dgm:presLayoutVars>
          <dgm:chPref val="3"/>
        </dgm:presLayoutVars>
      </dgm:prSet>
      <dgm:spPr/>
      <dgm:t>
        <a:bodyPr/>
        <a:lstStyle/>
        <a:p>
          <a:endParaRPr lang="fr-FR"/>
        </a:p>
      </dgm:t>
    </dgm:pt>
    <dgm:pt modelId="{F5186482-F306-4BD8-93F5-1759C8F3D045}" type="pres">
      <dgm:prSet presAssocID="{BCE4163F-911E-4070-A8A5-B6BCE8980D3D}" presName="level2hierChild" presStyleCnt="0"/>
      <dgm:spPr/>
    </dgm:pt>
    <dgm:pt modelId="{B6FCAEF5-7D6C-4C4A-9C13-CD1063EE7142}" type="pres">
      <dgm:prSet presAssocID="{5276B0BE-8EDC-4090-935D-4D9C52E0D3D1}" presName="conn2-1" presStyleLbl="parChTrans1D2" presStyleIdx="0" presStyleCnt="3"/>
      <dgm:spPr/>
      <dgm:t>
        <a:bodyPr/>
        <a:lstStyle/>
        <a:p>
          <a:endParaRPr lang="fr-FR"/>
        </a:p>
      </dgm:t>
    </dgm:pt>
    <dgm:pt modelId="{C22349AB-4D0D-4C55-A157-B36ED47008EE}" type="pres">
      <dgm:prSet presAssocID="{5276B0BE-8EDC-4090-935D-4D9C52E0D3D1}" presName="connTx" presStyleLbl="parChTrans1D2" presStyleIdx="0" presStyleCnt="3"/>
      <dgm:spPr/>
      <dgm:t>
        <a:bodyPr/>
        <a:lstStyle/>
        <a:p>
          <a:endParaRPr lang="fr-FR"/>
        </a:p>
      </dgm:t>
    </dgm:pt>
    <dgm:pt modelId="{6FAA3C11-BA2A-4678-9393-6815AA872331}" type="pres">
      <dgm:prSet presAssocID="{04D39DD2-7773-4327-ADE4-323F9A6F877A}" presName="root2" presStyleCnt="0"/>
      <dgm:spPr/>
    </dgm:pt>
    <dgm:pt modelId="{14280385-1CA7-44CD-9DAC-DC667CAB8C4F}" type="pres">
      <dgm:prSet presAssocID="{04D39DD2-7773-4327-ADE4-323F9A6F877A}" presName="LevelTwoTextNode" presStyleLbl="node2" presStyleIdx="0" presStyleCnt="3" custScaleX="292460" custScaleY="156201">
        <dgm:presLayoutVars>
          <dgm:chPref val="3"/>
        </dgm:presLayoutVars>
      </dgm:prSet>
      <dgm:spPr/>
      <dgm:t>
        <a:bodyPr/>
        <a:lstStyle/>
        <a:p>
          <a:endParaRPr lang="fr-FR"/>
        </a:p>
      </dgm:t>
    </dgm:pt>
    <dgm:pt modelId="{6B1DDEDB-4B01-46F0-BAFC-C305D2AE2C6A}" type="pres">
      <dgm:prSet presAssocID="{04D39DD2-7773-4327-ADE4-323F9A6F877A}" presName="level3hierChild" presStyleCnt="0"/>
      <dgm:spPr/>
    </dgm:pt>
    <dgm:pt modelId="{D1071A66-6CAF-421B-9728-ED668007FD41}" type="pres">
      <dgm:prSet presAssocID="{9532A7E9-0C99-4E93-9B33-8A749B192485}" presName="conn2-1" presStyleLbl="parChTrans1D2" presStyleIdx="1" presStyleCnt="3"/>
      <dgm:spPr/>
      <dgm:t>
        <a:bodyPr/>
        <a:lstStyle/>
        <a:p>
          <a:endParaRPr lang="fr-FR"/>
        </a:p>
      </dgm:t>
    </dgm:pt>
    <dgm:pt modelId="{4F2DCC0F-4B9D-42A7-9E1C-A19256A378B3}" type="pres">
      <dgm:prSet presAssocID="{9532A7E9-0C99-4E93-9B33-8A749B192485}" presName="connTx" presStyleLbl="parChTrans1D2" presStyleIdx="1" presStyleCnt="3"/>
      <dgm:spPr/>
      <dgm:t>
        <a:bodyPr/>
        <a:lstStyle/>
        <a:p>
          <a:endParaRPr lang="fr-FR"/>
        </a:p>
      </dgm:t>
    </dgm:pt>
    <dgm:pt modelId="{7475CE5E-D36C-409B-B2DC-54077F7B41E7}" type="pres">
      <dgm:prSet presAssocID="{36661355-7E01-4DD9-904C-DC31DDC829C9}" presName="root2" presStyleCnt="0"/>
      <dgm:spPr/>
    </dgm:pt>
    <dgm:pt modelId="{01C74AB2-A2B5-4EA4-9483-0B51CFB701BB}" type="pres">
      <dgm:prSet presAssocID="{36661355-7E01-4DD9-904C-DC31DDC829C9}" presName="LevelTwoTextNode" presStyleLbl="node2" presStyleIdx="1" presStyleCnt="3" custScaleX="291682" custScaleY="138701" custLinFactNeighborX="0" custLinFactNeighborY="-5274">
        <dgm:presLayoutVars>
          <dgm:chPref val="3"/>
        </dgm:presLayoutVars>
      </dgm:prSet>
      <dgm:spPr/>
      <dgm:t>
        <a:bodyPr/>
        <a:lstStyle/>
        <a:p>
          <a:endParaRPr lang="fr-FR"/>
        </a:p>
      </dgm:t>
    </dgm:pt>
    <dgm:pt modelId="{A30C14AB-4F28-4843-852A-A3A3CB7698A8}" type="pres">
      <dgm:prSet presAssocID="{36661355-7E01-4DD9-904C-DC31DDC829C9}" presName="level3hierChild" presStyleCnt="0"/>
      <dgm:spPr/>
    </dgm:pt>
    <dgm:pt modelId="{48408397-6FAB-460A-9ECC-E8F04BE6094F}" type="pres">
      <dgm:prSet presAssocID="{FBAA1E8D-88BD-4F58-AE62-892048F2B894}" presName="conn2-1" presStyleLbl="parChTrans1D2" presStyleIdx="2" presStyleCnt="3"/>
      <dgm:spPr/>
      <dgm:t>
        <a:bodyPr/>
        <a:lstStyle/>
        <a:p>
          <a:endParaRPr lang="fr-FR"/>
        </a:p>
      </dgm:t>
    </dgm:pt>
    <dgm:pt modelId="{33403A6D-D0A6-4BCE-B44A-F6283D6505FB}" type="pres">
      <dgm:prSet presAssocID="{FBAA1E8D-88BD-4F58-AE62-892048F2B894}" presName="connTx" presStyleLbl="parChTrans1D2" presStyleIdx="2" presStyleCnt="3"/>
      <dgm:spPr/>
      <dgm:t>
        <a:bodyPr/>
        <a:lstStyle/>
        <a:p>
          <a:endParaRPr lang="fr-FR"/>
        </a:p>
      </dgm:t>
    </dgm:pt>
    <dgm:pt modelId="{132A4166-424F-4097-B85A-E827CA332418}" type="pres">
      <dgm:prSet presAssocID="{F7D9D3DD-7115-4600-9AA8-67D621F421C5}" presName="root2" presStyleCnt="0"/>
      <dgm:spPr/>
    </dgm:pt>
    <dgm:pt modelId="{0E2C5A64-F81B-4F77-99A7-3C4E0FB5C694}" type="pres">
      <dgm:prSet presAssocID="{F7D9D3DD-7115-4600-9AA8-67D621F421C5}" presName="LevelTwoTextNode" presStyleLbl="node2" presStyleIdx="2" presStyleCnt="3" custScaleX="291248" custScaleY="152579" custLinFactNeighborX="1608">
        <dgm:presLayoutVars>
          <dgm:chPref val="3"/>
        </dgm:presLayoutVars>
      </dgm:prSet>
      <dgm:spPr/>
      <dgm:t>
        <a:bodyPr/>
        <a:lstStyle/>
        <a:p>
          <a:endParaRPr lang="fr-FR"/>
        </a:p>
      </dgm:t>
    </dgm:pt>
    <dgm:pt modelId="{D85296BC-4A42-4C11-8497-36493DD66E19}" type="pres">
      <dgm:prSet presAssocID="{F7D9D3DD-7115-4600-9AA8-67D621F421C5}" presName="level3hierChild" presStyleCnt="0"/>
      <dgm:spPr/>
    </dgm:pt>
  </dgm:ptLst>
  <dgm:cxnLst>
    <dgm:cxn modelId="{827F357B-7A1D-41D9-8D03-3B24E37775D0}" srcId="{BCE4163F-911E-4070-A8A5-B6BCE8980D3D}" destId="{36661355-7E01-4DD9-904C-DC31DDC829C9}" srcOrd="1" destOrd="0" parTransId="{9532A7E9-0C99-4E93-9B33-8A749B192485}" sibTransId="{FFB7C90D-83AA-47DD-93F6-020CD39FA91B}"/>
    <dgm:cxn modelId="{35EF31A9-0E8E-471A-AC37-DCF34CAD3724}" type="presOf" srcId="{9532A7E9-0C99-4E93-9B33-8A749B192485}" destId="{D1071A66-6CAF-421B-9728-ED668007FD41}" srcOrd="0" destOrd="0" presId="urn:microsoft.com/office/officeart/2008/layout/HorizontalMultiLevelHierarchy"/>
    <dgm:cxn modelId="{F0B47CFC-B826-44DB-8A4B-863125B77F19}" type="presOf" srcId="{9532A7E9-0C99-4E93-9B33-8A749B192485}" destId="{4F2DCC0F-4B9D-42A7-9E1C-A19256A378B3}" srcOrd="1" destOrd="0" presId="urn:microsoft.com/office/officeart/2008/layout/HorizontalMultiLevelHierarchy"/>
    <dgm:cxn modelId="{5D0372ED-B61F-4B74-9FE2-FD0314E2EAE8}" type="presOf" srcId="{278D37FC-90EF-4FA8-8081-579DA9F267B0}" destId="{E61DE597-F67F-4756-ABA4-B81B305748E1}" srcOrd="0" destOrd="0" presId="urn:microsoft.com/office/officeart/2008/layout/HorizontalMultiLevelHierarchy"/>
    <dgm:cxn modelId="{4E98AB18-21C4-4E75-BF42-7EBFD0E4B8C5}" type="presOf" srcId="{F7D9D3DD-7115-4600-9AA8-67D621F421C5}" destId="{0E2C5A64-F81B-4F77-99A7-3C4E0FB5C694}" srcOrd="0" destOrd="0" presId="urn:microsoft.com/office/officeart/2008/layout/HorizontalMultiLevelHierarchy"/>
    <dgm:cxn modelId="{143B2992-7E69-4897-89D1-84B451437C46}" type="presOf" srcId="{FBAA1E8D-88BD-4F58-AE62-892048F2B894}" destId="{48408397-6FAB-460A-9ECC-E8F04BE6094F}" srcOrd="0" destOrd="0" presId="urn:microsoft.com/office/officeart/2008/layout/HorizontalMultiLevelHierarchy"/>
    <dgm:cxn modelId="{2EEE37E7-AF25-4F8D-AFD4-3672D262B331}" type="presOf" srcId="{5276B0BE-8EDC-4090-935D-4D9C52E0D3D1}" destId="{B6FCAEF5-7D6C-4C4A-9C13-CD1063EE7142}" srcOrd="0" destOrd="0" presId="urn:microsoft.com/office/officeart/2008/layout/HorizontalMultiLevelHierarchy"/>
    <dgm:cxn modelId="{4180421E-611C-4B0C-B053-814C0BC16263}" type="presOf" srcId="{FBAA1E8D-88BD-4F58-AE62-892048F2B894}" destId="{33403A6D-D0A6-4BCE-B44A-F6283D6505FB}" srcOrd="1" destOrd="0" presId="urn:microsoft.com/office/officeart/2008/layout/HorizontalMultiLevelHierarchy"/>
    <dgm:cxn modelId="{30517944-488C-4742-AB43-4BE858AA5A89}" srcId="{BCE4163F-911E-4070-A8A5-B6BCE8980D3D}" destId="{04D39DD2-7773-4327-ADE4-323F9A6F877A}" srcOrd="0" destOrd="0" parTransId="{5276B0BE-8EDC-4090-935D-4D9C52E0D3D1}" sibTransId="{E436EA0D-BD63-4F72-9C25-E76CB7813A5D}"/>
    <dgm:cxn modelId="{AC0BF27A-C4D3-4DA8-B3C1-F2B7135B8A00}" type="presOf" srcId="{04D39DD2-7773-4327-ADE4-323F9A6F877A}" destId="{14280385-1CA7-44CD-9DAC-DC667CAB8C4F}" srcOrd="0" destOrd="0" presId="urn:microsoft.com/office/officeart/2008/layout/HorizontalMultiLevelHierarchy"/>
    <dgm:cxn modelId="{D28BA30F-F127-4784-9A1A-D4FC733EF5E5}" type="presOf" srcId="{36661355-7E01-4DD9-904C-DC31DDC829C9}" destId="{01C74AB2-A2B5-4EA4-9483-0B51CFB701BB}" srcOrd="0" destOrd="0" presId="urn:microsoft.com/office/officeart/2008/layout/HorizontalMultiLevelHierarchy"/>
    <dgm:cxn modelId="{C36B1932-CF18-4B88-9974-79C8B98F2DE4}" type="presOf" srcId="{5276B0BE-8EDC-4090-935D-4D9C52E0D3D1}" destId="{C22349AB-4D0D-4C55-A157-B36ED47008EE}" srcOrd="1" destOrd="0" presId="urn:microsoft.com/office/officeart/2008/layout/HorizontalMultiLevelHierarchy"/>
    <dgm:cxn modelId="{A7F5A87E-C210-43F8-BDE8-624895B49AB2}" srcId="{BCE4163F-911E-4070-A8A5-B6BCE8980D3D}" destId="{F7D9D3DD-7115-4600-9AA8-67D621F421C5}" srcOrd="2" destOrd="0" parTransId="{FBAA1E8D-88BD-4F58-AE62-892048F2B894}" sibTransId="{64351E54-AB6D-4176-A815-10BEB4D9C3BC}"/>
    <dgm:cxn modelId="{7141157C-5DF5-4093-ABD8-491FE1B5ABC6}" type="presOf" srcId="{BCE4163F-911E-4070-A8A5-B6BCE8980D3D}" destId="{D9EE9F27-D03D-4828-99A1-3B74BC417745}" srcOrd="0" destOrd="0" presId="urn:microsoft.com/office/officeart/2008/layout/HorizontalMultiLevelHierarchy"/>
    <dgm:cxn modelId="{65532BAE-E9CB-4CF7-A89E-690F51D469B9}" srcId="{278D37FC-90EF-4FA8-8081-579DA9F267B0}" destId="{BCE4163F-911E-4070-A8A5-B6BCE8980D3D}" srcOrd="0" destOrd="0" parTransId="{BEDC47DC-F260-4CFF-8FE4-09C4F4BAF3DC}" sibTransId="{25C0187E-C107-4F5A-AA5F-C041EAC0EFB2}"/>
    <dgm:cxn modelId="{7FF2CD08-4214-4BAE-A52E-BBBEB4E7504E}" type="presParOf" srcId="{E61DE597-F67F-4756-ABA4-B81B305748E1}" destId="{2ED0BEC2-C838-4CB1-BE9D-B11A8919BBF4}" srcOrd="0" destOrd="0" presId="urn:microsoft.com/office/officeart/2008/layout/HorizontalMultiLevelHierarchy"/>
    <dgm:cxn modelId="{6E336EA3-B9B3-49C3-9A34-AB6D337ADC7A}" type="presParOf" srcId="{2ED0BEC2-C838-4CB1-BE9D-B11A8919BBF4}" destId="{D9EE9F27-D03D-4828-99A1-3B74BC417745}" srcOrd="0" destOrd="0" presId="urn:microsoft.com/office/officeart/2008/layout/HorizontalMultiLevelHierarchy"/>
    <dgm:cxn modelId="{C5BC6974-C882-4776-B38E-3AB655FB20D2}" type="presParOf" srcId="{2ED0BEC2-C838-4CB1-BE9D-B11A8919BBF4}" destId="{F5186482-F306-4BD8-93F5-1759C8F3D045}" srcOrd="1" destOrd="0" presId="urn:microsoft.com/office/officeart/2008/layout/HorizontalMultiLevelHierarchy"/>
    <dgm:cxn modelId="{F906A1D3-870B-4C70-AF61-F6F1EB588FA3}" type="presParOf" srcId="{F5186482-F306-4BD8-93F5-1759C8F3D045}" destId="{B6FCAEF5-7D6C-4C4A-9C13-CD1063EE7142}" srcOrd="0" destOrd="0" presId="urn:microsoft.com/office/officeart/2008/layout/HorizontalMultiLevelHierarchy"/>
    <dgm:cxn modelId="{47E6C8D0-7D78-4594-9BD1-D26F3788D00C}" type="presParOf" srcId="{B6FCAEF5-7D6C-4C4A-9C13-CD1063EE7142}" destId="{C22349AB-4D0D-4C55-A157-B36ED47008EE}" srcOrd="0" destOrd="0" presId="urn:microsoft.com/office/officeart/2008/layout/HorizontalMultiLevelHierarchy"/>
    <dgm:cxn modelId="{FFFC9B96-64C5-4602-8445-8335AFD467EA}" type="presParOf" srcId="{F5186482-F306-4BD8-93F5-1759C8F3D045}" destId="{6FAA3C11-BA2A-4678-9393-6815AA872331}" srcOrd="1" destOrd="0" presId="urn:microsoft.com/office/officeart/2008/layout/HorizontalMultiLevelHierarchy"/>
    <dgm:cxn modelId="{5F1C16EB-2239-4167-8E8C-11BE1A4817C5}" type="presParOf" srcId="{6FAA3C11-BA2A-4678-9393-6815AA872331}" destId="{14280385-1CA7-44CD-9DAC-DC667CAB8C4F}" srcOrd="0" destOrd="0" presId="urn:microsoft.com/office/officeart/2008/layout/HorizontalMultiLevelHierarchy"/>
    <dgm:cxn modelId="{BFDE9BDF-CFCB-4F35-B276-38432F756901}" type="presParOf" srcId="{6FAA3C11-BA2A-4678-9393-6815AA872331}" destId="{6B1DDEDB-4B01-46F0-BAFC-C305D2AE2C6A}" srcOrd="1" destOrd="0" presId="urn:microsoft.com/office/officeart/2008/layout/HorizontalMultiLevelHierarchy"/>
    <dgm:cxn modelId="{8D68C4A1-D3D9-4A78-B5C9-0468C29EF0D6}" type="presParOf" srcId="{F5186482-F306-4BD8-93F5-1759C8F3D045}" destId="{D1071A66-6CAF-421B-9728-ED668007FD41}" srcOrd="2" destOrd="0" presId="urn:microsoft.com/office/officeart/2008/layout/HorizontalMultiLevelHierarchy"/>
    <dgm:cxn modelId="{D41E561F-15F0-47E3-B0D1-BEB65F138723}" type="presParOf" srcId="{D1071A66-6CAF-421B-9728-ED668007FD41}" destId="{4F2DCC0F-4B9D-42A7-9E1C-A19256A378B3}" srcOrd="0" destOrd="0" presId="urn:microsoft.com/office/officeart/2008/layout/HorizontalMultiLevelHierarchy"/>
    <dgm:cxn modelId="{61977171-23DA-4DA5-8474-FFDF2B8ABA48}" type="presParOf" srcId="{F5186482-F306-4BD8-93F5-1759C8F3D045}" destId="{7475CE5E-D36C-409B-B2DC-54077F7B41E7}" srcOrd="3" destOrd="0" presId="urn:microsoft.com/office/officeart/2008/layout/HorizontalMultiLevelHierarchy"/>
    <dgm:cxn modelId="{2A6D39C2-A96F-41AC-AB7A-E3F6616A9761}" type="presParOf" srcId="{7475CE5E-D36C-409B-B2DC-54077F7B41E7}" destId="{01C74AB2-A2B5-4EA4-9483-0B51CFB701BB}" srcOrd="0" destOrd="0" presId="urn:microsoft.com/office/officeart/2008/layout/HorizontalMultiLevelHierarchy"/>
    <dgm:cxn modelId="{74145ED6-41E2-4EAD-B512-03A634ADA193}" type="presParOf" srcId="{7475CE5E-D36C-409B-B2DC-54077F7B41E7}" destId="{A30C14AB-4F28-4843-852A-A3A3CB7698A8}" srcOrd="1" destOrd="0" presId="urn:microsoft.com/office/officeart/2008/layout/HorizontalMultiLevelHierarchy"/>
    <dgm:cxn modelId="{697378FA-8A4E-4C59-9C74-4329A8F8B438}" type="presParOf" srcId="{F5186482-F306-4BD8-93F5-1759C8F3D045}" destId="{48408397-6FAB-460A-9ECC-E8F04BE6094F}" srcOrd="4" destOrd="0" presId="urn:microsoft.com/office/officeart/2008/layout/HorizontalMultiLevelHierarchy"/>
    <dgm:cxn modelId="{53218E26-46DE-491F-9A8E-17F08DB0C507}" type="presParOf" srcId="{48408397-6FAB-460A-9ECC-E8F04BE6094F}" destId="{33403A6D-D0A6-4BCE-B44A-F6283D6505FB}" srcOrd="0" destOrd="0" presId="urn:microsoft.com/office/officeart/2008/layout/HorizontalMultiLevelHierarchy"/>
    <dgm:cxn modelId="{69368DFD-45AE-4E50-9007-AD2E150BFAFF}" type="presParOf" srcId="{F5186482-F306-4BD8-93F5-1759C8F3D045}" destId="{132A4166-424F-4097-B85A-E827CA332418}" srcOrd="5" destOrd="0" presId="urn:microsoft.com/office/officeart/2008/layout/HorizontalMultiLevelHierarchy"/>
    <dgm:cxn modelId="{C5713223-165F-4108-9AD0-23D77BE2E5B5}" type="presParOf" srcId="{132A4166-424F-4097-B85A-E827CA332418}" destId="{0E2C5A64-F81B-4F77-99A7-3C4E0FB5C694}" srcOrd="0" destOrd="0" presId="urn:microsoft.com/office/officeart/2008/layout/HorizontalMultiLevelHierarchy"/>
    <dgm:cxn modelId="{D0607763-D254-42FD-8B0D-20764A774256}" type="presParOf" srcId="{132A4166-424F-4097-B85A-E827CA332418}" destId="{D85296BC-4A42-4C11-8497-36493DD66E1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74A63C-B261-4137-BC94-60EA3684B91D}" type="doc">
      <dgm:prSet loTypeId="urn:microsoft.com/office/officeart/2005/8/layout/lProcess1" loCatId="process" qsTypeId="urn:microsoft.com/office/officeart/2005/8/quickstyle/3d1" qsCatId="3D" csTypeId="urn:microsoft.com/office/officeart/2005/8/colors/colorful2" csCatId="colorful" phldr="1"/>
      <dgm:spPr/>
      <dgm:t>
        <a:bodyPr/>
        <a:lstStyle/>
        <a:p>
          <a:endParaRPr lang="fr-FR"/>
        </a:p>
      </dgm:t>
    </dgm:pt>
    <dgm:pt modelId="{189AF75E-795F-4300-A4DF-BD84EF65F18B}">
      <dgm:prSet phldrT="[Texte]">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prstMaterial="powder">
          <a:bevelT h="50800" prst="relaxedInset"/>
        </a:sp3d>
      </dgm:spPr>
      <dgm:t>
        <a:bodyPr/>
        <a:lstStyle/>
        <a:p>
          <a:r>
            <a:rPr lang="fr-FR" b="1" u="none" dirty="0"/>
            <a:t>Plan de reprise</a:t>
          </a:r>
          <a:endParaRPr lang="fr-FR" b="0" u="none" dirty="0"/>
        </a:p>
      </dgm:t>
    </dgm:pt>
    <dgm:pt modelId="{282BC10A-6DAB-44E5-96B1-594F80AF6B3E}" type="parTrans" cxnId="{760B4CD6-1189-4E89-8353-A4DB856FA710}">
      <dgm:prSet/>
      <dgm:spPr/>
      <dgm:t>
        <a:bodyPr/>
        <a:lstStyle/>
        <a:p>
          <a:endParaRPr lang="fr-FR"/>
        </a:p>
      </dgm:t>
    </dgm:pt>
    <dgm:pt modelId="{3C6E57AA-4E4B-421B-846E-1414AD3DBB20}" type="sibTrans" cxnId="{760B4CD6-1189-4E89-8353-A4DB856FA710}">
      <dgm:prSet/>
      <dgm:spPr/>
      <dgm:t>
        <a:bodyPr/>
        <a:lstStyle/>
        <a:p>
          <a:endParaRPr lang="fr-FR"/>
        </a:p>
      </dgm:t>
    </dgm:pt>
    <dgm:pt modelId="{ED7845F4-57D0-4DCB-AEA8-0E998713D5F0}">
      <dgm:prSet phldrT="[Texte]">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prstMaterial="powder">
          <a:bevelT h="50800" prst="relaxedInset"/>
        </a:sp3d>
      </dgm:spPr>
      <dgm:t>
        <a:bodyPr/>
        <a:lstStyle/>
        <a:p>
          <a:r>
            <a:rPr lang="fr-FR" b="1" u="none" dirty="0"/>
            <a:t>Organiser l’activité avec les personnes externes</a:t>
          </a:r>
        </a:p>
      </dgm:t>
    </dgm:pt>
    <dgm:pt modelId="{A87BFAE8-DFD3-4981-BDB2-2910C13BFAFE}" type="parTrans" cxnId="{502805D6-C1C8-41DF-87BA-669C3C4EC776}">
      <dgm:prSet/>
      <dgm:spPr/>
      <dgm:t>
        <a:bodyPr/>
        <a:lstStyle/>
        <a:p>
          <a:endParaRPr lang="fr-FR"/>
        </a:p>
      </dgm:t>
    </dgm:pt>
    <dgm:pt modelId="{C731ADCF-57C2-4FAE-9E94-6BBC8E439DF7}" type="sibTrans" cxnId="{502805D6-C1C8-41DF-87BA-669C3C4EC776}">
      <dgm:prSet/>
      <dgm:spPr/>
      <dgm:t>
        <a:bodyPr/>
        <a:lstStyle/>
        <a:p>
          <a:endParaRPr lang="fr-FR"/>
        </a:p>
      </dgm:t>
    </dgm:pt>
    <dgm:pt modelId="{CBAC9D38-4D8E-43BD-BCB4-BFB6EFDFFDC3}">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Etablir un bilan / diagnostic de  l’entreprise</a:t>
          </a:r>
        </a:p>
      </dgm:t>
    </dgm:pt>
    <dgm:pt modelId="{F8BB48FF-8BED-4470-B722-32E150A4FE74}" type="parTrans" cxnId="{6B78A5BB-217F-42C0-B2CE-3E7B69BFF49A}">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F27608F-DB2A-4B4F-89A3-F7033F45001F}" type="sibTrans" cxnId="{6B78A5BB-217F-42C0-B2CE-3E7B69BFF49A}">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13F42294-B2D0-46C0-961E-DD6FA369097E}">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Identifier les activités qui vont pouvoir redémarrer, les personnes ressources</a:t>
          </a:r>
        </a:p>
      </dgm:t>
    </dgm:pt>
    <dgm:pt modelId="{1C40AF23-25F6-40F0-8F7D-3B1E400CB3E7}" type="parTrans" cxnId="{3BEA9198-7A95-40A2-95C7-AB679D689829}">
      <dgm:prSet/>
      <dgm:spPr/>
      <dgm:t>
        <a:bodyPr/>
        <a:lstStyle/>
        <a:p>
          <a:endParaRPr lang="fr-FR"/>
        </a:p>
      </dgm:t>
    </dgm:pt>
    <dgm:pt modelId="{EDBB49B2-D704-4D03-8742-DCA4902E45B8}" type="sibTrans" cxnId="{3BEA9198-7A95-40A2-95C7-AB679D689829}">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8AD3DFF-B732-4F0C-BD13-2BB8FE2AC751}">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une réflexion participative avec l’intégration de tous les acteurs</a:t>
          </a:r>
        </a:p>
      </dgm:t>
    </dgm:pt>
    <dgm:pt modelId="{A116F29D-8CB2-469A-8609-50750CF87830}" type="parTrans" cxnId="{2E9E99D7-DE54-49DC-9375-24F6B37BB66E}">
      <dgm:prSet/>
      <dgm:spPr/>
      <dgm:t>
        <a:bodyPr/>
        <a:lstStyle/>
        <a:p>
          <a:endParaRPr lang="fr-FR"/>
        </a:p>
      </dgm:t>
    </dgm:pt>
    <dgm:pt modelId="{C4CE1165-9301-4B3D-B854-5FAED2F00DED}" type="sibTrans" cxnId="{2E9E99D7-DE54-49DC-9375-24F6B37BB66E}">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2C0C3EE5-A6AD-433B-9316-1CFB42C0D19A}">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Acteurs internes, externes et les destinataires finaux</a:t>
          </a:r>
          <a:endParaRPr lang="fr-FR" b="0" u="none" dirty="0"/>
        </a:p>
      </dgm:t>
    </dgm:pt>
    <dgm:pt modelId="{77CD3071-CDB4-4D51-98C5-3751A41B9467}" type="parTrans" cxnId="{9E94483A-808A-4EB1-A5B4-09A913F75238}">
      <dgm:prSet/>
      <dgm:spPr/>
      <dgm:t>
        <a:bodyPr/>
        <a:lstStyle/>
        <a:p>
          <a:endParaRPr lang="fr-FR"/>
        </a:p>
      </dgm:t>
    </dgm:pt>
    <dgm:pt modelId="{EC49C82B-6DA6-4BB5-A583-3C08A5842400}" type="sibTrans" cxnId="{9E94483A-808A-4EB1-A5B4-09A913F75238}">
      <dgm:prSet/>
      <dgm:spPr/>
      <dgm:t>
        <a:bodyPr/>
        <a:lstStyle/>
        <a:p>
          <a:endParaRPr lang="fr-FR"/>
        </a:p>
      </dgm:t>
    </dgm:pt>
    <dgm:pt modelId="{D3BFA590-808F-4A6E-9683-24C51B35B6E3}">
      <dgm:prSet>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des sens de circulation, gérer le flux de personnes, de clients</a:t>
          </a:r>
          <a:endParaRPr lang="fr-FR" b="0" u="none" dirty="0"/>
        </a:p>
      </dgm:t>
    </dgm:pt>
    <dgm:pt modelId="{A92BDD8A-6D6C-4F57-BBF8-2EE44112F37A}" type="parTrans" cxnId="{2A3EA980-C213-4992-AED9-C2D2009F742E}">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6E8A3ECD-6E95-4A73-9E4D-B223DBBC5CCF}" type="sibTrans" cxnId="{2A3EA980-C213-4992-AED9-C2D2009F742E}">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CA1CB829-090F-46FB-BA6D-AD59DACAA336}">
      <dgm:prSet>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Baliser la distanciation sociale, mettre en place un protocole d’accueil </a:t>
          </a:r>
        </a:p>
      </dgm:t>
    </dgm:pt>
    <dgm:pt modelId="{B9EC980B-C509-4D15-A40F-96CCB7C0BF01}" type="parTrans" cxnId="{68594BF9-D0C5-4529-AD05-34D84D345334}">
      <dgm:prSet/>
      <dgm:spPr/>
      <dgm:t>
        <a:bodyPr/>
        <a:lstStyle/>
        <a:p>
          <a:endParaRPr lang="fr-FR"/>
        </a:p>
      </dgm:t>
    </dgm:pt>
    <dgm:pt modelId="{86C76D46-560D-405D-A551-246C534442D4}" type="sibTrans" cxnId="{68594BF9-D0C5-4529-AD05-34D84D345334}">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1D42324D-3F47-4A97-876E-CEA3709AEA86}">
      <dgm:prSet>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le nettoyage des locaux</a:t>
          </a:r>
          <a:endParaRPr lang="fr-FR" b="0" u="none" dirty="0"/>
        </a:p>
      </dgm:t>
    </dgm:pt>
    <dgm:pt modelId="{7DFA88FC-706F-4BC4-A288-A4A775B426C3}" type="parTrans" cxnId="{425C2D5D-FF9B-4D9C-BF3B-1D44F7F44F78}">
      <dgm:prSet/>
      <dgm:spPr/>
      <dgm:t>
        <a:bodyPr/>
        <a:lstStyle/>
        <a:p>
          <a:endParaRPr lang="fr-FR"/>
        </a:p>
      </dgm:t>
    </dgm:pt>
    <dgm:pt modelId="{82B7FAFE-225B-4EE7-B34D-BE816525D260}" type="sibTrans" cxnId="{425C2D5D-FF9B-4D9C-BF3B-1D44F7F44F78}">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ACC261A7-7EA5-43D9-A8B4-062BCF220C20}">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prstMaterial="powder">
          <a:bevelT h="50800" prst="relaxedInset"/>
        </a:sp3d>
      </dgm:spPr>
      <dgm:t>
        <a:bodyPr/>
        <a:lstStyle/>
        <a:p>
          <a:r>
            <a:rPr lang="fr-FR" b="1" u="none" dirty="0"/>
            <a:t>Organiser l’activité en interne</a:t>
          </a:r>
          <a:endParaRPr lang="fr-FR" b="0" u="none" dirty="0"/>
        </a:p>
      </dgm:t>
    </dgm:pt>
    <dgm:pt modelId="{BD0A8840-0DA4-4A59-B375-E6154B6D817D}" type="parTrans" cxnId="{28E0A12E-61E0-41DB-8CA7-1E93FF477116}">
      <dgm:prSet/>
      <dgm:spPr/>
      <dgm:t>
        <a:bodyPr/>
        <a:lstStyle/>
        <a:p>
          <a:endParaRPr lang="fr-FR"/>
        </a:p>
      </dgm:t>
    </dgm:pt>
    <dgm:pt modelId="{805B755C-79BF-4B3F-A561-4A4670EFCCE2}" type="sibTrans" cxnId="{28E0A12E-61E0-41DB-8CA7-1E93FF477116}">
      <dgm:prSet/>
      <dgm:spPr/>
      <dgm:t>
        <a:bodyPr/>
        <a:lstStyle/>
        <a:p>
          <a:endParaRPr lang="fr-FR"/>
        </a:p>
      </dgm:t>
    </dgm:pt>
    <dgm:pt modelId="{B845E579-2E1F-4E0D-A0AC-314C48FE7F04}">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l’activité : télétravail, drive, organisation sur RDV </a:t>
          </a:r>
        </a:p>
      </dgm:t>
    </dgm:pt>
    <dgm:pt modelId="{6BA9CD51-DDE9-4BD7-A44A-AA025EE51F1E}" type="parTrans" cxnId="{732EB1D9-7CEA-405C-91CA-B2E832688891}">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04969285-CA80-453A-A890-C5930899C48D}" type="sibTrans" cxnId="{732EB1D9-7CEA-405C-91CA-B2E832688891}">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47A78BF-7B21-4376-B21A-B51B5297B300}">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les horaires de travail : élargissement des plages horaires, intégrer les tâches de désinfection, de nettoyage </a:t>
          </a:r>
        </a:p>
      </dgm:t>
    </dgm:pt>
    <dgm:pt modelId="{3224D0ED-2A28-4CB4-BBC8-76AAF28BB608}" type="parTrans" cxnId="{C3C867BE-283C-4C8C-A570-866A3AA28614}">
      <dgm:prSet/>
      <dgm:spPr/>
      <dgm:t>
        <a:bodyPr/>
        <a:lstStyle/>
        <a:p>
          <a:endParaRPr lang="fr-FR"/>
        </a:p>
      </dgm:t>
    </dgm:pt>
    <dgm:pt modelId="{04229A44-C286-4301-9B0A-60063E014414}" type="sibTrans" cxnId="{C3C867BE-283C-4C8C-A570-866A3AA28614}">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837D6865-FC40-4D6E-9763-43DB24CD428F}">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l’utilisation des salles de pause, des vestiaires, éliminer les machines à utilisation collective</a:t>
          </a:r>
        </a:p>
      </dgm:t>
    </dgm:pt>
    <dgm:pt modelId="{D10E66F0-0DCB-4968-AF93-E45F6EA6DAC9}" type="parTrans" cxnId="{3F252120-4C11-4658-B8AC-21523ECC6E73}">
      <dgm:prSet/>
      <dgm:spPr/>
      <dgm:t>
        <a:bodyPr/>
        <a:lstStyle/>
        <a:p>
          <a:endParaRPr lang="fr-FR"/>
        </a:p>
      </dgm:t>
    </dgm:pt>
    <dgm:pt modelId="{7A3544EB-DD7A-4BDB-8DED-005411555D0C}" type="sibTrans" cxnId="{3F252120-4C11-4658-B8AC-21523ECC6E73}">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1E0D58B0-AC4F-4607-9D1F-3C7BF310C499}">
      <dgm:prSet>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u="none" dirty="0"/>
            <a:t>Organiser la traçabilité</a:t>
          </a:r>
        </a:p>
      </dgm:t>
    </dgm:pt>
    <dgm:pt modelId="{1F2D5071-CAB1-4B70-8CEF-903FC720E9D3}" type="parTrans" cxnId="{31F0D53D-F88D-49BB-B0B4-6765971CDC24}">
      <dgm:prSet/>
      <dgm:spPr/>
      <dgm:t>
        <a:bodyPr/>
        <a:lstStyle/>
        <a:p>
          <a:endParaRPr lang="fr-FR"/>
        </a:p>
      </dgm:t>
    </dgm:pt>
    <dgm:pt modelId="{0FC4900A-6698-45AF-AE5F-86250DBF842C}" type="sibTrans" cxnId="{31F0D53D-F88D-49BB-B0B4-6765971CDC24}">
      <dgm:prSet/>
      <dgm:spPr/>
      <dgm:t>
        <a:bodyPr/>
        <a:lstStyle/>
        <a:p>
          <a:endParaRPr lang="fr-FR"/>
        </a:p>
      </dgm:t>
    </dgm:pt>
    <dgm:pt modelId="{CEA453FB-F13D-483E-AB40-F72DDDC4CBC3}">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Organiser la communication : quoi communiquer ? Comment ? À qui ? Quels objectifs ?</a:t>
          </a:r>
        </a:p>
      </dgm:t>
    </dgm:pt>
    <dgm:pt modelId="{A7179306-8BE1-48C3-AE15-71855C92BD6D}" type="parTrans" cxnId="{7D939658-0E65-468B-8EA2-316B144C4639}">
      <dgm:prSet/>
      <dgm:spPr/>
      <dgm:t>
        <a:bodyPr/>
        <a:lstStyle/>
        <a:p>
          <a:endParaRPr lang="fr-FR"/>
        </a:p>
      </dgm:t>
    </dgm:pt>
    <dgm:pt modelId="{7E67D671-867C-4383-A591-31B3C9E01082}" type="sibTrans" cxnId="{7D939658-0E65-468B-8EA2-316B144C4639}">
      <dgm:prSet/>
      <dgm:spPr/>
      <dgm:t>
        <a:bodyPr/>
        <a:lstStyle/>
        <a:p>
          <a:endParaRPr lang="fr-FR"/>
        </a:p>
      </dgm:t>
    </dgm:pt>
    <dgm:pt modelId="{07C29DF3-FE35-48FC-8882-145558D19C0D}" type="pres">
      <dgm:prSet presAssocID="{5A74A63C-B261-4137-BC94-60EA3684B91D}" presName="Name0" presStyleCnt="0">
        <dgm:presLayoutVars>
          <dgm:dir/>
          <dgm:animLvl val="lvl"/>
          <dgm:resizeHandles val="exact"/>
        </dgm:presLayoutVars>
      </dgm:prSet>
      <dgm:spPr/>
      <dgm:t>
        <a:bodyPr/>
        <a:lstStyle/>
        <a:p>
          <a:endParaRPr lang="fr-FR"/>
        </a:p>
      </dgm:t>
    </dgm:pt>
    <dgm:pt modelId="{ABEB2D6A-20B1-43C7-9A58-0F3C16EC3AD0}" type="pres">
      <dgm:prSet presAssocID="{189AF75E-795F-4300-A4DF-BD84EF65F18B}" presName="vertFlow" presStyleCnt="0"/>
      <dgm:spPr>
        <a:scene3d>
          <a:camera prst="orthographicFront"/>
          <a:lightRig rig="threePt" dir="t"/>
        </a:scene3d>
        <a:sp3d>
          <a:bevelT prst="relaxedInset"/>
        </a:sp3d>
      </dgm:spPr>
    </dgm:pt>
    <dgm:pt modelId="{54EE1A41-F9C4-498B-91D2-9AC3930DBFD2}" type="pres">
      <dgm:prSet presAssocID="{189AF75E-795F-4300-A4DF-BD84EF65F18B}" presName="header" presStyleLbl="node1" presStyleIdx="0" presStyleCnt="3"/>
      <dgm:spPr/>
      <dgm:t>
        <a:bodyPr/>
        <a:lstStyle/>
        <a:p>
          <a:endParaRPr lang="fr-FR"/>
        </a:p>
      </dgm:t>
    </dgm:pt>
    <dgm:pt modelId="{A4E008A6-9F46-469E-81F0-B172CA0F1837}" type="pres">
      <dgm:prSet presAssocID="{F8BB48FF-8BED-4470-B722-32E150A4FE74}" presName="parTrans" presStyleLbl="sibTrans2D1" presStyleIdx="0" presStyleCnt="12"/>
      <dgm:spPr/>
      <dgm:t>
        <a:bodyPr/>
        <a:lstStyle/>
        <a:p>
          <a:endParaRPr lang="fr-FR"/>
        </a:p>
      </dgm:t>
    </dgm:pt>
    <dgm:pt modelId="{381D1AB8-66BD-4B9C-BD66-7D5C6BAC2623}" type="pres">
      <dgm:prSet presAssocID="{CBAC9D38-4D8E-43BD-BCB4-BFB6EFDFFDC3}" presName="child" presStyleLbl="alignAccFollowNode1" presStyleIdx="0" presStyleCnt="12">
        <dgm:presLayoutVars>
          <dgm:chMax val="0"/>
          <dgm:bulletEnabled val="1"/>
        </dgm:presLayoutVars>
      </dgm:prSet>
      <dgm:spPr/>
      <dgm:t>
        <a:bodyPr/>
        <a:lstStyle/>
        <a:p>
          <a:endParaRPr lang="fr-FR"/>
        </a:p>
      </dgm:t>
    </dgm:pt>
    <dgm:pt modelId="{9091A0CB-44B2-4CC6-A268-9CBA776F59CC}" type="pres">
      <dgm:prSet presAssocID="{EF27608F-DB2A-4B4F-89A3-F7033F45001F}" presName="sibTrans" presStyleLbl="sibTrans2D1" presStyleIdx="1" presStyleCnt="12"/>
      <dgm:spPr/>
      <dgm:t>
        <a:bodyPr/>
        <a:lstStyle/>
        <a:p>
          <a:endParaRPr lang="fr-FR"/>
        </a:p>
      </dgm:t>
    </dgm:pt>
    <dgm:pt modelId="{A67B80E9-6347-4603-BCA1-46CD5F39FA64}" type="pres">
      <dgm:prSet presAssocID="{13F42294-B2D0-46C0-961E-DD6FA369097E}" presName="child" presStyleLbl="alignAccFollowNode1" presStyleIdx="1" presStyleCnt="12">
        <dgm:presLayoutVars>
          <dgm:chMax val="0"/>
          <dgm:bulletEnabled val="1"/>
        </dgm:presLayoutVars>
      </dgm:prSet>
      <dgm:spPr/>
      <dgm:t>
        <a:bodyPr/>
        <a:lstStyle/>
        <a:p>
          <a:endParaRPr lang="fr-FR"/>
        </a:p>
      </dgm:t>
    </dgm:pt>
    <dgm:pt modelId="{55E4813F-B52B-4EC1-BCA6-95302959BDE7}" type="pres">
      <dgm:prSet presAssocID="{EDBB49B2-D704-4D03-8742-DCA4902E45B8}" presName="sibTrans" presStyleLbl="sibTrans2D1" presStyleIdx="2" presStyleCnt="12"/>
      <dgm:spPr/>
      <dgm:t>
        <a:bodyPr/>
        <a:lstStyle/>
        <a:p>
          <a:endParaRPr lang="fr-FR"/>
        </a:p>
      </dgm:t>
    </dgm:pt>
    <dgm:pt modelId="{51877E55-6589-4555-81A7-95F07E7A7B34}" type="pres">
      <dgm:prSet presAssocID="{E8AD3DFF-B732-4F0C-BD13-2BB8FE2AC751}" presName="child" presStyleLbl="alignAccFollowNode1" presStyleIdx="2" presStyleCnt="12">
        <dgm:presLayoutVars>
          <dgm:chMax val="0"/>
          <dgm:bulletEnabled val="1"/>
        </dgm:presLayoutVars>
      </dgm:prSet>
      <dgm:spPr/>
      <dgm:t>
        <a:bodyPr/>
        <a:lstStyle/>
        <a:p>
          <a:endParaRPr lang="fr-FR"/>
        </a:p>
      </dgm:t>
    </dgm:pt>
    <dgm:pt modelId="{9325BC91-DF23-4645-85F5-2AC317AC75CF}" type="pres">
      <dgm:prSet presAssocID="{C4CE1165-9301-4B3D-B854-5FAED2F00DED}" presName="sibTrans" presStyleLbl="sibTrans2D1" presStyleIdx="3" presStyleCnt="12"/>
      <dgm:spPr/>
      <dgm:t>
        <a:bodyPr/>
        <a:lstStyle/>
        <a:p>
          <a:endParaRPr lang="fr-FR"/>
        </a:p>
      </dgm:t>
    </dgm:pt>
    <dgm:pt modelId="{435D6158-FE4F-48F5-8B43-83BEF58EC3B5}" type="pres">
      <dgm:prSet presAssocID="{2C0C3EE5-A6AD-433B-9316-1CFB42C0D19A}" presName="child" presStyleLbl="alignAccFollowNode1" presStyleIdx="3" presStyleCnt="12">
        <dgm:presLayoutVars>
          <dgm:chMax val="0"/>
          <dgm:bulletEnabled val="1"/>
        </dgm:presLayoutVars>
      </dgm:prSet>
      <dgm:spPr/>
      <dgm:t>
        <a:bodyPr/>
        <a:lstStyle/>
        <a:p>
          <a:endParaRPr lang="fr-FR"/>
        </a:p>
      </dgm:t>
    </dgm:pt>
    <dgm:pt modelId="{DA7B58EE-28AC-4613-ACE3-BDA270861836}" type="pres">
      <dgm:prSet presAssocID="{189AF75E-795F-4300-A4DF-BD84EF65F18B}" presName="hSp" presStyleCnt="0"/>
      <dgm:spPr>
        <a:scene3d>
          <a:camera prst="orthographicFront"/>
          <a:lightRig rig="threePt" dir="t"/>
        </a:scene3d>
        <a:sp3d>
          <a:bevelT prst="relaxedInset"/>
        </a:sp3d>
      </dgm:spPr>
    </dgm:pt>
    <dgm:pt modelId="{9543EC65-2FA9-413B-9E11-9A29900FFC02}" type="pres">
      <dgm:prSet presAssocID="{ED7845F4-57D0-4DCB-AEA8-0E998713D5F0}" presName="vertFlow" presStyleCnt="0"/>
      <dgm:spPr>
        <a:scene3d>
          <a:camera prst="orthographicFront"/>
          <a:lightRig rig="threePt" dir="t"/>
        </a:scene3d>
        <a:sp3d>
          <a:bevelT prst="relaxedInset"/>
        </a:sp3d>
      </dgm:spPr>
    </dgm:pt>
    <dgm:pt modelId="{50372B7D-8275-4AFE-8AAD-B2EB20225FE2}" type="pres">
      <dgm:prSet presAssocID="{ED7845F4-57D0-4DCB-AEA8-0E998713D5F0}" presName="header" presStyleLbl="node1" presStyleIdx="1" presStyleCnt="3"/>
      <dgm:spPr/>
      <dgm:t>
        <a:bodyPr/>
        <a:lstStyle/>
        <a:p>
          <a:endParaRPr lang="fr-FR"/>
        </a:p>
      </dgm:t>
    </dgm:pt>
    <dgm:pt modelId="{F573EEC3-A6ED-4ABB-8BF1-9CE88CC939DA}" type="pres">
      <dgm:prSet presAssocID="{A92BDD8A-6D6C-4F57-BBF8-2EE44112F37A}" presName="parTrans" presStyleLbl="sibTrans2D1" presStyleIdx="4" presStyleCnt="12"/>
      <dgm:spPr/>
      <dgm:t>
        <a:bodyPr/>
        <a:lstStyle/>
        <a:p>
          <a:endParaRPr lang="fr-FR"/>
        </a:p>
      </dgm:t>
    </dgm:pt>
    <dgm:pt modelId="{BF4296ED-BD32-4E2D-B798-606076C75AD3}" type="pres">
      <dgm:prSet presAssocID="{D3BFA590-808F-4A6E-9683-24C51B35B6E3}" presName="child" presStyleLbl="alignAccFollowNode1" presStyleIdx="4" presStyleCnt="12">
        <dgm:presLayoutVars>
          <dgm:chMax val="0"/>
          <dgm:bulletEnabled val="1"/>
        </dgm:presLayoutVars>
      </dgm:prSet>
      <dgm:spPr/>
      <dgm:t>
        <a:bodyPr/>
        <a:lstStyle/>
        <a:p>
          <a:endParaRPr lang="fr-FR"/>
        </a:p>
      </dgm:t>
    </dgm:pt>
    <dgm:pt modelId="{9FE55D51-2992-49B4-ACE1-0ED8BACEA2D4}" type="pres">
      <dgm:prSet presAssocID="{6E8A3ECD-6E95-4A73-9E4D-B223DBBC5CCF}" presName="sibTrans" presStyleLbl="sibTrans2D1" presStyleIdx="5" presStyleCnt="12"/>
      <dgm:spPr/>
      <dgm:t>
        <a:bodyPr/>
        <a:lstStyle/>
        <a:p>
          <a:endParaRPr lang="fr-FR"/>
        </a:p>
      </dgm:t>
    </dgm:pt>
    <dgm:pt modelId="{57735BF7-D7FF-4AE5-A708-FCA4353142B1}" type="pres">
      <dgm:prSet presAssocID="{CA1CB829-090F-46FB-BA6D-AD59DACAA336}" presName="child" presStyleLbl="alignAccFollowNode1" presStyleIdx="5" presStyleCnt="12">
        <dgm:presLayoutVars>
          <dgm:chMax val="0"/>
          <dgm:bulletEnabled val="1"/>
        </dgm:presLayoutVars>
      </dgm:prSet>
      <dgm:spPr/>
      <dgm:t>
        <a:bodyPr/>
        <a:lstStyle/>
        <a:p>
          <a:endParaRPr lang="fr-FR"/>
        </a:p>
      </dgm:t>
    </dgm:pt>
    <dgm:pt modelId="{87730BEA-46A4-412B-A2B5-95DA71698B8D}" type="pres">
      <dgm:prSet presAssocID="{86C76D46-560D-405D-A551-246C534442D4}" presName="sibTrans" presStyleLbl="sibTrans2D1" presStyleIdx="6" presStyleCnt="12"/>
      <dgm:spPr/>
      <dgm:t>
        <a:bodyPr/>
        <a:lstStyle/>
        <a:p>
          <a:endParaRPr lang="fr-FR"/>
        </a:p>
      </dgm:t>
    </dgm:pt>
    <dgm:pt modelId="{DAD8F0C3-2B2A-4C2D-AE8A-6D93A77E6E1A}" type="pres">
      <dgm:prSet presAssocID="{1D42324D-3F47-4A97-876E-CEA3709AEA86}" presName="child" presStyleLbl="alignAccFollowNode1" presStyleIdx="6" presStyleCnt="12">
        <dgm:presLayoutVars>
          <dgm:chMax val="0"/>
          <dgm:bulletEnabled val="1"/>
        </dgm:presLayoutVars>
      </dgm:prSet>
      <dgm:spPr/>
      <dgm:t>
        <a:bodyPr/>
        <a:lstStyle/>
        <a:p>
          <a:endParaRPr lang="fr-FR"/>
        </a:p>
      </dgm:t>
    </dgm:pt>
    <dgm:pt modelId="{455AF6B8-A83B-4626-98DB-8763F5496401}" type="pres">
      <dgm:prSet presAssocID="{82B7FAFE-225B-4EE7-B34D-BE816525D260}" presName="sibTrans" presStyleLbl="sibTrans2D1" presStyleIdx="7" presStyleCnt="12"/>
      <dgm:spPr/>
      <dgm:t>
        <a:bodyPr/>
        <a:lstStyle/>
        <a:p>
          <a:endParaRPr lang="fr-FR"/>
        </a:p>
      </dgm:t>
    </dgm:pt>
    <dgm:pt modelId="{8F02A345-8A07-47F7-905A-4991512B0606}" type="pres">
      <dgm:prSet presAssocID="{1E0D58B0-AC4F-4607-9D1F-3C7BF310C499}" presName="child" presStyleLbl="alignAccFollowNode1" presStyleIdx="7" presStyleCnt="12">
        <dgm:presLayoutVars>
          <dgm:chMax val="0"/>
          <dgm:bulletEnabled val="1"/>
        </dgm:presLayoutVars>
      </dgm:prSet>
      <dgm:spPr/>
      <dgm:t>
        <a:bodyPr/>
        <a:lstStyle/>
        <a:p>
          <a:endParaRPr lang="fr-FR"/>
        </a:p>
      </dgm:t>
    </dgm:pt>
    <dgm:pt modelId="{2571CA5B-B386-4F44-8CB6-479879797996}" type="pres">
      <dgm:prSet presAssocID="{ED7845F4-57D0-4DCB-AEA8-0E998713D5F0}" presName="hSp" presStyleCnt="0"/>
      <dgm:spPr>
        <a:scene3d>
          <a:camera prst="orthographicFront"/>
          <a:lightRig rig="threePt" dir="t"/>
        </a:scene3d>
        <a:sp3d>
          <a:bevelT prst="relaxedInset"/>
        </a:sp3d>
      </dgm:spPr>
    </dgm:pt>
    <dgm:pt modelId="{713083C5-98CD-4294-AE5D-286734422CCE}" type="pres">
      <dgm:prSet presAssocID="{ACC261A7-7EA5-43D9-A8B4-062BCF220C20}" presName="vertFlow" presStyleCnt="0"/>
      <dgm:spPr>
        <a:scene3d>
          <a:camera prst="orthographicFront"/>
          <a:lightRig rig="threePt" dir="t"/>
        </a:scene3d>
        <a:sp3d>
          <a:bevelT prst="relaxedInset"/>
        </a:sp3d>
      </dgm:spPr>
    </dgm:pt>
    <dgm:pt modelId="{370923E2-308E-42AD-BF7F-6BAC2F53F34B}" type="pres">
      <dgm:prSet presAssocID="{ACC261A7-7EA5-43D9-A8B4-062BCF220C20}" presName="header" presStyleLbl="node1" presStyleIdx="2" presStyleCnt="3"/>
      <dgm:spPr/>
      <dgm:t>
        <a:bodyPr/>
        <a:lstStyle/>
        <a:p>
          <a:endParaRPr lang="fr-FR"/>
        </a:p>
      </dgm:t>
    </dgm:pt>
    <dgm:pt modelId="{CDFD03BE-6DDA-4318-9C0F-859CA615795E}" type="pres">
      <dgm:prSet presAssocID="{6BA9CD51-DDE9-4BD7-A44A-AA025EE51F1E}" presName="parTrans" presStyleLbl="sibTrans2D1" presStyleIdx="8" presStyleCnt="12"/>
      <dgm:spPr/>
      <dgm:t>
        <a:bodyPr/>
        <a:lstStyle/>
        <a:p>
          <a:endParaRPr lang="fr-FR"/>
        </a:p>
      </dgm:t>
    </dgm:pt>
    <dgm:pt modelId="{EB6D9502-4FBD-463B-94C2-F1692096001F}" type="pres">
      <dgm:prSet presAssocID="{B845E579-2E1F-4E0D-A0AC-314C48FE7F04}" presName="child" presStyleLbl="alignAccFollowNode1" presStyleIdx="8" presStyleCnt="12">
        <dgm:presLayoutVars>
          <dgm:chMax val="0"/>
          <dgm:bulletEnabled val="1"/>
        </dgm:presLayoutVars>
      </dgm:prSet>
      <dgm:spPr/>
      <dgm:t>
        <a:bodyPr/>
        <a:lstStyle/>
        <a:p>
          <a:endParaRPr lang="fr-FR"/>
        </a:p>
      </dgm:t>
    </dgm:pt>
    <dgm:pt modelId="{F7AE8449-033E-4825-8BB1-C2832CD142EF}" type="pres">
      <dgm:prSet presAssocID="{04969285-CA80-453A-A890-C5930899C48D}" presName="sibTrans" presStyleLbl="sibTrans2D1" presStyleIdx="9" presStyleCnt="12"/>
      <dgm:spPr/>
      <dgm:t>
        <a:bodyPr/>
        <a:lstStyle/>
        <a:p>
          <a:endParaRPr lang="fr-FR"/>
        </a:p>
      </dgm:t>
    </dgm:pt>
    <dgm:pt modelId="{0AB5A7CD-F64C-4596-8A96-F9F2BB46AB99}" type="pres">
      <dgm:prSet presAssocID="{E47A78BF-7B21-4376-B21A-B51B5297B300}" presName="child" presStyleLbl="alignAccFollowNode1" presStyleIdx="9" presStyleCnt="12">
        <dgm:presLayoutVars>
          <dgm:chMax val="0"/>
          <dgm:bulletEnabled val="1"/>
        </dgm:presLayoutVars>
      </dgm:prSet>
      <dgm:spPr/>
      <dgm:t>
        <a:bodyPr/>
        <a:lstStyle/>
        <a:p>
          <a:endParaRPr lang="fr-FR"/>
        </a:p>
      </dgm:t>
    </dgm:pt>
    <dgm:pt modelId="{C96D97E5-5D60-4F50-ADA6-76B8C3C70A21}" type="pres">
      <dgm:prSet presAssocID="{04229A44-C286-4301-9B0A-60063E014414}" presName="sibTrans" presStyleLbl="sibTrans2D1" presStyleIdx="10" presStyleCnt="12"/>
      <dgm:spPr/>
      <dgm:t>
        <a:bodyPr/>
        <a:lstStyle/>
        <a:p>
          <a:endParaRPr lang="fr-FR"/>
        </a:p>
      </dgm:t>
    </dgm:pt>
    <dgm:pt modelId="{48971CFF-7ECD-4660-8DCA-FA57BDAB71CB}" type="pres">
      <dgm:prSet presAssocID="{837D6865-FC40-4D6E-9763-43DB24CD428F}" presName="child" presStyleLbl="alignAccFollowNode1" presStyleIdx="10" presStyleCnt="12">
        <dgm:presLayoutVars>
          <dgm:chMax val="0"/>
          <dgm:bulletEnabled val="1"/>
        </dgm:presLayoutVars>
      </dgm:prSet>
      <dgm:spPr/>
      <dgm:t>
        <a:bodyPr/>
        <a:lstStyle/>
        <a:p>
          <a:endParaRPr lang="fr-FR"/>
        </a:p>
      </dgm:t>
    </dgm:pt>
    <dgm:pt modelId="{0AC284DE-5367-4A36-BD57-1E5AE583DEAE}" type="pres">
      <dgm:prSet presAssocID="{7A3544EB-DD7A-4BDB-8DED-005411555D0C}" presName="sibTrans" presStyleLbl="sibTrans2D1" presStyleIdx="11" presStyleCnt="12"/>
      <dgm:spPr/>
      <dgm:t>
        <a:bodyPr/>
        <a:lstStyle/>
        <a:p>
          <a:endParaRPr lang="fr-FR"/>
        </a:p>
      </dgm:t>
    </dgm:pt>
    <dgm:pt modelId="{4A405909-0F1F-403F-BA59-E35DEB31AB0A}" type="pres">
      <dgm:prSet presAssocID="{CEA453FB-F13D-483E-AB40-F72DDDC4CBC3}" presName="child" presStyleLbl="alignAccFollowNode1" presStyleIdx="11" presStyleCnt="12">
        <dgm:presLayoutVars>
          <dgm:chMax val="0"/>
          <dgm:bulletEnabled val="1"/>
        </dgm:presLayoutVars>
      </dgm:prSet>
      <dgm:spPr/>
      <dgm:t>
        <a:bodyPr/>
        <a:lstStyle/>
        <a:p>
          <a:endParaRPr lang="fr-FR"/>
        </a:p>
      </dgm:t>
    </dgm:pt>
  </dgm:ptLst>
  <dgm:cxnLst>
    <dgm:cxn modelId="{224286FC-ACCF-4431-A355-E71E032E02BA}" type="presOf" srcId="{04229A44-C286-4301-9B0A-60063E014414}" destId="{C96D97E5-5D60-4F50-ADA6-76B8C3C70A21}" srcOrd="0" destOrd="0" presId="urn:microsoft.com/office/officeart/2005/8/layout/lProcess1"/>
    <dgm:cxn modelId="{E737B9B5-42BD-4F9F-BDC6-2AE86CD35BF8}" type="presOf" srcId="{F8BB48FF-8BED-4470-B722-32E150A4FE74}" destId="{A4E008A6-9F46-469E-81F0-B172CA0F1837}" srcOrd="0" destOrd="0" presId="urn:microsoft.com/office/officeart/2005/8/layout/lProcess1"/>
    <dgm:cxn modelId="{F3C758CB-D8AF-44FD-929F-5ECCD3EEC13F}" type="presOf" srcId="{2C0C3EE5-A6AD-433B-9316-1CFB42C0D19A}" destId="{435D6158-FE4F-48F5-8B43-83BEF58EC3B5}" srcOrd="0" destOrd="0" presId="urn:microsoft.com/office/officeart/2005/8/layout/lProcess1"/>
    <dgm:cxn modelId="{BB477E1A-EC67-4FB9-AFA8-E78B66CD81A1}" type="presOf" srcId="{1D42324D-3F47-4A97-876E-CEA3709AEA86}" destId="{DAD8F0C3-2B2A-4C2D-AE8A-6D93A77E6E1A}" srcOrd="0" destOrd="0" presId="urn:microsoft.com/office/officeart/2005/8/layout/lProcess1"/>
    <dgm:cxn modelId="{3F252120-4C11-4658-B8AC-21523ECC6E73}" srcId="{ACC261A7-7EA5-43D9-A8B4-062BCF220C20}" destId="{837D6865-FC40-4D6E-9763-43DB24CD428F}" srcOrd="2" destOrd="0" parTransId="{D10E66F0-0DCB-4968-AF93-E45F6EA6DAC9}" sibTransId="{7A3544EB-DD7A-4BDB-8DED-005411555D0C}"/>
    <dgm:cxn modelId="{732EB1D9-7CEA-405C-91CA-B2E832688891}" srcId="{ACC261A7-7EA5-43D9-A8B4-062BCF220C20}" destId="{B845E579-2E1F-4E0D-A0AC-314C48FE7F04}" srcOrd="0" destOrd="0" parTransId="{6BA9CD51-DDE9-4BD7-A44A-AA025EE51F1E}" sibTransId="{04969285-CA80-453A-A890-C5930899C48D}"/>
    <dgm:cxn modelId="{97955F91-1D6D-4ADD-9553-CEA0969ED3AA}" type="presOf" srcId="{E47A78BF-7B21-4376-B21A-B51B5297B300}" destId="{0AB5A7CD-F64C-4596-8A96-F9F2BB46AB99}" srcOrd="0" destOrd="0" presId="urn:microsoft.com/office/officeart/2005/8/layout/lProcess1"/>
    <dgm:cxn modelId="{31EAA9D2-64BB-4595-AE6A-1AC9B5DFB0D4}" type="presOf" srcId="{B845E579-2E1F-4E0D-A0AC-314C48FE7F04}" destId="{EB6D9502-4FBD-463B-94C2-F1692096001F}" srcOrd="0" destOrd="0" presId="urn:microsoft.com/office/officeart/2005/8/layout/lProcess1"/>
    <dgm:cxn modelId="{430FBF33-7B7D-426A-AB5D-00EF23107C4B}" type="presOf" srcId="{13F42294-B2D0-46C0-961E-DD6FA369097E}" destId="{A67B80E9-6347-4603-BCA1-46CD5F39FA64}" srcOrd="0" destOrd="0" presId="urn:microsoft.com/office/officeart/2005/8/layout/lProcess1"/>
    <dgm:cxn modelId="{502805D6-C1C8-41DF-87BA-669C3C4EC776}" srcId="{5A74A63C-B261-4137-BC94-60EA3684B91D}" destId="{ED7845F4-57D0-4DCB-AEA8-0E998713D5F0}" srcOrd="1" destOrd="0" parTransId="{A87BFAE8-DFD3-4981-BDB2-2910C13BFAFE}" sibTransId="{C731ADCF-57C2-4FAE-9E94-6BBC8E439DF7}"/>
    <dgm:cxn modelId="{3BEA9198-7A95-40A2-95C7-AB679D689829}" srcId="{189AF75E-795F-4300-A4DF-BD84EF65F18B}" destId="{13F42294-B2D0-46C0-961E-DD6FA369097E}" srcOrd="1" destOrd="0" parTransId="{1C40AF23-25F6-40F0-8F7D-3B1E400CB3E7}" sibTransId="{EDBB49B2-D704-4D03-8742-DCA4902E45B8}"/>
    <dgm:cxn modelId="{097347C9-563F-4296-B734-48384533B7DB}" type="presOf" srcId="{CBAC9D38-4D8E-43BD-BCB4-BFB6EFDFFDC3}" destId="{381D1AB8-66BD-4B9C-BD66-7D5C6BAC2623}" srcOrd="0" destOrd="0" presId="urn:microsoft.com/office/officeart/2005/8/layout/lProcess1"/>
    <dgm:cxn modelId="{B8724D05-0E30-4733-8BB9-BE5248D142C1}" type="presOf" srcId="{189AF75E-795F-4300-A4DF-BD84EF65F18B}" destId="{54EE1A41-F9C4-498B-91D2-9AC3930DBFD2}" srcOrd="0" destOrd="0" presId="urn:microsoft.com/office/officeart/2005/8/layout/lProcess1"/>
    <dgm:cxn modelId="{F4727F50-9DE6-461A-AC82-C8A90C9E1851}" type="presOf" srcId="{CEA453FB-F13D-483E-AB40-F72DDDC4CBC3}" destId="{4A405909-0F1F-403F-BA59-E35DEB31AB0A}" srcOrd="0" destOrd="0" presId="urn:microsoft.com/office/officeart/2005/8/layout/lProcess1"/>
    <dgm:cxn modelId="{87701EAF-461E-4829-AB45-DA5267E5F568}" type="presOf" srcId="{5A74A63C-B261-4137-BC94-60EA3684B91D}" destId="{07C29DF3-FE35-48FC-8882-145558D19C0D}" srcOrd="0" destOrd="0" presId="urn:microsoft.com/office/officeart/2005/8/layout/lProcess1"/>
    <dgm:cxn modelId="{425C2D5D-FF9B-4D9C-BF3B-1D44F7F44F78}" srcId="{ED7845F4-57D0-4DCB-AEA8-0E998713D5F0}" destId="{1D42324D-3F47-4A97-876E-CEA3709AEA86}" srcOrd="2" destOrd="0" parTransId="{7DFA88FC-706F-4BC4-A288-A4A775B426C3}" sibTransId="{82B7FAFE-225B-4EE7-B34D-BE816525D260}"/>
    <dgm:cxn modelId="{1E36D013-63F6-47D8-A211-D1CE18A31B96}" type="presOf" srcId="{6E8A3ECD-6E95-4A73-9E4D-B223DBBC5CCF}" destId="{9FE55D51-2992-49B4-ACE1-0ED8BACEA2D4}" srcOrd="0" destOrd="0" presId="urn:microsoft.com/office/officeart/2005/8/layout/lProcess1"/>
    <dgm:cxn modelId="{F96873FA-2FFC-45A8-94E0-6C5829D3BCAE}" type="presOf" srcId="{6BA9CD51-DDE9-4BD7-A44A-AA025EE51F1E}" destId="{CDFD03BE-6DDA-4318-9C0F-859CA615795E}" srcOrd="0" destOrd="0" presId="urn:microsoft.com/office/officeart/2005/8/layout/lProcess1"/>
    <dgm:cxn modelId="{A7DFF4AF-612A-42CF-A726-AB3F2A6C897E}" type="presOf" srcId="{EDBB49B2-D704-4D03-8742-DCA4902E45B8}" destId="{55E4813F-B52B-4EC1-BCA6-95302959BDE7}" srcOrd="0" destOrd="0" presId="urn:microsoft.com/office/officeart/2005/8/layout/lProcess1"/>
    <dgm:cxn modelId="{364FE7F0-597A-436D-AEB6-EBB424FF3B92}" type="presOf" srcId="{04969285-CA80-453A-A890-C5930899C48D}" destId="{F7AE8449-033E-4825-8BB1-C2832CD142EF}" srcOrd="0" destOrd="0" presId="urn:microsoft.com/office/officeart/2005/8/layout/lProcess1"/>
    <dgm:cxn modelId="{D0354F85-61D4-4353-9AD1-687C941D4538}" type="presOf" srcId="{E8AD3DFF-B732-4F0C-BD13-2BB8FE2AC751}" destId="{51877E55-6589-4555-81A7-95F07E7A7B34}" srcOrd="0" destOrd="0" presId="urn:microsoft.com/office/officeart/2005/8/layout/lProcess1"/>
    <dgm:cxn modelId="{7D939658-0E65-468B-8EA2-316B144C4639}" srcId="{ACC261A7-7EA5-43D9-A8B4-062BCF220C20}" destId="{CEA453FB-F13D-483E-AB40-F72DDDC4CBC3}" srcOrd="3" destOrd="0" parTransId="{A7179306-8BE1-48C3-AE15-71855C92BD6D}" sibTransId="{7E67D671-867C-4383-A591-31B3C9E01082}"/>
    <dgm:cxn modelId="{C3C867BE-283C-4C8C-A570-866A3AA28614}" srcId="{ACC261A7-7EA5-43D9-A8B4-062BCF220C20}" destId="{E47A78BF-7B21-4376-B21A-B51B5297B300}" srcOrd="1" destOrd="0" parTransId="{3224D0ED-2A28-4CB4-BBC8-76AAF28BB608}" sibTransId="{04229A44-C286-4301-9B0A-60063E014414}"/>
    <dgm:cxn modelId="{CEA137E2-B939-4107-B212-E2F72E9A314B}" type="presOf" srcId="{ED7845F4-57D0-4DCB-AEA8-0E998713D5F0}" destId="{50372B7D-8275-4AFE-8AAD-B2EB20225FE2}" srcOrd="0" destOrd="0" presId="urn:microsoft.com/office/officeart/2005/8/layout/lProcess1"/>
    <dgm:cxn modelId="{1CAAFC43-32A1-4C1D-B783-D77E397B51FB}" type="presOf" srcId="{82B7FAFE-225B-4EE7-B34D-BE816525D260}" destId="{455AF6B8-A83B-4626-98DB-8763F5496401}" srcOrd="0" destOrd="0" presId="urn:microsoft.com/office/officeart/2005/8/layout/lProcess1"/>
    <dgm:cxn modelId="{D71663B8-DDA5-42D7-9923-0C2139CD273B}" type="presOf" srcId="{A92BDD8A-6D6C-4F57-BBF8-2EE44112F37A}" destId="{F573EEC3-A6ED-4ABB-8BF1-9CE88CC939DA}" srcOrd="0" destOrd="0" presId="urn:microsoft.com/office/officeart/2005/8/layout/lProcess1"/>
    <dgm:cxn modelId="{9E94483A-808A-4EB1-A5B4-09A913F75238}" srcId="{189AF75E-795F-4300-A4DF-BD84EF65F18B}" destId="{2C0C3EE5-A6AD-433B-9316-1CFB42C0D19A}" srcOrd="3" destOrd="0" parTransId="{77CD3071-CDB4-4D51-98C5-3751A41B9467}" sibTransId="{EC49C82B-6DA6-4BB5-A583-3C08A5842400}"/>
    <dgm:cxn modelId="{760B4CD6-1189-4E89-8353-A4DB856FA710}" srcId="{5A74A63C-B261-4137-BC94-60EA3684B91D}" destId="{189AF75E-795F-4300-A4DF-BD84EF65F18B}" srcOrd="0" destOrd="0" parTransId="{282BC10A-6DAB-44E5-96B1-594F80AF6B3E}" sibTransId="{3C6E57AA-4E4B-421B-846E-1414AD3DBB20}"/>
    <dgm:cxn modelId="{BA3B59AE-3589-4931-A426-A6E4EB3DAB8D}" type="presOf" srcId="{EF27608F-DB2A-4B4F-89A3-F7033F45001F}" destId="{9091A0CB-44B2-4CC6-A268-9CBA776F59CC}" srcOrd="0" destOrd="0" presId="urn:microsoft.com/office/officeart/2005/8/layout/lProcess1"/>
    <dgm:cxn modelId="{B6D0EE29-ACD7-4F2B-B7DA-10913E5B6CF3}" type="presOf" srcId="{D3BFA590-808F-4A6E-9683-24C51B35B6E3}" destId="{BF4296ED-BD32-4E2D-B798-606076C75AD3}" srcOrd="0" destOrd="0" presId="urn:microsoft.com/office/officeart/2005/8/layout/lProcess1"/>
    <dgm:cxn modelId="{2E9E99D7-DE54-49DC-9375-24F6B37BB66E}" srcId="{189AF75E-795F-4300-A4DF-BD84EF65F18B}" destId="{E8AD3DFF-B732-4F0C-BD13-2BB8FE2AC751}" srcOrd="2" destOrd="0" parTransId="{A116F29D-8CB2-469A-8609-50750CF87830}" sibTransId="{C4CE1165-9301-4B3D-B854-5FAED2F00DED}"/>
    <dgm:cxn modelId="{A2F50075-D630-42B0-9F18-72593A3CA5A2}" type="presOf" srcId="{7A3544EB-DD7A-4BDB-8DED-005411555D0C}" destId="{0AC284DE-5367-4A36-BD57-1E5AE583DEAE}" srcOrd="0" destOrd="0" presId="urn:microsoft.com/office/officeart/2005/8/layout/lProcess1"/>
    <dgm:cxn modelId="{68594BF9-D0C5-4529-AD05-34D84D345334}" srcId="{ED7845F4-57D0-4DCB-AEA8-0E998713D5F0}" destId="{CA1CB829-090F-46FB-BA6D-AD59DACAA336}" srcOrd="1" destOrd="0" parTransId="{B9EC980B-C509-4D15-A40F-96CCB7C0BF01}" sibTransId="{86C76D46-560D-405D-A551-246C534442D4}"/>
    <dgm:cxn modelId="{CEEC6263-C7A1-43F8-823B-FE6E78C34B63}" type="presOf" srcId="{1E0D58B0-AC4F-4607-9D1F-3C7BF310C499}" destId="{8F02A345-8A07-47F7-905A-4991512B0606}" srcOrd="0" destOrd="0" presId="urn:microsoft.com/office/officeart/2005/8/layout/lProcess1"/>
    <dgm:cxn modelId="{EDC55DE1-A4C7-45A5-9191-349566781A1B}" type="presOf" srcId="{CA1CB829-090F-46FB-BA6D-AD59DACAA336}" destId="{57735BF7-D7FF-4AE5-A708-FCA4353142B1}" srcOrd="0" destOrd="0" presId="urn:microsoft.com/office/officeart/2005/8/layout/lProcess1"/>
    <dgm:cxn modelId="{1AD4A58F-D69C-4AF5-A572-77162E1BFFE0}" type="presOf" srcId="{837D6865-FC40-4D6E-9763-43DB24CD428F}" destId="{48971CFF-7ECD-4660-8DCA-FA57BDAB71CB}" srcOrd="0" destOrd="0" presId="urn:microsoft.com/office/officeart/2005/8/layout/lProcess1"/>
    <dgm:cxn modelId="{6B78A5BB-217F-42C0-B2CE-3E7B69BFF49A}" srcId="{189AF75E-795F-4300-A4DF-BD84EF65F18B}" destId="{CBAC9D38-4D8E-43BD-BCB4-BFB6EFDFFDC3}" srcOrd="0" destOrd="0" parTransId="{F8BB48FF-8BED-4470-B722-32E150A4FE74}" sibTransId="{EF27608F-DB2A-4B4F-89A3-F7033F45001F}"/>
    <dgm:cxn modelId="{6E1DD2E0-5B8C-44FC-9C4F-D0DEE86DC9AD}" type="presOf" srcId="{86C76D46-560D-405D-A551-246C534442D4}" destId="{87730BEA-46A4-412B-A2B5-95DA71698B8D}" srcOrd="0" destOrd="0" presId="urn:microsoft.com/office/officeart/2005/8/layout/lProcess1"/>
    <dgm:cxn modelId="{6CC8AC52-7F5E-4A56-AF35-5D360C8B1313}" type="presOf" srcId="{ACC261A7-7EA5-43D9-A8B4-062BCF220C20}" destId="{370923E2-308E-42AD-BF7F-6BAC2F53F34B}" srcOrd="0" destOrd="0" presId="urn:microsoft.com/office/officeart/2005/8/layout/lProcess1"/>
    <dgm:cxn modelId="{857F83E0-DFE4-441B-9745-F2C57014AB29}" type="presOf" srcId="{C4CE1165-9301-4B3D-B854-5FAED2F00DED}" destId="{9325BC91-DF23-4645-85F5-2AC317AC75CF}" srcOrd="0" destOrd="0" presId="urn:microsoft.com/office/officeart/2005/8/layout/lProcess1"/>
    <dgm:cxn modelId="{2A3EA980-C213-4992-AED9-C2D2009F742E}" srcId="{ED7845F4-57D0-4DCB-AEA8-0E998713D5F0}" destId="{D3BFA590-808F-4A6E-9683-24C51B35B6E3}" srcOrd="0" destOrd="0" parTransId="{A92BDD8A-6D6C-4F57-BBF8-2EE44112F37A}" sibTransId="{6E8A3ECD-6E95-4A73-9E4D-B223DBBC5CCF}"/>
    <dgm:cxn modelId="{28E0A12E-61E0-41DB-8CA7-1E93FF477116}" srcId="{5A74A63C-B261-4137-BC94-60EA3684B91D}" destId="{ACC261A7-7EA5-43D9-A8B4-062BCF220C20}" srcOrd="2" destOrd="0" parTransId="{BD0A8840-0DA4-4A59-B375-E6154B6D817D}" sibTransId="{805B755C-79BF-4B3F-A561-4A4670EFCCE2}"/>
    <dgm:cxn modelId="{31F0D53D-F88D-49BB-B0B4-6765971CDC24}" srcId="{ED7845F4-57D0-4DCB-AEA8-0E998713D5F0}" destId="{1E0D58B0-AC4F-4607-9D1F-3C7BF310C499}" srcOrd="3" destOrd="0" parTransId="{1F2D5071-CAB1-4B70-8CEF-903FC720E9D3}" sibTransId="{0FC4900A-6698-45AF-AE5F-86250DBF842C}"/>
    <dgm:cxn modelId="{0008C555-D2EF-4236-833C-6771F468A4E2}" type="presParOf" srcId="{07C29DF3-FE35-48FC-8882-145558D19C0D}" destId="{ABEB2D6A-20B1-43C7-9A58-0F3C16EC3AD0}" srcOrd="0" destOrd="0" presId="urn:microsoft.com/office/officeart/2005/8/layout/lProcess1"/>
    <dgm:cxn modelId="{9FE03CBB-16B7-4E80-9165-6F19077F7F0D}" type="presParOf" srcId="{ABEB2D6A-20B1-43C7-9A58-0F3C16EC3AD0}" destId="{54EE1A41-F9C4-498B-91D2-9AC3930DBFD2}" srcOrd="0" destOrd="0" presId="urn:microsoft.com/office/officeart/2005/8/layout/lProcess1"/>
    <dgm:cxn modelId="{C5F75E20-F624-44FE-B887-25A08730D74E}" type="presParOf" srcId="{ABEB2D6A-20B1-43C7-9A58-0F3C16EC3AD0}" destId="{A4E008A6-9F46-469E-81F0-B172CA0F1837}" srcOrd="1" destOrd="0" presId="urn:microsoft.com/office/officeart/2005/8/layout/lProcess1"/>
    <dgm:cxn modelId="{337AC908-AEDC-4E14-BE1D-3E3CAA24BE8A}" type="presParOf" srcId="{ABEB2D6A-20B1-43C7-9A58-0F3C16EC3AD0}" destId="{381D1AB8-66BD-4B9C-BD66-7D5C6BAC2623}" srcOrd="2" destOrd="0" presId="urn:microsoft.com/office/officeart/2005/8/layout/lProcess1"/>
    <dgm:cxn modelId="{B16CCC20-7A28-4EC0-AE83-724155C2AFC2}" type="presParOf" srcId="{ABEB2D6A-20B1-43C7-9A58-0F3C16EC3AD0}" destId="{9091A0CB-44B2-4CC6-A268-9CBA776F59CC}" srcOrd="3" destOrd="0" presId="urn:microsoft.com/office/officeart/2005/8/layout/lProcess1"/>
    <dgm:cxn modelId="{EB1D45BB-3C84-4600-8D10-F7A89B4BEE15}" type="presParOf" srcId="{ABEB2D6A-20B1-43C7-9A58-0F3C16EC3AD0}" destId="{A67B80E9-6347-4603-BCA1-46CD5F39FA64}" srcOrd="4" destOrd="0" presId="urn:microsoft.com/office/officeart/2005/8/layout/lProcess1"/>
    <dgm:cxn modelId="{C68B6C12-530B-49A6-8479-098738201B51}" type="presParOf" srcId="{ABEB2D6A-20B1-43C7-9A58-0F3C16EC3AD0}" destId="{55E4813F-B52B-4EC1-BCA6-95302959BDE7}" srcOrd="5" destOrd="0" presId="urn:microsoft.com/office/officeart/2005/8/layout/lProcess1"/>
    <dgm:cxn modelId="{72993D2C-2851-4750-8EC2-A8C717D3BD34}" type="presParOf" srcId="{ABEB2D6A-20B1-43C7-9A58-0F3C16EC3AD0}" destId="{51877E55-6589-4555-81A7-95F07E7A7B34}" srcOrd="6" destOrd="0" presId="urn:microsoft.com/office/officeart/2005/8/layout/lProcess1"/>
    <dgm:cxn modelId="{41200D4B-44D1-4CE9-8A21-487345F06BEB}" type="presParOf" srcId="{ABEB2D6A-20B1-43C7-9A58-0F3C16EC3AD0}" destId="{9325BC91-DF23-4645-85F5-2AC317AC75CF}" srcOrd="7" destOrd="0" presId="urn:microsoft.com/office/officeart/2005/8/layout/lProcess1"/>
    <dgm:cxn modelId="{6F12637A-27A1-45E5-8093-AEC83CC519EA}" type="presParOf" srcId="{ABEB2D6A-20B1-43C7-9A58-0F3C16EC3AD0}" destId="{435D6158-FE4F-48F5-8B43-83BEF58EC3B5}" srcOrd="8" destOrd="0" presId="urn:microsoft.com/office/officeart/2005/8/layout/lProcess1"/>
    <dgm:cxn modelId="{7AFA83C2-22EB-4E60-9150-0B275E9A72D3}" type="presParOf" srcId="{07C29DF3-FE35-48FC-8882-145558D19C0D}" destId="{DA7B58EE-28AC-4613-ACE3-BDA270861836}" srcOrd="1" destOrd="0" presId="urn:microsoft.com/office/officeart/2005/8/layout/lProcess1"/>
    <dgm:cxn modelId="{E41F026A-6D3D-42A0-87B2-96722B959AFF}" type="presParOf" srcId="{07C29DF3-FE35-48FC-8882-145558D19C0D}" destId="{9543EC65-2FA9-413B-9E11-9A29900FFC02}" srcOrd="2" destOrd="0" presId="urn:microsoft.com/office/officeart/2005/8/layout/lProcess1"/>
    <dgm:cxn modelId="{33B53E56-2D6F-4729-A8C4-143D1D921E07}" type="presParOf" srcId="{9543EC65-2FA9-413B-9E11-9A29900FFC02}" destId="{50372B7D-8275-4AFE-8AAD-B2EB20225FE2}" srcOrd="0" destOrd="0" presId="urn:microsoft.com/office/officeart/2005/8/layout/lProcess1"/>
    <dgm:cxn modelId="{A52058FD-0632-457E-949E-2FCBDD6BCECD}" type="presParOf" srcId="{9543EC65-2FA9-413B-9E11-9A29900FFC02}" destId="{F573EEC3-A6ED-4ABB-8BF1-9CE88CC939DA}" srcOrd="1" destOrd="0" presId="urn:microsoft.com/office/officeart/2005/8/layout/lProcess1"/>
    <dgm:cxn modelId="{C6281136-FDCB-4043-AA2B-42B9C2689790}" type="presParOf" srcId="{9543EC65-2FA9-413B-9E11-9A29900FFC02}" destId="{BF4296ED-BD32-4E2D-B798-606076C75AD3}" srcOrd="2" destOrd="0" presId="urn:microsoft.com/office/officeart/2005/8/layout/lProcess1"/>
    <dgm:cxn modelId="{0693C2AD-787E-4DC4-87A4-2E3C1F9576A5}" type="presParOf" srcId="{9543EC65-2FA9-413B-9E11-9A29900FFC02}" destId="{9FE55D51-2992-49B4-ACE1-0ED8BACEA2D4}" srcOrd="3" destOrd="0" presId="urn:microsoft.com/office/officeart/2005/8/layout/lProcess1"/>
    <dgm:cxn modelId="{4E3D0FE8-3762-4179-B493-AF76ACD44A1F}" type="presParOf" srcId="{9543EC65-2FA9-413B-9E11-9A29900FFC02}" destId="{57735BF7-D7FF-4AE5-A708-FCA4353142B1}" srcOrd="4" destOrd="0" presId="urn:microsoft.com/office/officeart/2005/8/layout/lProcess1"/>
    <dgm:cxn modelId="{6D1B1870-A642-4263-8266-9F64AD69D7A7}" type="presParOf" srcId="{9543EC65-2FA9-413B-9E11-9A29900FFC02}" destId="{87730BEA-46A4-412B-A2B5-95DA71698B8D}" srcOrd="5" destOrd="0" presId="urn:microsoft.com/office/officeart/2005/8/layout/lProcess1"/>
    <dgm:cxn modelId="{1EF20012-9B8C-4BA5-BA0C-3D3A210470FB}" type="presParOf" srcId="{9543EC65-2FA9-413B-9E11-9A29900FFC02}" destId="{DAD8F0C3-2B2A-4C2D-AE8A-6D93A77E6E1A}" srcOrd="6" destOrd="0" presId="urn:microsoft.com/office/officeart/2005/8/layout/lProcess1"/>
    <dgm:cxn modelId="{E992A9F3-5146-419F-B742-F0B3C73738B1}" type="presParOf" srcId="{9543EC65-2FA9-413B-9E11-9A29900FFC02}" destId="{455AF6B8-A83B-4626-98DB-8763F5496401}" srcOrd="7" destOrd="0" presId="urn:microsoft.com/office/officeart/2005/8/layout/lProcess1"/>
    <dgm:cxn modelId="{7AB2E973-8576-49CB-B70A-C0C7BE698B14}" type="presParOf" srcId="{9543EC65-2FA9-413B-9E11-9A29900FFC02}" destId="{8F02A345-8A07-47F7-905A-4991512B0606}" srcOrd="8" destOrd="0" presId="urn:microsoft.com/office/officeart/2005/8/layout/lProcess1"/>
    <dgm:cxn modelId="{72D370DA-1F30-43B9-BAA0-56F0C21B84CE}" type="presParOf" srcId="{07C29DF3-FE35-48FC-8882-145558D19C0D}" destId="{2571CA5B-B386-4F44-8CB6-479879797996}" srcOrd="3" destOrd="0" presId="urn:microsoft.com/office/officeart/2005/8/layout/lProcess1"/>
    <dgm:cxn modelId="{304CB015-1F45-4B7D-AC1C-70B81C736488}" type="presParOf" srcId="{07C29DF3-FE35-48FC-8882-145558D19C0D}" destId="{713083C5-98CD-4294-AE5D-286734422CCE}" srcOrd="4" destOrd="0" presId="urn:microsoft.com/office/officeart/2005/8/layout/lProcess1"/>
    <dgm:cxn modelId="{AE2560D7-20AE-4544-A635-0630CF58D186}" type="presParOf" srcId="{713083C5-98CD-4294-AE5D-286734422CCE}" destId="{370923E2-308E-42AD-BF7F-6BAC2F53F34B}" srcOrd="0" destOrd="0" presId="urn:microsoft.com/office/officeart/2005/8/layout/lProcess1"/>
    <dgm:cxn modelId="{E8784510-452B-4907-B451-7FE0F82D8466}" type="presParOf" srcId="{713083C5-98CD-4294-AE5D-286734422CCE}" destId="{CDFD03BE-6DDA-4318-9C0F-859CA615795E}" srcOrd="1" destOrd="0" presId="urn:microsoft.com/office/officeart/2005/8/layout/lProcess1"/>
    <dgm:cxn modelId="{5EA83C80-8584-46C5-97CD-D5EA99C0F375}" type="presParOf" srcId="{713083C5-98CD-4294-AE5D-286734422CCE}" destId="{EB6D9502-4FBD-463B-94C2-F1692096001F}" srcOrd="2" destOrd="0" presId="urn:microsoft.com/office/officeart/2005/8/layout/lProcess1"/>
    <dgm:cxn modelId="{EB1D356C-656F-4034-A0F4-60681392C147}" type="presParOf" srcId="{713083C5-98CD-4294-AE5D-286734422CCE}" destId="{F7AE8449-033E-4825-8BB1-C2832CD142EF}" srcOrd="3" destOrd="0" presId="urn:microsoft.com/office/officeart/2005/8/layout/lProcess1"/>
    <dgm:cxn modelId="{877C64F6-77E2-43F3-A21E-CC9E62D68BEB}" type="presParOf" srcId="{713083C5-98CD-4294-AE5D-286734422CCE}" destId="{0AB5A7CD-F64C-4596-8A96-F9F2BB46AB99}" srcOrd="4" destOrd="0" presId="urn:microsoft.com/office/officeart/2005/8/layout/lProcess1"/>
    <dgm:cxn modelId="{8E2389B8-C16E-42CE-903D-8469B79C05A5}" type="presParOf" srcId="{713083C5-98CD-4294-AE5D-286734422CCE}" destId="{C96D97E5-5D60-4F50-ADA6-76B8C3C70A21}" srcOrd="5" destOrd="0" presId="urn:microsoft.com/office/officeart/2005/8/layout/lProcess1"/>
    <dgm:cxn modelId="{3BB1DC4F-7629-48A1-9905-541697E4F8E8}" type="presParOf" srcId="{713083C5-98CD-4294-AE5D-286734422CCE}" destId="{48971CFF-7ECD-4660-8DCA-FA57BDAB71CB}" srcOrd="6" destOrd="0" presId="urn:microsoft.com/office/officeart/2005/8/layout/lProcess1"/>
    <dgm:cxn modelId="{F4A18C07-E561-4D81-BAA0-9F509DB48DDB}" type="presParOf" srcId="{713083C5-98CD-4294-AE5D-286734422CCE}" destId="{0AC284DE-5367-4A36-BD57-1E5AE583DEAE}" srcOrd="7" destOrd="0" presId="urn:microsoft.com/office/officeart/2005/8/layout/lProcess1"/>
    <dgm:cxn modelId="{70C1EDF1-8D8D-4F9B-9FD5-3B1CCEF28450}" type="presParOf" srcId="{713083C5-98CD-4294-AE5D-286734422CCE}" destId="{4A405909-0F1F-403F-BA59-E35DEB31AB0A}" srcOrd="8" destOrd="0" presId="urn:microsoft.com/office/officeart/2005/8/layout/l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74A63C-B261-4137-BC94-60EA3684B91D}" type="doc">
      <dgm:prSet loTypeId="urn:microsoft.com/office/officeart/2005/8/layout/lProcess1" loCatId="process" qsTypeId="urn:microsoft.com/office/officeart/2005/8/quickstyle/3d1" qsCatId="3D" csTypeId="urn:microsoft.com/office/officeart/2005/8/colors/colorful2" csCatId="colorful" phldr="1"/>
      <dgm:spPr/>
      <dgm:t>
        <a:bodyPr/>
        <a:lstStyle/>
        <a:p>
          <a:endParaRPr lang="fr-FR"/>
        </a:p>
      </dgm:t>
    </dgm:pt>
    <dgm:pt modelId="{189AF75E-795F-4300-A4DF-BD84EF65F18B}">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b="1" u="none" dirty="0"/>
            <a:t>Les outils et les machines</a:t>
          </a:r>
          <a:endParaRPr lang="fr-FR" b="0" u="none" dirty="0"/>
        </a:p>
      </dgm:t>
    </dgm:pt>
    <dgm:pt modelId="{282BC10A-6DAB-44E5-96B1-594F80AF6B3E}" type="parTrans" cxnId="{760B4CD6-1189-4E89-8353-A4DB856FA710}">
      <dgm:prSet/>
      <dgm:spPr/>
      <dgm:t>
        <a:bodyPr/>
        <a:lstStyle/>
        <a:p>
          <a:endParaRPr lang="fr-FR"/>
        </a:p>
      </dgm:t>
    </dgm:pt>
    <dgm:pt modelId="{3C6E57AA-4E4B-421B-846E-1414AD3DBB20}" type="sibTrans" cxnId="{760B4CD6-1189-4E89-8353-A4DB856FA710}">
      <dgm:prSet/>
      <dgm:spPr/>
      <dgm:t>
        <a:bodyPr/>
        <a:lstStyle/>
        <a:p>
          <a:endParaRPr lang="fr-FR"/>
        </a:p>
      </dgm:t>
    </dgm:pt>
    <dgm:pt modelId="{ED7845F4-57D0-4DCB-AEA8-0E998713D5F0}">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b="1" u="none" dirty="0"/>
            <a:t>Les protections au poste de travail</a:t>
          </a:r>
          <a:endParaRPr lang="fr-FR" b="0" u="none" dirty="0"/>
        </a:p>
      </dgm:t>
    </dgm:pt>
    <dgm:pt modelId="{A87BFAE8-DFD3-4981-BDB2-2910C13BFAFE}" type="parTrans" cxnId="{502805D6-C1C8-41DF-87BA-669C3C4EC776}">
      <dgm:prSet/>
      <dgm:spPr/>
      <dgm:t>
        <a:bodyPr/>
        <a:lstStyle/>
        <a:p>
          <a:endParaRPr lang="fr-FR"/>
        </a:p>
      </dgm:t>
    </dgm:pt>
    <dgm:pt modelId="{C731ADCF-57C2-4FAE-9E94-6BBC8E439DF7}" type="sibTrans" cxnId="{502805D6-C1C8-41DF-87BA-669C3C4EC776}">
      <dgm:prSet/>
      <dgm:spPr/>
      <dgm:t>
        <a:bodyPr/>
        <a:lstStyle/>
        <a:p>
          <a:endParaRPr lang="fr-FR"/>
        </a:p>
      </dgm:t>
    </dgm:pt>
    <dgm:pt modelId="{CBAC9D38-4D8E-43BD-BCB4-BFB6EFDFFDC3}">
      <dgm:prSet>
        <dgm:style>
          <a:lnRef idx="0">
            <a:schemeClr val="accent1"/>
          </a:lnRef>
          <a:fillRef idx="3">
            <a:schemeClr val="accent1"/>
          </a:fillRef>
          <a:effectRef idx="3">
            <a:schemeClr val="accent1"/>
          </a:effectRef>
          <a:fontRef idx="minor">
            <a:schemeClr val="lt1"/>
          </a:fontRef>
        </dgm:style>
      </dgm:prSet>
      <dgm:spPr/>
      <dgm:t>
        <a:bodyPr/>
        <a:lstStyle/>
        <a:p>
          <a:r>
            <a:rPr lang="fr-FR" dirty="0"/>
            <a:t>Définir les outils et les machines adaptés à l’activité reprise et potentiellement modifiée.</a:t>
          </a:r>
          <a:endParaRPr lang="fr-FR" b="0" i="1" u="none" dirty="0"/>
        </a:p>
      </dgm:t>
    </dgm:pt>
    <dgm:pt modelId="{F8BB48FF-8BED-4470-B722-32E150A4FE74}" type="parTrans" cxnId="{6B78A5BB-217F-42C0-B2CE-3E7B69BFF49A}">
      <dgm:prSet/>
      <dgm:spPr/>
      <dgm:t>
        <a:bodyPr/>
        <a:lstStyle/>
        <a:p>
          <a:endParaRPr lang="fr-FR"/>
        </a:p>
      </dgm:t>
    </dgm:pt>
    <dgm:pt modelId="{EF27608F-DB2A-4B4F-89A3-F7033F45001F}" type="sibTrans" cxnId="{6B78A5BB-217F-42C0-B2CE-3E7B69BFF49A}">
      <dgm:prSet/>
      <dgm:spPr/>
      <dgm:t>
        <a:bodyPr/>
        <a:lstStyle/>
        <a:p>
          <a:endParaRPr lang="fr-FR"/>
        </a:p>
      </dgm:t>
    </dgm:pt>
    <dgm:pt modelId="{13F42294-B2D0-46C0-961E-DD6FA369097E}">
      <dgm:prSet>
        <dgm:style>
          <a:lnRef idx="0">
            <a:schemeClr val="accent1"/>
          </a:lnRef>
          <a:fillRef idx="3">
            <a:schemeClr val="accent1"/>
          </a:fillRef>
          <a:effectRef idx="3">
            <a:schemeClr val="accent1"/>
          </a:effectRef>
          <a:fontRef idx="minor">
            <a:schemeClr val="lt1"/>
          </a:fontRef>
        </dgm:style>
      </dgm:prSet>
      <dgm:spPr/>
      <dgm:t>
        <a:bodyPr/>
        <a:lstStyle/>
        <a:p>
          <a:r>
            <a:rPr lang="fr-FR"/>
            <a:t>Vérifier l’état des outils et des machines sélectionnés.</a:t>
          </a:r>
          <a:endParaRPr lang="fr-FR" b="0" i="1" u="none" dirty="0"/>
        </a:p>
      </dgm:t>
    </dgm:pt>
    <dgm:pt modelId="{1C40AF23-25F6-40F0-8F7D-3B1E400CB3E7}" type="parTrans" cxnId="{3BEA9198-7A95-40A2-95C7-AB679D689829}">
      <dgm:prSet/>
      <dgm:spPr/>
      <dgm:t>
        <a:bodyPr/>
        <a:lstStyle/>
        <a:p>
          <a:endParaRPr lang="fr-FR"/>
        </a:p>
      </dgm:t>
    </dgm:pt>
    <dgm:pt modelId="{EDBB49B2-D704-4D03-8742-DCA4902E45B8}" type="sibTrans" cxnId="{3BEA9198-7A95-40A2-95C7-AB679D689829}">
      <dgm:prSet/>
      <dgm:spPr/>
      <dgm:t>
        <a:bodyPr/>
        <a:lstStyle/>
        <a:p>
          <a:endParaRPr lang="fr-FR"/>
        </a:p>
      </dgm:t>
    </dgm:pt>
    <dgm:pt modelId="{E8AD3DFF-B732-4F0C-BD13-2BB8FE2AC751}">
      <dgm:prSet>
        <dgm:style>
          <a:lnRef idx="0">
            <a:schemeClr val="accent1"/>
          </a:lnRef>
          <a:fillRef idx="3">
            <a:schemeClr val="accent1"/>
          </a:fillRef>
          <a:effectRef idx="3">
            <a:schemeClr val="accent1"/>
          </a:effectRef>
          <a:fontRef idx="minor">
            <a:schemeClr val="lt1"/>
          </a:fontRef>
        </dgm:style>
      </dgm:prSet>
      <dgm:spPr/>
      <dgm:t>
        <a:bodyPr/>
        <a:lstStyle/>
        <a:p>
          <a:r>
            <a:rPr lang="fr-FR" dirty="0"/>
            <a:t>Supprimer les risques de transmission : 1 outil = 1 opérateur (ou désinfection entre chaque changement d’opérateur)</a:t>
          </a:r>
          <a:endParaRPr lang="fr-FR" b="0" i="1" u="none" dirty="0"/>
        </a:p>
      </dgm:t>
    </dgm:pt>
    <dgm:pt modelId="{A116F29D-8CB2-469A-8609-50750CF87830}" type="parTrans" cxnId="{2E9E99D7-DE54-49DC-9375-24F6B37BB66E}">
      <dgm:prSet/>
      <dgm:spPr/>
      <dgm:t>
        <a:bodyPr/>
        <a:lstStyle/>
        <a:p>
          <a:endParaRPr lang="fr-FR"/>
        </a:p>
      </dgm:t>
    </dgm:pt>
    <dgm:pt modelId="{C4CE1165-9301-4B3D-B854-5FAED2F00DED}" type="sibTrans" cxnId="{2E9E99D7-DE54-49DC-9375-24F6B37BB66E}">
      <dgm:prSet/>
      <dgm:spPr/>
      <dgm:t>
        <a:bodyPr/>
        <a:lstStyle/>
        <a:p>
          <a:endParaRPr lang="fr-FR"/>
        </a:p>
      </dgm:t>
    </dgm:pt>
    <dgm:pt modelId="{D3BFA590-808F-4A6E-9683-24C51B35B6E3}">
      <dgm:prSet>
        <dgm:style>
          <a:lnRef idx="0">
            <a:schemeClr val="accent2"/>
          </a:lnRef>
          <a:fillRef idx="3">
            <a:schemeClr val="accent2"/>
          </a:fillRef>
          <a:effectRef idx="3">
            <a:schemeClr val="accent2"/>
          </a:effectRef>
          <a:fontRef idx="minor">
            <a:schemeClr val="lt1"/>
          </a:fontRef>
        </dgm:style>
      </dgm:prSet>
      <dgm:spPr/>
      <dgm:t>
        <a:bodyPr/>
        <a:lstStyle/>
        <a:p>
          <a:r>
            <a:rPr lang="fr-FR"/>
            <a:t>Mettre en place des protections au poste (exemple : vitre en plexiglass).</a:t>
          </a:r>
          <a:endParaRPr lang="fr-FR" b="0" u="none" dirty="0"/>
        </a:p>
      </dgm:t>
    </dgm:pt>
    <dgm:pt modelId="{A92BDD8A-6D6C-4F57-BBF8-2EE44112F37A}" type="parTrans" cxnId="{2A3EA980-C213-4992-AED9-C2D2009F742E}">
      <dgm:prSet/>
      <dgm:spPr/>
      <dgm:t>
        <a:bodyPr/>
        <a:lstStyle/>
        <a:p>
          <a:endParaRPr lang="fr-FR"/>
        </a:p>
      </dgm:t>
    </dgm:pt>
    <dgm:pt modelId="{6E8A3ECD-6E95-4A73-9E4D-B223DBBC5CCF}" type="sibTrans" cxnId="{2A3EA980-C213-4992-AED9-C2D2009F742E}">
      <dgm:prSet/>
      <dgm:spPr/>
      <dgm:t>
        <a:bodyPr/>
        <a:lstStyle/>
        <a:p>
          <a:endParaRPr lang="fr-FR"/>
        </a:p>
      </dgm:t>
    </dgm:pt>
    <dgm:pt modelId="{CA1CB829-090F-46FB-BA6D-AD59DACAA336}">
      <dgm:prSet>
        <dgm:style>
          <a:lnRef idx="0">
            <a:schemeClr val="accent2"/>
          </a:lnRef>
          <a:fillRef idx="3">
            <a:schemeClr val="accent2"/>
          </a:fillRef>
          <a:effectRef idx="3">
            <a:schemeClr val="accent2"/>
          </a:effectRef>
          <a:fontRef idx="minor">
            <a:schemeClr val="lt1"/>
          </a:fontRef>
        </dgm:style>
      </dgm:prSet>
      <dgm:spPr/>
      <dgm:t>
        <a:bodyPr/>
        <a:lstStyle/>
        <a:p>
          <a:r>
            <a:rPr lang="fr-FR" dirty="0"/>
            <a:t>Etudier les impacts sur l’activité et les salariés de ces nouvelles protections. Réajuster.</a:t>
          </a:r>
          <a:endParaRPr lang="fr-FR" b="0" i="1" u="none" dirty="0"/>
        </a:p>
      </dgm:t>
    </dgm:pt>
    <dgm:pt modelId="{B9EC980B-C509-4D15-A40F-96CCB7C0BF01}" type="parTrans" cxnId="{68594BF9-D0C5-4529-AD05-34D84D345334}">
      <dgm:prSet/>
      <dgm:spPr/>
      <dgm:t>
        <a:bodyPr/>
        <a:lstStyle/>
        <a:p>
          <a:endParaRPr lang="fr-FR"/>
        </a:p>
      </dgm:t>
    </dgm:pt>
    <dgm:pt modelId="{86C76D46-560D-405D-A551-246C534442D4}" type="sibTrans" cxnId="{68594BF9-D0C5-4529-AD05-34D84D345334}">
      <dgm:prSet/>
      <dgm:spPr/>
      <dgm:t>
        <a:bodyPr/>
        <a:lstStyle/>
        <a:p>
          <a:endParaRPr lang="fr-FR"/>
        </a:p>
      </dgm:t>
    </dgm:pt>
    <dgm:pt modelId="{ACC261A7-7EA5-43D9-A8B4-062BCF220C20}">
      <dgm:prSet>
        <dgm:style>
          <a:lnRef idx="0">
            <a:schemeClr val="accent6"/>
          </a:lnRef>
          <a:fillRef idx="3">
            <a:schemeClr val="accent6"/>
          </a:fillRef>
          <a:effectRef idx="3">
            <a:schemeClr val="accent6"/>
          </a:effectRef>
          <a:fontRef idx="minor">
            <a:schemeClr val="lt1"/>
          </a:fontRef>
        </dgm:style>
      </dgm:prSet>
      <dgm:spPr/>
      <dgm:t>
        <a:bodyPr/>
        <a:lstStyle/>
        <a:p>
          <a:r>
            <a:rPr lang="fr-FR" b="1" u="none" dirty="0"/>
            <a:t>Les  tenues de travail</a:t>
          </a:r>
          <a:endParaRPr lang="fr-FR" b="0" u="none" dirty="0"/>
        </a:p>
      </dgm:t>
    </dgm:pt>
    <dgm:pt modelId="{BD0A8840-0DA4-4A59-B375-E6154B6D817D}" type="parTrans" cxnId="{28E0A12E-61E0-41DB-8CA7-1E93FF477116}">
      <dgm:prSet/>
      <dgm:spPr/>
      <dgm:t>
        <a:bodyPr/>
        <a:lstStyle/>
        <a:p>
          <a:endParaRPr lang="fr-FR"/>
        </a:p>
      </dgm:t>
    </dgm:pt>
    <dgm:pt modelId="{805B755C-79BF-4B3F-A561-4A4670EFCCE2}" type="sibTrans" cxnId="{28E0A12E-61E0-41DB-8CA7-1E93FF477116}">
      <dgm:prSet/>
      <dgm:spPr/>
      <dgm:t>
        <a:bodyPr/>
        <a:lstStyle/>
        <a:p>
          <a:endParaRPr lang="fr-FR"/>
        </a:p>
      </dgm:t>
    </dgm:pt>
    <dgm:pt modelId="{B845E579-2E1F-4E0D-A0AC-314C48FE7F04}">
      <dgm:prSet>
        <dgm:style>
          <a:lnRef idx="0">
            <a:schemeClr val="accent6"/>
          </a:lnRef>
          <a:fillRef idx="3">
            <a:schemeClr val="accent6"/>
          </a:fillRef>
          <a:effectRef idx="3">
            <a:schemeClr val="accent6"/>
          </a:effectRef>
          <a:fontRef idx="minor">
            <a:schemeClr val="lt1"/>
          </a:fontRef>
        </dgm:style>
      </dgm:prSet>
      <dgm:spPr/>
      <dgm:t>
        <a:bodyPr/>
        <a:lstStyle/>
        <a:p>
          <a:r>
            <a:rPr lang="fr-FR" dirty="0"/>
            <a:t>Fournir aux salariés des tenues de travail adaptées.</a:t>
          </a:r>
          <a:endParaRPr lang="fr-FR" b="0" i="1" u="none" dirty="0"/>
        </a:p>
      </dgm:t>
    </dgm:pt>
    <dgm:pt modelId="{6BA9CD51-DDE9-4BD7-A44A-AA025EE51F1E}" type="parTrans" cxnId="{732EB1D9-7CEA-405C-91CA-B2E832688891}">
      <dgm:prSet/>
      <dgm:spPr/>
      <dgm:t>
        <a:bodyPr/>
        <a:lstStyle/>
        <a:p>
          <a:endParaRPr lang="fr-FR"/>
        </a:p>
      </dgm:t>
    </dgm:pt>
    <dgm:pt modelId="{04969285-CA80-453A-A890-C5930899C48D}" type="sibTrans" cxnId="{732EB1D9-7CEA-405C-91CA-B2E832688891}">
      <dgm:prSet/>
      <dgm:spPr/>
      <dgm:t>
        <a:bodyPr/>
        <a:lstStyle/>
        <a:p>
          <a:endParaRPr lang="fr-FR"/>
        </a:p>
      </dgm:t>
    </dgm:pt>
    <dgm:pt modelId="{E47A78BF-7B21-4376-B21A-B51B5297B300}">
      <dgm:prSet>
        <dgm:style>
          <a:lnRef idx="0">
            <a:schemeClr val="accent6"/>
          </a:lnRef>
          <a:fillRef idx="3">
            <a:schemeClr val="accent6"/>
          </a:fillRef>
          <a:effectRef idx="3">
            <a:schemeClr val="accent6"/>
          </a:effectRef>
          <a:fontRef idx="minor">
            <a:schemeClr val="lt1"/>
          </a:fontRef>
        </dgm:style>
      </dgm:prSet>
      <dgm:spPr/>
      <dgm:t>
        <a:bodyPr/>
        <a:lstStyle/>
        <a:p>
          <a:r>
            <a:rPr lang="fr-FR" dirty="0"/>
            <a:t>Nettoyer les vêtements et prévoir un protocole de changement (vêtements propres / vêtements sales).</a:t>
          </a:r>
          <a:endParaRPr lang="fr-FR" b="0" i="1" u="none" dirty="0"/>
        </a:p>
      </dgm:t>
    </dgm:pt>
    <dgm:pt modelId="{3224D0ED-2A28-4CB4-BBC8-76AAF28BB608}" type="parTrans" cxnId="{C3C867BE-283C-4C8C-A570-866A3AA28614}">
      <dgm:prSet/>
      <dgm:spPr/>
      <dgm:t>
        <a:bodyPr/>
        <a:lstStyle/>
        <a:p>
          <a:endParaRPr lang="fr-FR"/>
        </a:p>
      </dgm:t>
    </dgm:pt>
    <dgm:pt modelId="{04229A44-C286-4301-9B0A-60063E014414}" type="sibTrans" cxnId="{C3C867BE-283C-4C8C-A570-866A3AA28614}">
      <dgm:prSet/>
      <dgm:spPr/>
      <dgm:t>
        <a:bodyPr/>
        <a:lstStyle/>
        <a:p>
          <a:endParaRPr lang="fr-FR"/>
        </a:p>
      </dgm:t>
    </dgm:pt>
    <dgm:pt modelId="{996E38B2-3B4C-4A78-8492-D3157F60A847}">
      <dgm:prSe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fr-FR" b="1" i="0" u="none" dirty="0"/>
            <a:t>Les points de nettoyage</a:t>
          </a:r>
        </a:p>
      </dgm:t>
    </dgm:pt>
    <dgm:pt modelId="{BB9EF62C-8163-41FA-981E-4269FDF556D0}" type="parTrans" cxnId="{8AA2B91A-1392-4C07-A9D9-F1E128ABB51B}">
      <dgm:prSet/>
      <dgm:spPr/>
      <dgm:t>
        <a:bodyPr/>
        <a:lstStyle/>
        <a:p>
          <a:endParaRPr lang="fr-FR"/>
        </a:p>
      </dgm:t>
    </dgm:pt>
    <dgm:pt modelId="{A05C44A0-D24E-46B1-9B75-E16F053D30D0}" type="sibTrans" cxnId="{8AA2B91A-1392-4C07-A9D9-F1E128ABB51B}">
      <dgm:prSet/>
      <dgm:spPr/>
      <dgm:t>
        <a:bodyPr/>
        <a:lstStyle/>
        <a:p>
          <a:endParaRPr lang="fr-FR"/>
        </a:p>
      </dgm:t>
    </dgm:pt>
    <dgm:pt modelId="{4A29F4CB-AE5F-4CFA-97B0-AF21240F3565}">
      <dgm:prSe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fr-FR" dirty="0"/>
            <a:t>Prévoir des points de nettoyage à proximité des salariés (points d’eau, savon, douche, gel hydroalcoolique,…).</a:t>
          </a:r>
          <a:endParaRPr lang="fr-FR" b="1" i="0" u="sng" dirty="0"/>
        </a:p>
      </dgm:t>
    </dgm:pt>
    <dgm:pt modelId="{48B6AC97-20CB-49A6-8411-8D25B2230982}" type="parTrans" cxnId="{98957298-EF28-4648-918B-64FF1DDBABC5}">
      <dgm:prSet/>
      <dgm:spPr/>
      <dgm:t>
        <a:bodyPr/>
        <a:lstStyle/>
        <a:p>
          <a:endParaRPr lang="fr-FR"/>
        </a:p>
      </dgm:t>
    </dgm:pt>
    <dgm:pt modelId="{560C74AC-0133-4481-AF04-DF8701822C04}" type="sibTrans" cxnId="{98957298-EF28-4648-918B-64FF1DDBABC5}">
      <dgm:prSet/>
      <dgm:spPr/>
      <dgm:t>
        <a:bodyPr/>
        <a:lstStyle/>
        <a:p>
          <a:endParaRPr lang="fr-FR"/>
        </a:p>
      </dgm:t>
    </dgm:pt>
    <dgm:pt modelId="{33FB1692-6DE3-4E24-AC1E-8602B21314F3}">
      <dgm:prSe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fr-FR" dirty="0"/>
            <a:t>Nettoyer régulièrement les points de nettoyage.</a:t>
          </a:r>
          <a:endParaRPr lang="fr-FR" b="1" i="0" u="sng" dirty="0"/>
        </a:p>
      </dgm:t>
    </dgm:pt>
    <dgm:pt modelId="{EF4EDC8B-E531-485B-A0D9-C9B7E0CE55B0}" type="parTrans" cxnId="{8C6228C1-BFB3-4499-BDFF-0E7BA0351440}">
      <dgm:prSet/>
      <dgm:spPr/>
      <dgm:t>
        <a:bodyPr/>
        <a:lstStyle/>
        <a:p>
          <a:endParaRPr lang="fr-FR"/>
        </a:p>
      </dgm:t>
    </dgm:pt>
    <dgm:pt modelId="{49EA9F66-0669-4BB6-9197-921DD7C6B786}" type="sibTrans" cxnId="{8C6228C1-BFB3-4499-BDFF-0E7BA0351440}">
      <dgm:prSet/>
      <dgm:spPr/>
      <dgm:t>
        <a:bodyPr/>
        <a:lstStyle/>
        <a:p>
          <a:endParaRPr lang="fr-FR"/>
        </a:p>
      </dgm:t>
    </dgm:pt>
    <dgm:pt modelId="{12CE4C98-C655-4DD6-860F-FD2DF3E3F7AE}">
      <dgm:prSet>
        <dgm:style>
          <a:lnRef idx="0">
            <a:schemeClr val="accent6"/>
          </a:lnRef>
          <a:fillRef idx="3">
            <a:schemeClr val="accent6"/>
          </a:fillRef>
          <a:effectRef idx="3">
            <a:schemeClr val="accent6"/>
          </a:effectRef>
          <a:fontRef idx="minor">
            <a:schemeClr val="lt1"/>
          </a:fontRef>
        </dgm:style>
      </dgm:prSet>
      <dgm:spPr>
        <a:solidFill>
          <a:schemeClr val="accent6">
            <a:lumMod val="50000"/>
          </a:schemeClr>
        </a:solidFill>
      </dgm:spPr>
      <dgm:t>
        <a:bodyPr/>
        <a:lstStyle/>
        <a:p>
          <a:r>
            <a:rPr lang="fr-FR" b="0" i="0" u="none" dirty="0"/>
            <a:t>Prévoir des points de collecte pour les déchets et leurs évacuations.</a:t>
          </a:r>
        </a:p>
      </dgm:t>
    </dgm:pt>
    <dgm:pt modelId="{7692D3DF-331C-496B-822E-45625AEBE082}" type="parTrans" cxnId="{652A694E-85CA-4394-B546-7032CAB9AD58}">
      <dgm:prSet/>
      <dgm:spPr/>
      <dgm:t>
        <a:bodyPr/>
        <a:lstStyle/>
        <a:p>
          <a:endParaRPr lang="fr-FR"/>
        </a:p>
      </dgm:t>
    </dgm:pt>
    <dgm:pt modelId="{E8DE7CF6-5F95-4EE7-8851-75A3CAFBBD48}" type="sibTrans" cxnId="{652A694E-85CA-4394-B546-7032CAB9AD58}">
      <dgm:prSet/>
      <dgm:spPr/>
      <dgm:t>
        <a:bodyPr/>
        <a:lstStyle/>
        <a:p>
          <a:endParaRPr lang="fr-FR"/>
        </a:p>
      </dgm:t>
    </dgm:pt>
    <dgm:pt modelId="{07C29DF3-FE35-48FC-8882-145558D19C0D}" type="pres">
      <dgm:prSet presAssocID="{5A74A63C-B261-4137-BC94-60EA3684B91D}" presName="Name0" presStyleCnt="0">
        <dgm:presLayoutVars>
          <dgm:dir/>
          <dgm:animLvl val="lvl"/>
          <dgm:resizeHandles val="exact"/>
        </dgm:presLayoutVars>
      </dgm:prSet>
      <dgm:spPr/>
      <dgm:t>
        <a:bodyPr/>
        <a:lstStyle/>
        <a:p>
          <a:endParaRPr lang="fr-FR"/>
        </a:p>
      </dgm:t>
    </dgm:pt>
    <dgm:pt modelId="{ABEB2D6A-20B1-43C7-9A58-0F3C16EC3AD0}" type="pres">
      <dgm:prSet presAssocID="{189AF75E-795F-4300-A4DF-BD84EF65F18B}" presName="vertFlow" presStyleCnt="0"/>
      <dgm:spPr/>
    </dgm:pt>
    <dgm:pt modelId="{54EE1A41-F9C4-498B-91D2-9AC3930DBFD2}" type="pres">
      <dgm:prSet presAssocID="{189AF75E-795F-4300-A4DF-BD84EF65F18B}" presName="header" presStyleLbl="node1" presStyleIdx="0" presStyleCnt="4"/>
      <dgm:spPr/>
      <dgm:t>
        <a:bodyPr/>
        <a:lstStyle/>
        <a:p>
          <a:endParaRPr lang="fr-FR"/>
        </a:p>
      </dgm:t>
    </dgm:pt>
    <dgm:pt modelId="{A4E008A6-9F46-469E-81F0-B172CA0F1837}" type="pres">
      <dgm:prSet presAssocID="{F8BB48FF-8BED-4470-B722-32E150A4FE74}" presName="parTrans" presStyleLbl="sibTrans2D1" presStyleIdx="0" presStyleCnt="10"/>
      <dgm:spPr/>
      <dgm:t>
        <a:bodyPr/>
        <a:lstStyle/>
        <a:p>
          <a:endParaRPr lang="fr-FR"/>
        </a:p>
      </dgm:t>
    </dgm:pt>
    <dgm:pt modelId="{381D1AB8-66BD-4B9C-BD66-7D5C6BAC2623}" type="pres">
      <dgm:prSet presAssocID="{CBAC9D38-4D8E-43BD-BCB4-BFB6EFDFFDC3}" presName="child" presStyleLbl="alignAccFollowNode1" presStyleIdx="0" presStyleCnt="10">
        <dgm:presLayoutVars>
          <dgm:chMax val="0"/>
          <dgm:bulletEnabled val="1"/>
        </dgm:presLayoutVars>
      </dgm:prSet>
      <dgm:spPr/>
      <dgm:t>
        <a:bodyPr/>
        <a:lstStyle/>
        <a:p>
          <a:endParaRPr lang="fr-FR"/>
        </a:p>
      </dgm:t>
    </dgm:pt>
    <dgm:pt modelId="{9091A0CB-44B2-4CC6-A268-9CBA776F59CC}" type="pres">
      <dgm:prSet presAssocID="{EF27608F-DB2A-4B4F-89A3-F7033F45001F}" presName="sibTrans" presStyleLbl="sibTrans2D1" presStyleIdx="1" presStyleCnt="10"/>
      <dgm:spPr/>
      <dgm:t>
        <a:bodyPr/>
        <a:lstStyle/>
        <a:p>
          <a:endParaRPr lang="fr-FR"/>
        </a:p>
      </dgm:t>
    </dgm:pt>
    <dgm:pt modelId="{A67B80E9-6347-4603-BCA1-46CD5F39FA64}" type="pres">
      <dgm:prSet presAssocID="{13F42294-B2D0-46C0-961E-DD6FA369097E}" presName="child" presStyleLbl="alignAccFollowNode1" presStyleIdx="1" presStyleCnt="10">
        <dgm:presLayoutVars>
          <dgm:chMax val="0"/>
          <dgm:bulletEnabled val="1"/>
        </dgm:presLayoutVars>
      </dgm:prSet>
      <dgm:spPr/>
      <dgm:t>
        <a:bodyPr/>
        <a:lstStyle/>
        <a:p>
          <a:endParaRPr lang="fr-FR"/>
        </a:p>
      </dgm:t>
    </dgm:pt>
    <dgm:pt modelId="{55E4813F-B52B-4EC1-BCA6-95302959BDE7}" type="pres">
      <dgm:prSet presAssocID="{EDBB49B2-D704-4D03-8742-DCA4902E45B8}" presName="sibTrans" presStyleLbl="sibTrans2D1" presStyleIdx="2" presStyleCnt="10"/>
      <dgm:spPr/>
      <dgm:t>
        <a:bodyPr/>
        <a:lstStyle/>
        <a:p>
          <a:endParaRPr lang="fr-FR"/>
        </a:p>
      </dgm:t>
    </dgm:pt>
    <dgm:pt modelId="{51877E55-6589-4555-81A7-95F07E7A7B34}" type="pres">
      <dgm:prSet presAssocID="{E8AD3DFF-B732-4F0C-BD13-2BB8FE2AC751}" presName="child" presStyleLbl="alignAccFollowNode1" presStyleIdx="2" presStyleCnt="10">
        <dgm:presLayoutVars>
          <dgm:chMax val="0"/>
          <dgm:bulletEnabled val="1"/>
        </dgm:presLayoutVars>
      </dgm:prSet>
      <dgm:spPr/>
      <dgm:t>
        <a:bodyPr/>
        <a:lstStyle/>
        <a:p>
          <a:endParaRPr lang="fr-FR"/>
        </a:p>
      </dgm:t>
    </dgm:pt>
    <dgm:pt modelId="{DA7B58EE-28AC-4613-ACE3-BDA270861836}" type="pres">
      <dgm:prSet presAssocID="{189AF75E-795F-4300-A4DF-BD84EF65F18B}" presName="hSp" presStyleCnt="0"/>
      <dgm:spPr/>
    </dgm:pt>
    <dgm:pt modelId="{9543EC65-2FA9-413B-9E11-9A29900FFC02}" type="pres">
      <dgm:prSet presAssocID="{ED7845F4-57D0-4DCB-AEA8-0E998713D5F0}" presName="vertFlow" presStyleCnt="0"/>
      <dgm:spPr/>
    </dgm:pt>
    <dgm:pt modelId="{50372B7D-8275-4AFE-8AAD-B2EB20225FE2}" type="pres">
      <dgm:prSet presAssocID="{ED7845F4-57D0-4DCB-AEA8-0E998713D5F0}" presName="header" presStyleLbl="node1" presStyleIdx="1" presStyleCnt="4"/>
      <dgm:spPr/>
      <dgm:t>
        <a:bodyPr/>
        <a:lstStyle/>
        <a:p>
          <a:endParaRPr lang="fr-FR"/>
        </a:p>
      </dgm:t>
    </dgm:pt>
    <dgm:pt modelId="{F573EEC3-A6ED-4ABB-8BF1-9CE88CC939DA}" type="pres">
      <dgm:prSet presAssocID="{A92BDD8A-6D6C-4F57-BBF8-2EE44112F37A}" presName="parTrans" presStyleLbl="sibTrans2D1" presStyleIdx="3" presStyleCnt="10"/>
      <dgm:spPr/>
      <dgm:t>
        <a:bodyPr/>
        <a:lstStyle/>
        <a:p>
          <a:endParaRPr lang="fr-FR"/>
        </a:p>
      </dgm:t>
    </dgm:pt>
    <dgm:pt modelId="{BF4296ED-BD32-4E2D-B798-606076C75AD3}" type="pres">
      <dgm:prSet presAssocID="{D3BFA590-808F-4A6E-9683-24C51B35B6E3}" presName="child" presStyleLbl="alignAccFollowNode1" presStyleIdx="3" presStyleCnt="10">
        <dgm:presLayoutVars>
          <dgm:chMax val="0"/>
          <dgm:bulletEnabled val="1"/>
        </dgm:presLayoutVars>
      </dgm:prSet>
      <dgm:spPr/>
      <dgm:t>
        <a:bodyPr/>
        <a:lstStyle/>
        <a:p>
          <a:endParaRPr lang="fr-FR"/>
        </a:p>
      </dgm:t>
    </dgm:pt>
    <dgm:pt modelId="{9FE55D51-2992-49B4-ACE1-0ED8BACEA2D4}" type="pres">
      <dgm:prSet presAssocID="{6E8A3ECD-6E95-4A73-9E4D-B223DBBC5CCF}" presName="sibTrans" presStyleLbl="sibTrans2D1" presStyleIdx="4" presStyleCnt="10"/>
      <dgm:spPr/>
      <dgm:t>
        <a:bodyPr/>
        <a:lstStyle/>
        <a:p>
          <a:endParaRPr lang="fr-FR"/>
        </a:p>
      </dgm:t>
    </dgm:pt>
    <dgm:pt modelId="{57735BF7-D7FF-4AE5-A708-FCA4353142B1}" type="pres">
      <dgm:prSet presAssocID="{CA1CB829-090F-46FB-BA6D-AD59DACAA336}" presName="child" presStyleLbl="alignAccFollowNode1" presStyleIdx="4" presStyleCnt="10">
        <dgm:presLayoutVars>
          <dgm:chMax val="0"/>
          <dgm:bulletEnabled val="1"/>
        </dgm:presLayoutVars>
      </dgm:prSet>
      <dgm:spPr/>
      <dgm:t>
        <a:bodyPr/>
        <a:lstStyle/>
        <a:p>
          <a:endParaRPr lang="fr-FR"/>
        </a:p>
      </dgm:t>
    </dgm:pt>
    <dgm:pt modelId="{2571CA5B-B386-4F44-8CB6-479879797996}" type="pres">
      <dgm:prSet presAssocID="{ED7845F4-57D0-4DCB-AEA8-0E998713D5F0}" presName="hSp" presStyleCnt="0"/>
      <dgm:spPr/>
    </dgm:pt>
    <dgm:pt modelId="{713083C5-98CD-4294-AE5D-286734422CCE}" type="pres">
      <dgm:prSet presAssocID="{ACC261A7-7EA5-43D9-A8B4-062BCF220C20}" presName="vertFlow" presStyleCnt="0"/>
      <dgm:spPr/>
    </dgm:pt>
    <dgm:pt modelId="{370923E2-308E-42AD-BF7F-6BAC2F53F34B}" type="pres">
      <dgm:prSet presAssocID="{ACC261A7-7EA5-43D9-A8B4-062BCF220C20}" presName="header" presStyleLbl="node1" presStyleIdx="2" presStyleCnt="4"/>
      <dgm:spPr/>
      <dgm:t>
        <a:bodyPr/>
        <a:lstStyle/>
        <a:p>
          <a:endParaRPr lang="fr-FR"/>
        </a:p>
      </dgm:t>
    </dgm:pt>
    <dgm:pt modelId="{CDFD03BE-6DDA-4318-9C0F-859CA615795E}" type="pres">
      <dgm:prSet presAssocID="{6BA9CD51-DDE9-4BD7-A44A-AA025EE51F1E}" presName="parTrans" presStyleLbl="sibTrans2D1" presStyleIdx="5" presStyleCnt="10"/>
      <dgm:spPr/>
      <dgm:t>
        <a:bodyPr/>
        <a:lstStyle/>
        <a:p>
          <a:endParaRPr lang="fr-FR"/>
        </a:p>
      </dgm:t>
    </dgm:pt>
    <dgm:pt modelId="{EB6D9502-4FBD-463B-94C2-F1692096001F}" type="pres">
      <dgm:prSet presAssocID="{B845E579-2E1F-4E0D-A0AC-314C48FE7F04}" presName="child" presStyleLbl="alignAccFollowNode1" presStyleIdx="5" presStyleCnt="10">
        <dgm:presLayoutVars>
          <dgm:chMax val="0"/>
          <dgm:bulletEnabled val="1"/>
        </dgm:presLayoutVars>
      </dgm:prSet>
      <dgm:spPr/>
      <dgm:t>
        <a:bodyPr/>
        <a:lstStyle/>
        <a:p>
          <a:endParaRPr lang="fr-FR"/>
        </a:p>
      </dgm:t>
    </dgm:pt>
    <dgm:pt modelId="{F7AE8449-033E-4825-8BB1-C2832CD142EF}" type="pres">
      <dgm:prSet presAssocID="{04969285-CA80-453A-A890-C5930899C48D}" presName="sibTrans" presStyleLbl="sibTrans2D1" presStyleIdx="6" presStyleCnt="10"/>
      <dgm:spPr/>
      <dgm:t>
        <a:bodyPr/>
        <a:lstStyle/>
        <a:p>
          <a:endParaRPr lang="fr-FR"/>
        </a:p>
      </dgm:t>
    </dgm:pt>
    <dgm:pt modelId="{0AB5A7CD-F64C-4596-8A96-F9F2BB46AB99}" type="pres">
      <dgm:prSet presAssocID="{E47A78BF-7B21-4376-B21A-B51B5297B300}" presName="child" presStyleLbl="alignAccFollowNode1" presStyleIdx="6" presStyleCnt="10">
        <dgm:presLayoutVars>
          <dgm:chMax val="0"/>
          <dgm:bulletEnabled val="1"/>
        </dgm:presLayoutVars>
      </dgm:prSet>
      <dgm:spPr/>
      <dgm:t>
        <a:bodyPr/>
        <a:lstStyle/>
        <a:p>
          <a:endParaRPr lang="fr-FR"/>
        </a:p>
      </dgm:t>
    </dgm:pt>
    <dgm:pt modelId="{DF8E67E1-23B2-4E15-A43B-4B7BEB5FACF9}" type="pres">
      <dgm:prSet presAssocID="{ACC261A7-7EA5-43D9-A8B4-062BCF220C20}" presName="hSp" presStyleCnt="0"/>
      <dgm:spPr/>
    </dgm:pt>
    <dgm:pt modelId="{5E13F476-84D7-42AE-8FDC-96D49F54899F}" type="pres">
      <dgm:prSet presAssocID="{996E38B2-3B4C-4A78-8492-D3157F60A847}" presName="vertFlow" presStyleCnt="0"/>
      <dgm:spPr/>
    </dgm:pt>
    <dgm:pt modelId="{6FFFDF65-11A6-4401-9D29-EBC51C91173A}" type="pres">
      <dgm:prSet presAssocID="{996E38B2-3B4C-4A78-8492-D3157F60A847}" presName="header" presStyleLbl="node1" presStyleIdx="3" presStyleCnt="4"/>
      <dgm:spPr/>
      <dgm:t>
        <a:bodyPr/>
        <a:lstStyle/>
        <a:p>
          <a:endParaRPr lang="fr-FR"/>
        </a:p>
      </dgm:t>
    </dgm:pt>
    <dgm:pt modelId="{F4E6116E-9B4C-4184-A1DB-3132FF54CC84}" type="pres">
      <dgm:prSet presAssocID="{48B6AC97-20CB-49A6-8411-8D25B2230982}" presName="parTrans" presStyleLbl="sibTrans2D1" presStyleIdx="7" presStyleCnt="10"/>
      <dgm:spPr/>
      <dgm:t>
        <a:bodyPr/>
        <a:lstStyle/>
        <a:p>
          <a:endParaRPr lang="fr-FR"/>
        </a:p>
      </dgm:t>
    </dgm:pt>
    <dgm:pt modelId="{D41127BA-D285-458B-938A-BD7C9A895740}" type="pres">
      <dgm:prSet presAssocID="{4A29F4CB-AE5F-4CFA-97B0-AF21240F3565}" presName="child" presStyleLbl="alignAccFollowNode1" presStyleIdx="7" presStyleCnt="10">
        <dgm:presLayoutVars>
          <dgm:chMax val="0"/>
          <dgm:bulletEnabled val="1"/>
        </dgm:presLayoutVars>
      </dgm:prSet>
      <dgm:spPr/>
      <dgm:t>
        <a:bodyPr/>
        <a:lstStyle/>
        <a:p>
          <a:endParaRPr lang="fr-FR"/>
        </a:p>
      </dgm:t>
    </dgm:pt>
    <dgm:pt modelId="{932E046D-B4DB-45A9-848D-7D9E3BC112D0}" type="pres">
      <dgm:prSet presAssocID="{560C74AC-0133-4481-AF04-DF8701822C04}" presName="sibTrans" presStyleLbl="sibTrans2D1" presStyleIdx="8" presStyleCnt="10"/>
      <dgm:spPr/>
      <dgm:t>
        <a:bodyPr/>
        <a:lstStyle/>
        <a:p>
          <a:endParaRPr lang="fr-FR"/>
        </a:p>
      </dgm:t>
    </dgm:pt>
    <dgm:pt modelId="{27B5C5EA-3D7F-4AF7-85A4-71EE067352C8}" type="pres">
      <dgm:prSet presAssocID="{33FB1692-6DE3-4E24-AC1E-8602B21314F3}" presName="child" presStyleLbl="alignAccFollowNode1" presStyleIdx="8" presStyleCnt="10">
        <dgm:presLayoutVars>
          <dgm:chMax val="0"/>
          <dgm:bulletEnabled val="1"/>
        </dgm:presLayoutVars>
      </dgm:prSet>
      <dgm:spPr/>
      <dgm:t>
        <a:bodyPr/>
        <a:lstStyle/>
        <a:p>
          <a:endParaRPr lang="fr-FR"/>
        </a:p>
      </dgm:t>
    </dgm:pt>
    <dgm:pt modelId="{68077425-8F1A-44A3-BA4D-D50224CC602D}" type="pres">
      <dgm:prSet presAssocID="{49EA9F66-0669-4BB6-9197-921DD7C6B786}" presName="sibTrans" presStyleLbl="sibTrans2D1" presStyleIdx="9" presStyleCnt="10"/>
      <dgm:spPr/>
      <dgm:t>
        <a:bodyPr/>
        <a:lstStyle/>
        <a:p>
          <a:endParaRPr lang="fr-FR"/>
        </a:p>
      </dgm:t>
    </dgm:pt>
    <dgm:pt modelId="{5238089A-9132-43E2-B922-B769C3F4A46F}" type="pres">
      <dgm:prSet presAssocID="{12CE4C98-C655-4DD6-860F-FD2DF3E3F7AE}" presName="child" presStyleLbl="alignAccFollowNode1" presStyleIdx="9" presStyleCnt="10">
        <dgm:presLayoutVars>
          <dgm:chMax val="0"/>
          <dgm:bulletEnabled val="1"/>
        </dgm:presLayoutVars>
      </dgm:prSet>
      <dgm:spPr/>
      <dgm:t>
        <a:bodyPr/>
        <a:lstStyle/>
        <a:p>
          <a:endParaRPr lang="fr-FR"/>
        </a:p>
      </dgm:t>
    </dgm:pt>
  </dgm:ptLst>
  <dgm:cxnLst>
    <dgm:cxn modelId="{6E4510E7-4590-4487-8880-A73401192116}" type="presOf" srcId="{33FB1692-6DE3-4E24-AC1E-8602B21314F3}" destId="{27B5C5EA-3D7F-4AF7-85A4-71EE067352C8}" srcOrd="0" destOrd="0" presId="urn:microsoft.com/office/officeart/2005/8/layout/lProcess1"/>
    <dgm:cxn modelId="{24EF346B-F38C-4459-A7A7-2DD0F611DDCD}" type="presOf" srcId="{E47A78BF-7B21-4376-B21A-B51B5297B300}" destId="{0AB5A7CD-F64C-4596-8A96-F9F2BB46AB99}" srcOrd="0" destOrd="0" presId="urn:microsoft.com/office/officeart/2005/8/layout/lProcess1"/>
    <dgm:cxn modelId="{8AA2B91A-1392-4C07-A9D9-F1E128ABB51B}" srcId="{5A74A63C-B261-4137-BC94-60EA3684B91D}" destId="{996E38B2-3B4C-4A78-8492-D3157F60A847}" srcOrd="3" destOrd="0" parTransId="{BB9EF62C-8163-41FA-981E-4269FDF556D0}" sibTransId="{A05C44A0-D24E-46B1-9B75-E16F053D30D0}"/>
    <dgm:cxn modelId="{2E9E99D7-DE54-49DC-9375-24F6B37BB66E}" srcId="{189AF75E-795F-4300-A4DF-BD84EF65F18B}" destId="{E8AD3DFF-B732-4F0C-BD13-2BB8FE2AC751}" srcOrd="2" destOrd="0" parTransId="{A116F29D-8CB2-469A-8609-50750CF87830}" sibTransId="{C4CE1165-9301-4B3D-B854-5FAED2F00DED}"/>
    <dgm:cxn modelId="{732EB1D9-7CEA-405C-91CA-B2E832688891}" srcId="{ACC261A7-7EA5-43D9-A8B4-062BCF220C20}" destId="{B845E579-2E1F-4E0D-A0AC-314C48FE7F04}" srcOrd="0" destOrd="0" parTransId="{6BA9CD51-DDE9-4BD7-A44A-AA025EE51F1E}" sibTransId="{04969285-CA80-453A-A890-C5930899C48D}"/>
    <dgm:cxn modelId="{8C6228C1-BFB3-4499-BDFF-0E7BA0351440}" srcId="{996E38B2-3B4C-4A78-8492-D3157F60A847}" destId="{33FB1692-6DE3-4E24-AC1E-8602B21314F3}" srcOrd="1" destOrd="0" parTransId="{EF4EDC8B-E531-485B-A0D9-C9B7E0CE55B0}" sibTransId="{49EA9F66-0669-4BB6-9197-921DD7C6B786}"/>
    <dgm:cxn modelId="{2A3EA980-C213-4992-AED9-C2D2009F742E}" srcId="{ED7845F4-57D0-4DCB-AEA8-0E998713D5F0}" destId="{D3BFA590-808F-4A6E-9683-24C51B35B6E3}" srcOrd="0" destOrd="0" parTransId="{A92BDD8A-6D6C-4F57-BBF8-2EE44112F37A}" sibTransId="{6E8A3ECD-6E95-4A73-9E4D-B223DBBC5CCF}"/>
    <dgm:cxn modelId="{04617CDE-C300-4791-8BC0-5F7338C3FFD2}" type="presOf" srcId="{5A74A63C-B261-4137-BC94-60EA3684B91D}" destId="{07C29DF3-FE35-48FC-8882-145558D19C0D}" srcOrd="0" destOrd="0" presId="urn:microsoft.com/office/officeart/2005/8/layout/lProcess1"/>
    <dgm:cxn modelId="{3AEA18C3-2805-4387-85D2-C54208A802A7}" type="presOf" srcId="{996E38B2-3B4C-4A78-8492-D3157F60A847}" destId="{6FFFDF65-11A6-4401-9D29-EBC51C91173A}" srcOrd="0" destOrd="0" presId="urn:microsoft.com/office/officeart/2005/8/layout/lProcess1"/>
    <dgm:cxn modelId="{6878E743-1673-4A20-BAF3-2683162267D4}" type="presOf" srcId="{4A29F4CB-AE5F-4CFA-97B0-AF21240F3565}" destId="{D41127BA-D285-458B-938A-BD7C9A895740}" srcOrd="0" destOrd="0" presId="urn:microsoft.com/office/officeart/2005/8/layout/lProcess1"/>
    <dgm:cxn modelId="{7935D971-830B-4472-93E7-C5D1BC902E36}" type="presOf" srcId="{EDBB49B2-D704-4D03-8742-DCA4902E45B8}" destId="{55E4813F-B52B-4EC1-BCA6-95302959BDE7}" srcOrd="0" destOrd="0" presId="urn:microsoft.com/office/officeart/2005/8/layout/lProcess1"/>
    <dgm:cxn modelId="{5E7EE4EA-9DC7-4AB3-A47F-F16BB127D4EA}" type="presOf" srcId="{CA1CB829-090F-46FB-BA6D-AD59DACAA336}" destId="{57735BF7-D7FF-4AE5-A708-FCA4353142B1}" srcOrd="0" destOrd="0" presId="urn:microsoft.com/office/officeart/2005/8/layout/lProcess1"/>
    <dgm:cxn modelId="{760B4CD6-1189-4E89-8353-A4DB856FA710}" srcId="{5A74A63C-B261-4137-BC94-60EA3684B91D}" destId="{189AF75E-795F-4300-A4DF-BD84EF65F18B}" srcOrd="0" destOrd="0" parTransId="{282BC10A-6DAB-44E5-96B1-594F80AF6B3E}" sibTransId="{3C6E57AA-4E4B-421B-846E-1414AD3DBB20}"/>
    <dgm:cxn modelId="{36C33067-4976-47A1-A72B-3CD970A064F0}" type="presOf" srcId="{13F42294-B2D0-46C0-961E-DD6FA369097E}" destId="{A67B80E9-6347-4603-BCA1-46CD5F39FA64}" srcOrd="0" destOrd="0" presId="urn:microsoft.com/office/officeart/2005/8/layout/lProcess1"/>
    <dgm:cxn modelId="{4EB10519-3EB9-4B1A-ACCA-0C70069192EE}" type="presOf" srcId="{6E8A3ECD-6E95-4A73-9E4D-B223DBBC5CCF}" destId="{9FE55D51-2992-49B4-ACE1-0ED8BACEA2D4}" srcOrd="0" destOrd="0" presId="urn:microsoft.com/office/officeart/2005/8/layout/lProcess1"/>
    <dgm:cxn modelId="{866CA8E5-848A-4D82-BD34-F23FCE549EFD}" type="presOf" srcId="{49EA9F66-0669-4BB6-9197-921DD7C6B786}" destId="{68077425-8F1A-44A3-BA4D-D50224CC602D}" srcOrd="0" destOrd="0" presId="urn:microsoft.com/office/officeart/2005/8/layout/lProcess1"/>
    <dgm:cxn modelId="{A3740680-78C5-4408-8572-B553F73858FB}" type="presOf" srcId="{12CE4C98-C655-4DD6-860F-FD2DF3E3F7AE}" destId="{5238089A-9132-43E2-B922-B769C3F4A46F}" srcOrd="0" destOrd="0" presId="urn:microsoft.com/office/officeart/2005/8/layout/lProcess1"/>
    <dgm:cxn modelId="{68594BF9-D0C5-4529-AD05-34D84D345334}" srcId="{ED7845F4-57D0-4DCB-AEA8-0E998713D5F0}" destId="{CA1CB829-090F-46FB-BA6D-AD59DACAA336}" srcOrd="1" destOrd="0" parTransId="{B9EC980B-C509-4D15-A40F-96CCB7C0BF01}" sibTransId="{86C76D46-560D-405D-A551-246C534442D4}"/>
    <dgm:cxn modelId="{35EE636C-EA01-4B25-82DE-A9E10396F82F}" type="presOf" srcId="{ACC261A7-7EA5-43D9-A8B4-062BCF220C20}" destId="{370923E2-308E-42AD-BF7F-6BAC2F53F34B}" srcOrd="0" destOrd="0" presId="urn:microsoft.com/office/officeart/2005/8/layout/lProcess1"/>
    <dgm:cxn modelId="{E990DD2C-7F3A-42C1-84F7-845BEA4C4E54}" type="presOf" srcId="{04969285-CA80-453A-A890-C5930899C48D}" destId="{F7AE8449-033E-4825-8BB1-C2832CD142EF}" srcOrd="0" destOrd="0" presId="urn:microsoft.com/office/officeart/2005/8/layout/lProcess1"/>
    <dgm:cxn modelId="{D7C2A252-1492-4B4A-A00B-8AA87EE304F3}" type="presOf" srcId="{560C74AC-0133-4481-AF04-DF8701822C04}" destId="{932E046D-B4DB-45A9-848D-7D9E3BC112D0}" srcOrd="0" destOrd="0" presId="urn:microsoft.com/office/officeart/2005/8/layout/lProcess1"/>
    <dgm:cxn modelId="{E3E42E37-FD77-4735-8A58-BB5C8E2AAA20}" type="presOf" srcId="{ED7845F4-57D0-4DCB-AEA8-0E998713D5F0}" destId="{50372B7D-8275-4AFE-8AAD-B2EB20225FE2}" srcOrd="0" destOrd="0" presId="urn:microsoft.com/office/officeart/2005/8/layout/lProcess1"/>
    <dgm:cxn modelId="{6B78A5BB-217F-42C0-B2CE-3E7B69BFF49A}" srcId="{189AF75E-795F-4300-A4DF-BD84EF65F18B}" destId="{CBAC9D38-4D8E-43BD-BCB4-BFB6EFDFFDC3}" srcOrd="0" destOrd="0" parTransId="{F8BB48FF-8BED-4470-B722-32E150A4FE74}" sibTransId="{EF27608F-DB2A-4B4F-89A3-F7033F45001F}"/>
    <dgm:cxn modelId="{9C74CBA9-7B63-4DD7-97D6-A6B3A675F3BC}" type="presOf" srcId="{F8BB48FF-8BED-4470-B722-32E150A4FE74}" destId="{A4E008A6-9F46-469E-81F0-B172CA0F1837}" srcOrd="0" destOrd="0" presId="urn:microsoft.com/office/officeart/2005/8/layout/lProcess1"/>
    <dgm:cxn modelId="{C3FCD11A-C3B7-45F7-A05F-C27431006B20}" type="presOf" srcId="{EF27608F-DB2A-4B4F-89A3-F7033F45001F}" destId="{9091A0CB-44B2-4CC6-A268-9CBA776F59CC}" srcOrd="0" destOrd="0" presId="urn:microsoft.com/office/officeart/2005/8/layout/lProcess1"/>
    <dgm:cxn modelId="{28E0A12E-61E0-41DB-8CA7-1E93FF477116}" srcId="{5A74A63C-B261-4137-BC94-60EA3684B91D}" destId="{ACC261A7-7EA5-43D9-A8B4-062BCF220C20}" srcOrd="2" destOrd="0" parTransId="{BD0A8840-0DA4-4A59-B375-E6154B6D817D}" sibTransId="{805B755C-79BF-4B3F-A561-4A4670EFCCE2}"/>
    <dgm:cxn modelId="{0B9B48D0-0657-43A6-8B78-B5FE00F5540B}" type="presOf" srcId="{CBAC9D38-4D8E-43BD-BCB4-BFB6EFDFFDC3}" destId="{381D1AB8-66BD-4B9C-BD66-7D5C6BAC2623}" srcOrd="0" destOrd="0" presId="urn:microsoft.com/office/officeart/2005/8/layout/lProcess1"/>
    <dgm:cxn modelId="{652A694E-85CA-4394-B546-7032CAB9AD58}" srcId="{996E38B2-3B4C-4A78-8492-D3157F60A847}" destId="{12CE4C98-C655-4DD6-860F-FD2DF3E3F7AE}" srcOrd="2" destOrd="0" parTransId="{7692D3DF-331C-496B-822E-45625AEBE082}" sibTransId="{E8DE7CF6-5F95-4EE7-8851-75A3CAFBBD48}"/>
    <dgm:cxn modelId="{95979CE2-B58C-47AE-BABE-2E9217A7B668}" type="presOf" srcId="{D3BFA590-808F-4A6E-9683-24C51B35B6E3}" destId="{BF4296ED-BD32-4E2D-B798-606076C75AD3}" srcOrd="0" destOrd="0" presId="urn:microsoft.com/office/officeart/2005/8/layout/lProcess1"/>
    <dgm:cxn modelId="{502805D6-C1C8-41DF-87BA-669C3C4EC776}" srcId="{5A74A63C-B261-4137-BC94-60EA3684B91D}" destId="{ED7845F4-57D0-4DCB-AEA8-0E998713D5F0}" srcOrd="1" destOrd="0" parTransId="{A87BFAE8-DFD3-4981-BDB2-2910C13BFAFE}" sibTransId="{C731ADCF-57C2-4FAE-9E94-6BBC8E439DF7}"/>
    <dgm:cxn modelId="{C3C867BE-283C-4C8C-A570-866A3AA28614}" srcId="{ACC261A7-7EA5-43D9-A8B4-062BCF220C20}" destId="{E47A78BF-7B21-4376-B21A-B51B5297B300}" srcOrd="1" destOrd="0" parTransId="{3224D0ED-2A28-4CB4-BBC8-76AAF28BB608}" sibTransId="{04229A44-C286-4301-9B0A-60063E014414}"/>
    <dgm:cxn modelId="{1CE9B162-4D01-4919-9D14-72DCDF676A99}" type="presOf" srcId="{189AF75E-795F-4300-A4DF-BD84EF65F18B}" destId="{54EE1A41-F9C4-498B-91D2-9AC3930DBFD2}" srcOrd="0" destOrd="0" presId="urn:microsoft.com/office/officeart/2005/8/layout/lProcess1"/>
    <dgm:cxn modelId="{D0B09A0D-A47F-48F8-A695-E17EEF100414}" type="presOf" srcId="{6BA9CD51-DDE9-4BD7-A44A-AA025EE51F1E}" destId="{CDFD03BE-6DDA-4318-9C0F-859CA615795E}" srcOrd="0" destOrd="0" presId="urn:microsoft.com/office/officeart/2005/8/layout/lProcess1"/>
    <dgm:cxn modelId="{F26F54AC-835E-45D3-A149-326D7D2920D2}" type="presOf" srcId="{48B6AC97-20CB-49A6-8411-8D25B2230982}" destId="{F4E6116E-9B4C-4184-A1DB-3132FF54CC84}" srcOrd="0" destOrd="0" presId="urn:microsoft.com/office/officeart/2005/8/layout/lProcess1"/>
    <dgm:cxn modelId="{3BEA9198-7A95-40A2-95C7-AB679D689829}" srcId="{189AF75E-795F-4300-A4DF-BD84EF65F18B}" destId="{13F42294-B2D0-46C0-961E-DD6FA369097E}" srcOrd="1" destOrd="0" parTransId="{1C40AF23-25F6-40F0-8F7D-3B1E400CB3E7}" sibTransId="{EDBB49B2-D704-4D03-8742-DCA4902E45B8}"/>
    <dgm:cxn modelId="{98957298-EF28-4648-918B-64FF1DDBABC5}" srcId="{996E38B2-3B4C-4A78-8492-D3157F60A847}" destId="{4A29F4CB-AE5F-4CFA-97B0-AF21240F3565}" srcOrd="0" destOrd="0" parTransId="{48B6AC97-20CB-49A6-8411-8D25B2230982}" sibTransId="{560C74AC-0133-4481-AF04-DF8701822C04}"/>
    <dgm:cxn modelId="{7AB6D923-1FC8-4A5F-A7CC-6BEBA3D6EC01}" type="presOf" srcId="{A92BDD8A-6D6C-4F57-BBF8-2EE44112F37A}" destId="{F573EEC3-A6ED-4ABB-8BF1-9CE88CC939DA}" srcOrd="0" destOrd="0" presId="urn:microsoft.com/office/officeart/2005/8/layout/lProcess1"/>
    <dgm:cxn modelId="{6CB28CC8-CEEB-4383-A9E5-9D89DCE0D299}" type="presOf" srcId="{E8AD3DFF-B732-4F0C-BD13-2BB8FE2AC751}" destId="{51877E55-6589-4555-81A7-95F07E7A7B34}" srcOrd="0" destOrd="0" presId="urn:microsoft.com/office/officeart/2005/8/layout/lProcess1"/>
    <dgm:cxn modelId="{5FFC12E0-5212-429A-BACC-1A49FBD4FAE3}" type="presOf" srcId="{B845E579-2E1F-4E0D-A0AC-314C48FE7F04}" destId="{EB6D9502-4FBD-463B-94C2-F1692096001F}" srcOrd="0" destOrd="0" presId="urn:microsoft.com/office/officeart/2005/8/layout/lProcess1"/>
    <dgm:cxn modelId="{A61E3887-46CA-458F-BF36-82DC74B2E7D1}" type="presParOf" srcId="{07C29DF3-FE35-48FC-8882-145558D19C0D}" destId="{ABEB2D6A-20B1-43C7-9A58-0F3C16EC3AD0}" srcOrd="0" destOrd="0" presId="urn:microsoft.com/office/officeart/2005/8/layout/lProcess1"/>
    <dgm:cxn modelId="{FF393E7C-0111-41F8-AAB6-2C929665368D}" type="presParOf" srcId="{ABEB2D6A-20B1-43C7-9A58-0F3C16EC3AD0}" destId="{54EE1A41-F9C4-498B-91D2-9AC3930DBFD2}" srcOrd="0" destOrd="0" presId="urn:microsoft.com/office/officeart/2005/8/layout/lProcess1"/>
    <dgm:cxn modelId="{301ADDE3-0D05-4AFB-BF9D-B1411C3FC6FC}" type="presParOf" srcId="{ABEB2D6A-20B1-43C7-9A58-0F3C16EC3AD0}" destId="{A4E008A6-9F46-469E-81F0-B172CA0F1837}" srcOrd="1" destOrd="0" presId="urn:microsoft.com/office/officeart/2005/8/layout/lProcess1"/>
    <dgm:cxn modelId="{C354425E-F875-4E13-8331-83C94CD66175}" type="presParOf" srcId="{ABEB2D6A-20B1-43C7-9A58-0F3C16EC3AD0}" destId="{381D1AB8-66BD-4B9C-BD66-7D5C6BAC2623}" srcOrd="2" destOrd="0" presId="urn:microsoft.com/office/officeart/2005/8/layout/lProcess1"/>
    <dgm:cxn modelId="{8DF3DA87-8882-4FA6-A5F4-977EA1E94953}" type="presParOf" srcId="{ABEB2D6A-20B1-43C7-9A58-0F3C16EC3AD0}" destId="{9091A0CB-44B2-4CC6-A268-9CBA776F59CC}" srcOrd="3" destOrd="0" presId="urn:microsoft.com/office/officeart/2005/8/layout/lProcess1"/>
    <dgm:cxn modelId="{2B6E0F06-AE70-4CF0-A033-E7F3CA0647C7}" type="presParOf" srcId="{ABEB2D6A-20B1-43C7-9A58-0F3C16EC3AD0}" destId="{A67B80E9-6347-4603-BCA1-46CD5F39FA64}" srcOrd="4" destOrd="0" presId="urn:microsoft.com/office/officeart/2005/8/layout/lProcess1"/>
    <dgm:cxn modelId="{66C959E8-5BBA-4B8C-8CD9-70F2EF40E1FA}" type="presParOf" srcId="{ABEB2D6A-20B1-43C7-9A58-0F3C16EC3AD0}" destId="{55E4813F-B52B-4EC1-BCA6-95302959BDE7}" srcOrd="5" destOrd="0" presId="urn:microsoft.com/office/officeart/2005/8/layout/lProcess1"/>
    <dgm:cxn modelId="{ADD66148-322F-43EF-8494-A0AA7A23D551}" type="presParOf" srcId="{ABEB2D6A-20B1-43C7-9A58-0F3C16EC3AD0}" destId="{51877E55-6589-4555-81A7-95F07E7A7B34}" srcOrd="6" destOrd="0" presId="urn:microsoft.com/office/officeart/2005/8/layout/lProcess1"/>
    <dgm:cxn modelId="{8B1238E6-FE0B-4C11-BAD9-C39F2F0F02E0}" type="presParOf" srcId="{07C29DF3-FE35-48FC-8882-145558D19C0D}" destId="{DA7B58EE-28AC-4613-ACE3-BDA270861836}" srcOrd="1" destOrd="0" presId="urn:microsoft.com/office/officeart/2005/8/layout/lProcess1"/>
    <dgm:cxn modelId="{8C7A120D-7472-4A15-9EE2-BFA3BEE4D0D1}" type="presParOf" srcId="{07C29DF3-FE35-48FC-8882-145558D19C0D}" destId="{9543EC65-2FA9-413B-9E11-9A29900FFC02}" srcOrd="2" destOrd="0" presId="urn:microsoft.com/office/officeart/2005/8/layout/lProcess1"/>
    <dgm:cxn modelId="{C3FCC82E-6069-45E2-9DF8-66AF94FE7F1F}" type="presParOf" srcId="{9543EC65-2FA9-413B-9E11-9A29900FFC02}" destId="{50372B7D-8275-4AFE-8AAD-B2EB20225FE2}" srcOrd="0" destOrd="0" presId="urn:microsoft.com/office/officeart/2005/8/layout/lProcess1"/>
    <dgm:cxn modelId="{3CBB6BAA-1851-4BFF-8868-3A2FCD151A94}" type="presParOf" srcId="{9543EC65-2FA9-413B-9E11-9A29900FFC02}" destId="{F573EEC3-A6ED-4ABB-8BF1-9CE88CC939DA}" srcOrd="1" destOrd="0" presId="urn:microsoft.com/office/officeart/2005/8/layout/lProcess1"/>
    <dgm:cxn modelId="{B203B968-2A95-4CA8-B62C-61E52D3F35F0}" type="presParOf" srcId="{9543EC65-2FA9-413B-9E11-9A29900FFC02}" destId="{BF4296ED-BD32-4E2D-B798-606076C75AD3}" srcOrd="2" destOrd="0" presId="urn:microsoft.com/office/officeart/2005/8/layout/lProcess1"/>
    <dgm:cxn modelId="{578D54CA-4E21-4C8A-981E-CDC0315E180E}" type="presParOf" srcId="{9543EC65-2FA9-413B-9E11-9A29900FFC02}" destId="{9FE55D51-2992-49B4-ACE1-0ED8BACEA2D4}" srcOrd="3" destOrd="0" presId="urn:microsoft.com/office/officeart/2005/8/layout/lProcess1"/>
    <dgm:cxn modelId="{B2DEB6B3-9CD6-4A68-A903-1797E88F3AF7}" type="presParOf" srcId="{9543EC65-2FA9-413B-9E11-9A29900FFC02}" destId="{57735BF7-D7FF-4AE5-A708-FCA4353142B1}" srcOrd="4" destOrd="0" presId="urn:microsoft.com/office/officeart/2005/8/layout/lProcess1"/>
    <dgm:cxn modelId="{AC55B888-4837-425D-A685-4DC2F249AB49}" type="presParOf" srcId="{07C29DF3-FE35-48FC-8882-145558D19C0D}" destId="{2571CA5B-B386-4F44-8CB6-479879797996}" srcOrd="3" destOrd="0" presId="urn:microsoft.com/office/officeart/2005/8/layout/lProcess1"/>
    <dgm:cxn modelId="{740411AC-9766-43E2-9A98-D33558CD187A}" type="presParOf" srcId="{07C29DF3-FE35-48FC-8882-145558D19C0D}" destId="{713083C5-98CD-4294-AE5D-286734422CCE}" srcOrd="4" destOrd="0" presId="urn:microsoft.com/office/officeart/2005/8/layout/lProcess1"/>
    <dgm:cxn modelId="{652FF538-E4BE-46EA-A611-19134E28CB6D}" type="presParOf" srcId="{713083C5-98CD-4294-AE5D-286734422CCE}" destId="{370923E2-308E-42AD-BF7F-6BAC2F53F34B}" srcOrd="0" destOrd="0" presId="urn:microsoft.com/office/officeart/2005/8/layout/lProcess1"/>
    <dgm:cxn modelId="{1B99826C-49D2-4AB8-B430-855E1DF4E0B7}" type="presParOf" srcId="{713083C5-98CD-4294-AE5D-286734422CCE}" destId="{CDFD03BE-6DDA-4318-9C0F-859CA615795E}" srcOrd="1" destOrd="0" presId="urn:microsoft.com/office/officeart/2005/8/layout/lProcess1"/>
    <dgm:cxn modelId="{3173C26E-AF5F-4992-BD07-6FC68DF31486}" type="presParOf" srcId="{713083C5-98CD-4294-AE5D-286734422CCE}" destId="{EB6D9502-4FBD-463B-94C2-F1692096001F}" srcOrd="2" destOrd="0" presId="urn:microsoft.com/office/officeart/2005/8/layout/lProcess1"/>
    <dgm:cxn modelId="{CA9D91E4-E570-4C82-97FD-8EADDD0B9826}" type="presParOf" srcId="{713083C5-98CD-4294-AE5D-286734422CCE}" destId="{F7AE8449-033E-4825-8BB1-C2832CD142EF}" srcOrd="3" destOrd="0" presId="urn:microsoft.com/office/officeart/2005/8/layout/lProcess1"/>
    <dgm:cxn modelId="{C0C0E885-13FC-4DD9-942F-AE2486013079}" type="presParOf" srcId="{713083C5-98CD-4294-AE5D-286734422CCE}" destId="{0AB5A7CD-F64C-4596-8A96-F9F2BB46AB99}" srcOrd="4" destOrd="0" presId="urn:microsoft.com/office/officeart/2005/8/layout/lProcess1"/>
    <dgm:cxn modelId="{9BB0F7FC-B80E-464B-8BEC-F52C757AD388}" type="presParOf" srcId="{07C29DF3-FE35-48FC-8882-145558D19C0D}" destId="{DF8E67E1-23B2-4E15-A43B-4B7BEB5FACF9}" srcOrd="5" destOrd="0" presId="urn:microsoft.com/office/officeart/2005/8/layout/lProcess1"/>
    <dgm:cxn modelId="{1B1FA6A7-66CA-4DB2-ADA7-33AA6F42BAE4}" type="presParOf" srcId="{07C29DF3-FE35-48FC-8882-145558D19C0D}" destId="{5E13F476-84D7-42AE-8FDC-96D49F54899F}" srcOrd="6" destOrd="0" presId="urn:microsoft.com/office/officeart/2005/8/layout/lProcess1"/>
    <dgm:cxn modelId="{A331ADC0-057A-4AB5-B0CD-8F1B5AA12394}" type="presParOf" srcId="{5E13F476-84D7-42AE-8FDC-96D49F54899F}" destId="{6FFFDF65-11A6-4401-9D29-EBC51C91173A}" srcOrd="0" destOrd="0" presId="urn:microsoft.com/office/officeart/2005/8/layout/lProcess1"/>
    <dgm:cxn modelId="{2D065F7A-6AC2-41D7-92AC-890690BAE672}" type="presParOf" srcId="{5E13F476-84D7-42AE-8FDC-96D49F54899F}" destId="{F4E6116E-9B4C-4184-A1DB-3132FF54CC84}" srcOrd="1" destOrd="0" presId="urn:microsoft.com/office/officeart/2005/8/layout/lProcess1"/>
    <dgm:cxn modelId="{8F59571D-0E10-4EE3-90DA-8E0B61C5236D}" type="presParOf" srcId="{5E13F476-84D7-42AE-8FDC-96D49F54899F}" destId="{D41127BA-D285-458B-938A-BD7C9A895740}" srcOrd="2" destOrd="0" presId="urn:microsoft.com/office/officeart/2005/8/layout/lProcess1"/>
    <dgm:cxn modelId="{9AD26471-5B25-415F-B2C1-EA03838FE9B6}" type="presParOf" srcId="{5E13F476-84D7-42AE-8FDC-96D49F54899F}" destId="{932E046D-B4DB-45A9-848D-7D9E3BC112D0}" srcOrd="3" destOrd="0" presId="urn:microsoft.com/office/officeart/2005/8/layout/lProcess1"/>
    <dgm:cxn modelId="{80FCDE75-E2ED-4F16-8B35-E9FF2319D89A}" type="presParOf" srcId="{5E13F476-84D7-42AE-8FDC-96D49F54899F}" destId="{27B5C5EA-3D7F-4AF7-85A4-71EE067352C8}" srcOrd="4" destOrd="0" presId="urn:microsoft.com/office/officeart/2005/8/layout/lProcess1"/>
    <dgm:cxn modelId="{9CBCC2BB-4DCF-4FBE-896A-EE1AD79E5C92}" type="presParOf" srcId="{5E13F476-84D7-42AE-8FDC-96D49F54899F}" destId="{68077425-8F1A-44A3-BA4D-D50224CC602D}" srcOrd="5" destOrd="0" presId="urn:microsoft.com/office/officeart/2005/8/layout/lProcess1"/>
    <dgm:cxn modelId="{A789F2EA-F8F8-4271-B91E-1F3DB5B42EE9}" type="presParOf" srcId="{5E13F476-84D7-42AE-8FDC-96D49F54899F}" destId="{5238089A-9132-43E2-B922-B769C3F4A46F}"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74A63C-B261-4137-BC94-60EA3684B91D}" type="doc">
      <dgm:prSet loTypeId="urn:microsoft.com/office/officeart/2005/8/layout/lProcess1" loCatId="process" qsTypeId="urn:microsoft.com/office/officeart/2005/8/quickstyle/3d1" qsCatId="3D" csTypeId="urn:microsoft.com/office/officeart/2005/8/colors/colorful2" csCatId="colorful" phldr="1"/>
      <dgm:spPr/>
      <dgm:t>
        <a:bodyPr/>
        <a:lstStyle/>
        <a:p>
          <a:endParaRPr lang="fr-FR"/>
        </a:p>
      </dgm:t>
    </dgm:pt>
    <dgm:pt modelId="{189AF75E-795F-4300-A4DF-BD84EF65F18B}">
      <dgm:prSet phldrT="[Texte]">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prstMaterial="powder">
          <a:bevelT h="50800" prst="relaxedInset"/>
        </a:sp3d>
      </dgm:spPr>
      <dgm:t>
        <a:bodyPr/>
        <a:lstStyle/>
        <a:p>
          <a:r>
            <a:rPr lang="fr-FR" b="1" u="none" dirty="0"/>
            <a:t>Accueillir</a:t>
          </a:r>
          <a:r>
            <a:rPr lang="fr-FR" b="0" u="none" dirty="0"/>
            <a:t> </a:t>
          </a:r>
          <a:r>
            <a:rPr lang="fr-FR" b="1" u="none" dirty="0"/>
            <a:t>les salariés en mesure de reprendre une activité professionnelle</a:t>
          </a:r>
        </a:p>
      </dgm:t>
    </dgm:pt>
    <dgm:pt modelId="{282BC10A-6DAB-44E5-96B1-594F80AF6B3E}" type="parTrans" cxnId="{760B4CD6-1189-4E89-8353-A4DB856FA710}">
      <dgm:prSet/>
      <dgm:spPr/>
      <dgm:t>
        <a:bodyPr/>
        <a:lstStyle/>
        <a:p>
          <a:endParaRPr lang="fr-FR"/>
        </a:p>
      </dgm:t>
    </dgm:pt>
    <dgm:pt modelId="{3C6E57AA-4E4B-421B-846E-1414AD3DBB20}" type="sibTrans" cxnId="{760B4CD6-1189-4E89-8353-A4DB856FA710}">
      <dgm:prSet/>
      <dgm:spPr/>
      <dgm:t>
        <a:bodyPr/>
        <a:lstStyle/>
        <a:p>
          <a:endParaRPr lang="fr-FR"/>
        </a:p>
      </dgm:t>
    </dgm:pt>
    <dgm:pt modelId="{ED7845F4-57D0-4DCB-AEA8-0E998713D5F0}">
      <dgm:prSet phldrT="[Texte]">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prstMaterial="powder">
          <a:bevelT h="50800" prst="relaxedInset"/>
        </a:sp3d>
      </dgm:spPr>
      <dgm:t>
        <a:bodyPr/>
        <a:lstStyle/>
        <a:p>
          <a:r>
            <a:rPr lang="fr-FR" b="1" u="none" dirty="0"/>
            <a:t>Accompagner les salariés dans la reprise d’activité</a:t>
          </a:r>
        </a:p>
      </dgm:t>
    </dgm:pt>
    <dgm:pt modelId="{A87BFAE8-DFD3-4981-BDB2-2910C13BFAFE}" type="parTrans" cxnId="{502805D6-C1C8-41DF-87BA-669C3C4EC776}">
      <dgm:prSet/>
      <dgm:spPr/>
      <dgm:t>
        <a:bodyPr/>
        <a:lstStyle/>
        <a:p>
          <a:endParaRPr lang="fr-FR"/>
        </a:p>
      </dgm:t>
    </dgm:pt>
    <dgm:pt modelId="{C731ADCF-57C2-4FAE-9E94-6BBC8E439DF7}" type="sibTrans" cxnId="{502805D6-C1C8-41DF-87BA-669C3C4EC776}">
      <dgm:prSet/>
      <dgm:spPr/>
      <dgm:t>
        <a:bodyPr/>
        <a:lstStyle/>
        <a:p>
          <a:endParaRPr lang="fr-FR"/>
        </a:p>
      </dgm:t>
    </dgm:pt>
    <dgm:pt modelId="{CBAC9D38-4D8E-43BD-BCB4-BFB6EFDFFDC3}">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Réaliser un état des lieux « administratif » des salariés pouvant reprendre le travail</a:t>
          </a:r>
        </a:p>
      </dgm:t>
    </dgm:pt>
    <dgm:pt modelId="{F8BB48FF-8BED-4470-B722-32E150A4FE74}" type="parTrans" cxnId="{6B78A5BB-217F-42C0-B2CE-3E7B69BFF49A}">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F27608F-DB2A-4B4F-89A3-F7033F45001F}" type="sibTrans" cxnId="{6B78A5BB-217F-42C0-B2CE-3E7B69BFF49A}">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13F42294-B2D0-46C0-961E-DD6FA369097E}">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Informer et expliquer les nouvelles organisations mises en place</a:t>
          </a:r>
        </a:p>
      </dgm:t>
    </dgm:pt>
    <dgm:pt modelId="{1C40AF23-25F6-40F0-8F7D-3B1E400CB3E7}" type="parTrans" cxnId="{3BEA9198-7A95-40A2-95C7-AB679D689829}">
      <dgm:prSet/>
      <dgm:spPr/>
      <dgm:t>
        <a:bodyPr/>
        <a:lstStyle/>
        <a:p>
          <a:endParaRPr lang="fr-FR"/>
        </a:p>
      </dgm:t>
    </dgm:pt>
    <dgm:pt modelId="{EDBB49B2-D704-4D03-8742-DCA4902E45B8}" type="sibTrans" cxnId="{3BEA9198-7A95-40A2-95C7-AB679D689829}">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8AD3DFF-B732-4F0C-BD13-2BB8FE2AC751}">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Informer les salariés sur les aspects RH, sur les restrictions médicales</a:t>
          </a:r>
        </a:p>
      </dgm:t>
    </dgm:pt>
    <dgm:pt modelId="{A116F29D-8CB2-469A-8609-50750CF87830}" type="parTrans" cxnId="{2E9E99D7-DE54-49DC-9375-24F6B37BB66E}">
      <dgm:prSet/>
      <dgm:spPr/>
      <dgm:t>
        <a:bodyPr/>
        <a:lstStyle/>
        <a:p>
          <a:endParaRPr lang="fr-FR"/>
        </a:p>
      </dgm:t>
    </dgm:pt>
    <dgm:pt modelId="{C4CE1165-9301-4B3D-B854-5FAED2F00DED}" type="sibTrans" cxnId="{2E9E99D7-DE54-49DC-9375-24F6B37BB66E}">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2C0C3EE5-A6AD-433B-9316-1CFB42C0D19A}">
      <dgm:prSet>
        <dgm:style>
          <a:lnRef idx="0">
            <a:schemeClr val="accent1"/>
          </a:lnRef>
          <a:fillRef idx="3">
            <a:schemeClr val="accent1"/>
          </a:fillRef>
          <a:effectRef idx="3">
            <a:schemeClr val="accent1"/>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Eclairer les salariés sur la santé actuelle de l’entreprise </a:t>
          </a:r>
          <a:endParaRPr lang="fr-FR" b="0" u="none" dirty="0"/>
        </a:p>
      </dgm:t>
    </dgm:pt>
    <dgm:pt modelId="{77CD3071-CDB4-4D51-98C5-3751A41B9467}" type="parTrans" cxnId="{9E94483A-808A-4EB1-A5B4-09A913F75238}">
      <dgm:prSet/>
      <dgm:spPr/>
      <dgm:t>
        <a:bodyPr/>
        <a:lstStyle/>
        <a:p>
          <a:endParaRPr lang="fr-FR"/>
        </a:p>
      </dgm:t>
    </dgm:pt>
    <dgm:pt modelId="{EC49C82B-6DA6-4BB5-A583-3C08A5842400}" type="sibTrans" cxnId="{9E94483A-808A-4EB1-A5B4-09A913F75238}">
      <dgm:prSet/>
      <dgm:spPr/>
      <dgm:t>
        <a:bodyPr/>
        <a:lstStyle/>
        <a:p>
          <a:endParaRPr lang="fr-FR"/>
        </a:p>
      </dgm:t>
    </dgm:pt>
    <dgm:pt modelId="{CA1CB829-090F-46FB-BA6D-AD59DACAA336}">
      <dgm:prSet>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Orienter les salariés en difficultés vers des personnes ressources. </a:t>
          </a:r>
        </a:p>
      </dgm:t>
    </dgm:pt>
    <dgm:pt modelId="{B9EC980B-C509-4D15-A40F-96CCB7C0BF01}" type="parTrans" cxnId="{68594BF9-D0C5-4529-AD05-34D84D345334}">
      <dgm:prSet/>
      <dgm:spPr/>
      <dgm:t>
        <a:bodyPr/>
        <a:lstStyle/>
        <a:p>
          <a:endParaRPr lang="fr-FR"/>
        </a:p>
      </dgm:t>
    </dgm:pt>
    <dgm:pt modelId="{86C76D46-560D-405D-A551-246C534442D4}" type="sibTrans" cxnId="{68594BF9-D0C5-4529-AD05-34D84D345334}">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1D42324D-3F47-4A97-876E-CEA3709AEA86}">
      <dgm:prSet>
        <dgm:style>
          <a:lnRef idx="0">
            <a:schemeClr val="accent2"/>
          </a:lnRef>
          <a:fillRef idx="3">
            <a:schemeClr val="accent2"/>
          </a:fillRef>
          <a:effectRef idx="3">
            <a:schemeClr val="accent2"/>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Former les salariés à leurs nouvelles activités </a:t>
          </a:r>
          <a:endParaRPr lang="fr-FR" b="0" u="none" dirty="0"/>
        </a:p>
      </dgm:t>
    </dgm:pt>
    <dgm:pt modelId="{7DFA88FC-706F-4BC4-A288-A4A775B426C3}" type="parTrans" cxnId="{425C2D5D-FF9B-4D9C-BF3B-1D44F7F44F78}">
      <dgm:prSet/>
      <dgm:spPr/>
      <dgm:t>
        <a:bodyPr/>
        <a:lstStyle/>
        <a:p>
          <a:endParaRPr lang="fr-FR"/>
        </a:p>
      </dgm:t>
    </dgm:pt>
    <dgm:pt modelId="{82B7FAFE-225B-4EE7-B34D-BE816525D260}" type="sibTrans" cxnId="{425C2D5D-FF9B-4D9C-BF3B-1D44F7F44F78}">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ACC261A7-7EA5-43D9-A8B4-062BCF220C20}">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prstMaterial="powder">
          <a:bevelT h="50800" prst="relaxedInset"/>
        </a:sp3d>
      </dgm:spPr>
      <dgm:t>
        <a:bodyPr/>
        <a:lstStyle/>
        <a:p>
          <a:r>
            <a:rPr lang="fr-FR" b="1" u="none" dirty="0"/>
            <a:t>Faire adhérer les salariés à la nouvelle organisation</a:t>
          </a:r>
        </a:p>
      </dgm:t>
    </dgm:pt>
    <dgm:pt modelId="{BD0A8840-0DA4-4A59-B375-E6154B6D817D}" type="parTrans" cxnId="{28E0A12E-61E0-41DB-8CA7-1E93FF477116}">
      <dgm:prSet/>
      <dgm:spPr/>
      <dgm:t>
        <a:bodyPr/>
        <a:lstStyle/>
        <a:p>
          <a:endParaRPr lang="fr-FR"/>
        </a:p>
      </dgm:t>
    </dgm:pt>
    <dgm:pt modelId="{805B755C-79BF-4B3F-A561-4A4670EFCCE2}" type="sibTrans" cxnId="{28E0A12E-61E0-41DB-8CA7-1E93FF477116}">
      <dgm:prSet/>
      <dgm:spPr/>
      <dgm:t>
        <a:bodyPr/>
        <a:lstStyle/>
        <a:p>
          <a:endParaRPr lang="fr-FR"/>
        </a:p>
      </dgm:t>
    </dgm:pt>
    <dgm:pt modelId="{B845E579-2E1F-4E0D-A0AC-314C48FE7F04}">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Mettre en place des groupes de travail pluridisciplinaires et transversaux</a:t>
          </a:r>
        </a:p>
      </dgm:t>
    </dgm:pt>
    <dgm:pt modelId="{6BA9CD51-DDE9-4BD7-A44A-AA025EE51F1E}" type="parTrans" cxnId="{732EB1D9-7CEA-405C-91CA-B2E832688891}">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04969285-CA80-453A-A890-C5930899C48D}" type="sibTrans" cxnId="{732EB1D9-7CEA-405C-91CA-B2E832688891}">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47A78BF-7B21-4376-B21A-B51B5297B300}">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Créer des temps d’échanges réguliers</a:t>
          </a:r>
        </a:p>
      </dgm:t>
    </dgm:pt>
    <dgm:pt modelId="{3224D0ED-2A28-4CB4-BBC8-76AAF28BB608}" type="parTrans" cxnId="{C3C867BE-283C-4C8C-A570-866A3AA28614}">
      <dgm:prSet/>
      <dgm:spPr/>
      <dgm:t>
        <a:bodyPr/>
        <a:lstStyle/>
        <a:p>
          <a:endParaRPr lang="fr-FR"/>
        </a:p>
      </dgm:t>
    </dgm:pt>
    <dgm:pt modelId="{04229A44-C286-4301-9B0A-60063E014414}" type="sibTrans" cxnId="{C3C867BE-283C-4C8C-A570-866A3AA28614}">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837D6865-FC40-4D6E-9763-43DB24CD428F}">
      <dgm:prSet>
        <dgm:style>
          <a:lnRef idx="0">
            <a:schemeClr val="accent6"/>
          </a:lnRef>
          <a:fillRef idx="3">
            <a:schemeClr val="accent6"/>
          </a:fillRef>
          <a:effectRef idx="3">
            <a:schemeClr val="accent6"/>
          </a:effectRef>
          <a:fontRef idx="minor">
            <a:schemeClr val="lt1"/>
          </a:fontRef>
        </dgm:style>
      </dgm:prSet>
      <dgm:spPr>
        <a:scene3d>
          <a:camera prst="orthographicFront"/>
          <a:lightRig rig="flat" dir="t"/>
        </a:scene3d>
        <a:sp3d extrusionH="12700" prstMaterial="powder">
          <a:bevelT h="50800" prst="relaxedInset"/>
        </a:sp3d>
      </dgm:spPr>
      <dgm:t>
        <a:bodyPr/>
        <a:lstStyle/>
        <a:p>
          <a:r>
            <a:rPr lang="fr-FR" b="0" i="1" u="none" dirty="0"/>
            <a:t>Solliciter les représentants du personnel et le CSE.</a:t>
          </a:r>
        </a:p>
      </dgm:t>
    </dgm:pt>
    <dgm:pt modelId="{D10E66F0-0DCB-4968-AF93-E45F6EA6DAC9}" type="parTrans" cxnId="{3F252120-4C11-4658-B8AC-21523ECC6E73}">
      <dgm:prSet/>
      <dgm:spPr/>
      <dgm:t>
        <a:bodyPr/>
        <a:lstStyle/>
        <a:p>
          <a:endParaRPr lang="fr-FR"/>
        </a:p>
      </dgm:t>
    </dgm:pt>
    <dgm:pt modelId="{7A3544EB-DD7A-4BDB-8DED-005411555D0C}" type="sibTrans" cxnId="{3F252120-4C11-4658-B8AC-21523ECC6E73}">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ED774267-A959-4C1B-B00D-2A712DF5A78F}">
      <dgm:prSet>
        <dgm:style>
          <a:lnRef idx="0">
            <a:schemeClr val="accent2"/>
          </a:lnRef>
          <a:fillRef idx="3">
            <a:schemeClr val="accent2"/>
          </a:fillRef>
          <a:effectRef idx="3">
            <a:schemeClr val="accent2"/>
          </a:effectRef>
          <a:fontRef idx="minor">
            <a:schemeClr val="lt1"/>
          </a:fontRef>
        </dgm:style>
      </dgm:prSet>
      <dgm:spPr/>
      <dgm:t>
        <a:bodyPr/>
        <a:lstStyle/>
        <a:p>
          <a:r>
            <a:rPr lang="fr-FR" b="0" i="1" u="none" dirty="0"/>
            <a:t>S’intéresser à chaque salarié</a:t>
          </a:r>
          <a:endParaRPr lang="fr-FR" b="0" u="none" dirty="0"/>
        </a:p>
      </dgm:t>
    </dgm:pt>
    <dgm:pt modelId="{9C1591B5-F48E-42BE-A8E2-C3B0F81B46DA}" type="parTrans" cxnId="{D2321089-A302-40A0-B03E-0A7141DED41F}">
      <dgm:prSet/>
      <dgm:spPr/>
      <dgm:t>
        <a:bodyPr/>
        <a:lstStyle/>
        <a:p>
          <a:endParaRPr lang="fr-FR"/>
        </a:p>
      </dgm:t>
    </dgm:pt>
    <dgm:pt modelId="{547C0D46-9838-433F-853B-C84622BCFD6C}" type="sibTrans" cxnId="{D2321089-A302-40A0-B03E-0A7141DED41F}">
      <dgm:prSet/>
      <dgm:spPr/>
      <dgm:t>
        <a:bodyPr/>
        <a:lstStyle/>
        <a:p>
          <a:endParaRPr lang="fr-FR"/>
        </a:p>
      </dgm:t>
    </dgm:pt>
    <dgm:pt modelId="{07C29DF3-FE35-48FC-8882-145558D19C0D}" type="pres">
      <dgm:prSet presAssocID="{5A74A63C-B261-4137-BC94-60EA3684B91D}" presName="Name0" presStyleCnt="0">
        <dgm:presLayoutVars>
          <dgm:dir/>
          <dgm:animLvl val="lvl"/>
          <dgm:resizeHandles val="exact"/>
        </dgm:presLayoutVars>
      </dgm:prSet>
      <dgm:spPr/>
      <dgm:t>
        <a:bodyPr/>
        <a:lstStyle/>
        <a:p>
          <a:endParaRPr lang="fr-FR"/>
        </a:p>
      </dgm:t>
    </dgm:pt>
    <dgm:pt modelId="{ABEB2D6A-20B1-43C7-9A58-0F3C16EC3AD0}" type="pres">
      <dgm:prSet presAssocID="{189AF75E-795F-4300-A4DF-BD84EF65F18B}" presName="vertFlow" presStyleCnt="0"/>
      <dgm:spPr>
        <a:scene3d>
          <a:camera prst="orthographicFront"/>
          <a:lightRig rig="threePt" dir="t"/>
        </a:scene3d>
        <a:sp3d>
          <a:bevelT prst="relaxedInset"/>
        </a:sp3d>
      </dgm:spPr>
    </dgm:pt>
    <dgm:pt modelId="{54EE1A41-F9C4-498B-91D2-9AC3930DBFD2}" type="pres">
      <dgm:prSet presAssocID="{189AF75E-795F-4300-A4DF-BD84EF65F18B}" presName="header" presStyleLbl="node1" presStyleIdx="0" presStyleCnt="3"/>
      <dgm:spPr/>
      <dgm:t>
        <a:bodyPr/>
        <a:lstStyle/>
        <a:p>
          <a:endParaRPr lang="fr-FR"/>
        </a:p>
      </dgm:t>
    </dgm:pt>
    <dgm:pt modelId="{A4E008A6-9F46-469E-81F0-B172CA0F1837}" type="pres">
      <dgm:prSet presAssocID="{F8BB48FF-8BED-4470-B722-32E150A4FE74}" presName="parTrans" presStyleLbl="sibTrans2D1" presStyleIdx="0" presStyleCnt="10"/>
      <dgm:spPr/>
      <dgm:t>
        <a:bodyPr/>
        <a:lstStyle/>
        <a:p>
          <a:endParaRPr lang="fr-FR"/>
        </a:p>
      </dgm:t>
    </dgm:pt>
    <dgm:pt modelId="{381D1AB8-66BD-4B9C-BD66-7D5C6BAC2623}" type="pres">
      <dgm:prSet presAssocID="{CBAC9D38-4D8E-43BD-BCB4-BFB6EFDFFDC3}" presName="child" presStyleLbl="alignAccFollowNode1" presStyleIdx="0" presStyleCnt="10">
        <dgm:presLayoutVars>
          <dgm:chMax val="0"/>
          <dgm:bulletEnabled val="1"/>
        </dgm:presLayoutVars>
      </dgm:prSet>
      <dgm:spPr/>
      <dgm:t>
        <a:bodyPr/>
        <a:lstStyle/>
        <a:p>
          <a:endParaRPr lang="fr-FR"/>
        </a:p>
      </dgm:t>
    </dgm:pt>
    <dgm:pt modelId="{9091A0CB-44B2-4CC6-A268-9CBA776F59CC}" type="pres">
      <dgm:prSet presAssocID="{EF27608F-DB2A-4B4F-89A3-F7033F45001F}" presName="sibTrans" presStyleLbl="sibTrans2D1" presStyleIdx="1" presStyleCnt="10"/>
      <dgm:spPr/>
      <dgm:t>
        <a:bodyPr/>
        <a:lstStyle/>
        <a:p>
          <a:endParaRPr lang="fr-FR"/>
        </a:p>
      </dgm:t>
    </dgm:pt>
    <dgm:pt modelId="{A67B80E9-6347-4603-BCA1-46CD5F39FA64}" type="pres">
      <dgm:prSet presAssocID="{13F42294-B2D0-46C0-961E-DD6FA369097E}" presName="child" presStyleLbl="alignAccFollowNode1" presStyleIdx="1" presStyleCnt="10">
        <dgm:presLayoutVars>
          <dgm:chMax val="0"/>
          <dgm:bulletEnabled val="1"/>
        </dgm:presLayoutVars>
      </dgm:prSet>
      <dgm:spPr/>
      <dgm:t>
        <a:bodyPr/>
        <a:lstStyle/>
        <a:p>
          <a:endParaRPr lang="fr-FR"/>
        </a:p>
      </dgm:t>
    </dgm:pt>
    <dgm:pt modelId="{55E4813F-B52B-4EC1-BCA6-95302959BDE7}" type="pres">
      <dgm:prSet presAssocID="{EDBB49B2-D704-4D03-8742-DCA4902E45B8}" presName="sibTrans" presStyleLbl="sibTrans2D1" presStyleIdx="2" presStyleCnt="10"/>
      <dgm:spPr/>
      <dgm:t>
        <a:bodyPr/>
        <a:lstStyle/>
        <a:p>
          <a:endParaRPr lang="fr-FR"/>
        </a:p>
      </dgm:t>
    </dgm:pt>
    <dgm:pt modelId="{51877E55-6589-4555-81A7-95F07E7A7B34}" type="pres">
      <dgm:prSet presAssocID="{E8AD3DFF-B732-4F0C-BD13-2BB8FE2AC751}" presName="child" presStyleLbl="alignAccFollowNode1" presStyleIdx="2" presStyleCnt="10">
        <dgm:presLayoutVars>
          <dgm:chMax val="0"/>
          <dgm:bulletEnabled val="1"/>
        </dgm:presLayoutVars>
      </dgm:prSet>
      <dgm:spPr/>
      <dgm:t>
        <a:bodyPr/>
        <a:lstStyle/>
        <a:p>
          <a:endParaRPr lang="fr-FR"/>
        </a:p>
      </dgm:t>
    </dgm:pt>
    <dgm:pt modelId="{9325BC91-DF23-4645-85F5-2AC317AC75CF}" type="pres">
      <dgm:prSet presAssocID="{C4CE1165-9301-4B3D-B854-5FAED2F00DED}" presName="sibTrans" presStyleLbl="sibTrans2D1" presStyleIdx="3" presStyleCnt="10"/>
      <dgm:spPr/>
      <dgm:t>
        <a:bodyPr/>
        <a:lstStyle/>
        <a:p>
          <a:endParaRPr lang="fr-FR"/>
        </a:p>
      </dgm:t>
    </dgm:pt>
    <dgm:pt modelId="{435D6158-FE4F-48F5-8B43-83BEF58EC3B5}" type="pres">
      <dgm:prSet presAssocID="{2C0C3EE5-A6AD-433B-9316-1CFB42C0D19A}" presName="child" presStyleLbl="alignAccFollowNode1" presStyleIdx="3" presStyleCnt="10">
        <dgm:presLayoutVars>
          <dgm:chMax val="0"/>
          <dgm:bulletEnabled val="1"/>
        </dgm:presLayoutVars>
      </dgm:prSet>
      <dgm:spPr/>
      <dgm:t>
        <a:bodyPr/>
        <a:lstStyle/>
        <a:p>
          <a:endParaRPr lang="fr-FR"/>
        </a:p>
      </dgm:t>
    </dgm:pt>
    <dgm:pt modelId="{DA7B58EE-28AC-4613-ACE3-BDA270861836}" type="pres">
      <dgm:prSet presAssocID="{189AF75E-795F-4300-A4DF-BD84EF65F18B}" presName="hSp" presStyleCnt="0"/>
      <dgm:spPr>
        <a:scene3d>
          <a:camera prst="orthographicFront"/>
          <a:lightRig rig="threePt" dir="t"/>
        </a:scene3d>
        <a:sp3d>
          <a:bevelT prst="relaxedInset"/>
        </a:sp3d>
      </dgm:spPr>
    </dgm:pt>
    <dgm:pt modelId="{9543EC65-2FA9-413B-9E11-9A29900FFC02}" type="pres">
      <dgm:prSet presAssocID="{ED7845F4-57D0-4DCB-AEA8-0E998713D5F0}" presName="vertFlow" presStyleCnt="0"/>
      <dgm:spPr>
        <a:scene3d>
          <a:camera prst="orthographicFront"/>
          <a:lightRig rig="threePt" dir="t"/>
        </a:scene3d>
        <a:sp3d>
          <a:bevelT prst="relaxedInset"/>
        </a:sp3d>
      </dgm:spPr>
    </dgm:pt>
    <dgm:pt modelId="{50372B7D-8275-4AFE-8AAD-B2EB20225FE2}" type="pres">
      <dgm:prSet presAssocID="{ED7845F4-57D0-4DCB-AEA8-0E998713D5F0}" presName="header" presStyleLbl="node1" presStyleIdx="1" presStyleCnt="3"/>
      <dgm:spPr/>
      <dgm:t>
        <a:bodyPr/>
        <a:lstStyle/>
        <a:p>
          <a:endParaRPr lang="fr-FR"/>
        </a:p>
      </dgm:t>
    </dgm:pt>
    <dgm:pt modelId="{579842EE-68BD-4977-AD45-8BBBECEEFCF4}" type="pres">
      <dgm:prSet presAssocID="{9C1591B5-F48E-42BE-A8E2-C3B0F81B46DA}" presName="parTrans" presStyleLbl="sibTrans2D1" presStyleIdx="4" presStyleCnt="10"/>
      <dgm:spPr/>
      <dgm:t>
        <a:bodyPr/>
        <a:lstStyle/>
        <a:p>
          <a:endParaRPr lang="fr-FR"/>
        </a:p>
      </dgm:t>
    </dgm:pt>
    <dgm:pt modelId="{BFD86320-B13F-4E0A-826C-5EE8DE46B6E6}" type="pres">
      <dgm:prSet presAssocID="{ED774267-A959-4C1B-B00D-2A712DF5A78F}" presName="child" presStyleLbl="alignAccFollowNode1" presStyleIdx="4" presStyleCnt="10">
        <dgm:presLayoutVars>
          <dgm:chMax val="0"/>
          <dgm:bulletEnabled val="1"/>
        </dgm:presLayoutVars>
      </dgm:prSet>
      <dgm:spPr/>
      <dgm:t>
        <a:bodyPr/>
        <a:lstStyle/>
        <a:p>
          <a:endParaRPr lang="fr-FR"/>
        </a:p>
      </dgm:t>
    </dgm:pt>
    <dgm:pt modelId="{08EDBD80-11BB-4E97-83C5-437F4DD25205}" type="pres">
      <dgm:prSet presAssocID="{547C0D46-9838-433F-853B-C84622BCFD6C}" presName="sibTrans" presStyleLbl="sibTrans2D1" presStyleIdx="5" presStyleCnt="10"/>
      <dgm:spPr/>
      <dgm:t>
        <a:bodyPr/>
        <a:lstStyle/>
        <a:p>
          <a:endParaRPr lang="fr-FR"/>
        </a:p>
      </dgm:t>
    </dgm:pt>
    <dgm:pt modelId="{57735BF7-D7FF-4AE5-A708-FCA4353142B1}" type="pres">
      <dgm:prSet presAssocID="{CA1CB829-090F-46FB-BA6D-AD59DACAA336}" presName="child" presStyleLbl="alignAccFollowNode1" presStyleIdx="5" presStyleCnt="10">
        <dgm:presLayoutVars>
          <dgm:chMax val="0"/>
          <dgm:bulletEnabled val="1"/>
        </dgm:presLayoutVars>
      </dgm:prSet>
      <dgm:spPr/>
      <dgm:t>
        <a:bodyPr/>
        <a:lstStyle/>
        <a:p>
          <a:endParaRPr lang="fr-FR"/>
        </a:p>
      </dgm:t>
    </dgm:pt>
    <dgm:pt modelId="{87730BEA-46A4-412B-A2B5-95DA71698B8D}" type="pres">
      <dgm:prSet presAssocID="{86C76D46-560D-405D-A551-246C534442D4}" presName="sibTrans" presStyleLbl="sibTrans2D1" presStyleIdx="6" presStyleCnt="10"/>
      <dgm:spPr/>
      <dgm:t>
        <a:bodyPr/>
        <a:lstStyle/>
        <a:p>
          <a:endParaRPr lang="fr-FR"/>
        </a:p>
      </dgm:t>
    </dgm:pt>
    <dgm:pt modelId="{DAD8F0C3-2B2A-4C2D-AE8A-6D93A77E6E1A}" type="pres">
      <dgm:prSet presAssocID="{1D42324D-3F47-4A97-876E-CEA3709AEA86}" presName="child" presStyleLbl="alignAccFollowNode1" presStyleIdx="6" presStyleCnt="10">
        <dgm:presLayoutVars>
          <dgm:chMax val="0"/>
          <dgm:bulletEnabled val="1"/>
        </dgm:presLayoutVars>
      </dgm:prSet>
      <dgm:spPr/>
      <dgm:t>
        <a:bodyPr/>
        <a:lstStyle/>
        <a:p>
          <a:endParaRPr lang="fr-FR"/>
        </a:p>
      </dgm:t>
    </dgm:pt>
    <dgm:pt modelId="{2571CA5B-B386-4F44-8CB6-479879797996}" type="pres">
      <dgm:prSet presAssocID="{ED7845F4-57D0-4DCB-AEA8-0E998713D5F0}" presName="hSp" presStyleCnt="0"/>
      <dgm:spPr>
        <a:scene3d>
          <a:camera prst="orthographicFront"/>
          <a:lightRig rig="threePt" dir="t"/>
        </a:scene3d>
        <a:sp3d>
          <a:bevelT prst="relaxedInset"/>
        </a:sp3d>
      </dgm:spPr>
    </dgm:pt>
    <dgm:pt modelId="{713083C5-98CD-4294-AE5D-286734422CCE}" type="pres">
      <dgm:prSet presAssocID="{ACC261A7-7EA5-43D9-A8B4-062BCF220C20}" presName="vertFlow" presStyleCnt="0"/>
      <dgm:spPr>
        <a:scene3d>
          <a:camera prst="orthographicFront"/>
          <a:lightRig rig="threePt" dir="t"/>
        </a:scene3d>
        <a:sp3d>
          <a:bevelT prst="relaxedInset"/>
        </a:sp3d>
      </dgm:spPr>
    </dgm:pt>
    <dgm:pt modelId="{370923E2-308E-42AD-BF7F-6BAC2F53F34B}" type="pres">
      <dgm:prSet presAssocID="{ACC261A7-7EA5-43D9-A8B4-062BCF220C20}" presName="header" presStyleLbl="node1" presStyleIdx="2" presStyleCnt="3"/>
      <dgm:spPr/>
      <dgm:t>
        <a:bodyPr/>
        <a:lstStyle/>
        <a:p>
          <a:endParaRPr lang="fr-FR"/>
        </a:p>
      </dgm:t>
    </dgm:pt>
    <dgm:pt modelId="{CDFD03BE-6DDA-4318-9C0F-859CA615795E}" type="pres">
      <dgm:prSet presAssocID="{6BA9CD51-DDE9-4BD7-A44A-AA025EE51F1E}" presName="parTrans" presStyleLbl="sibTrans2D1" presStyleIdx="7" presStyleCnt="10"/>
      <dgm:spPr/>
      <dgm:t>
        <a:bodyPr/>
        <a:lstStyle/>
        <a:p>
          <a:endParaRPr lang="fr-FR"/>
        </a:p>
      </dgm:t>
    </dgm:pt>
    <dgm:pt modelId="{EB6D9502-4FBD-463B-94C2-F1692096001F}" type="pres">
      <dgm:prSet presAssocID="{B845E579-2E1F-4E0D-A0AC-314C48FE7F04}" presName="child" presStyleLbl="alignAccFollowNode1" presStyleIdx="7" presStyleCnt="10">
        <dgm:presLayoutVars>
          <dgm:chMax val="0"/>
          <dgm:bulletEnabled val="1"/>
        </dgm:presLayoutVars>
      </dgm:prSet>
      <dgm:spPr/>
      <dgm:t>
        <a:bodyPr/>
        <a:lstStyle/>
        <a:p>
          <a:endParaRPr lang="fr-FR"/>
        </a:p>
      </dgm:t>
    </dgm:pt>
    <dgm:pt modelId="{F7AE8449-033E-4825-8BB1-C2832CD142EF}" type="pres">
      <dgm:prSet presAssocID="{04969285-CA80-453A-A890-C5930899C48D}" presName="sibTrans" presStyleLbl="sibTrans2D1" presStyleIdx="8" presStyleCnt="10"/>
      <dgm:spPr/>
      <dgm:t>
        <a:bodyPr/>
        <a:lstStyle/>
        <a:p>
          <a:endParaRPr lang="fr-FR"/>
        </a:p>
      </dgm:t>
    </dgm:pt>
    <dgm:pt modelId="{0AB5A7CD-F64C-4596-8A96-F9F2BB46AB99}" type="pres">
      <dgm:prSet presAssocID="{E47A78BF-7B21-4376-B21A-B51B5297B300}" presName="child" presStyleLbl="alignAccFollowNode1" presStyleIdx="8" presStyleCnt="10" custLinFactNeighborX="-805" custLinFactNeighborY="-8615">
        <dgm:presLayoutVars>
          <dgm:chMax val="0"/>
          <dgm:bulletEnabled val="1"/>
        </dgm:presLayoutVars>
      </dgm:prSet>
      <dgm:spPr/>
      <dgm:t>
        <a:bodyPr/>
        <a:lstStyle/>
        <a:p>
          <a:endParaRPr lang="fr-FR"/>
        </a:p>
      </dgm:t>
    </dgm:pt>
    <dgm:pt modelId="{C96D97E5-5D60-4F50-ADA6-76B8C3C70A21}" type="pres">
      <dgm:prSet presAssocID="{04229A44-C286-4301-9B0A-60063E014414}" presName="sibTrans" presStyleLbl="sibTrans2D1" presStyleIdx="9" presStyleCnt="10"/>
      <dgm:spPr/>
      <dgm:t>
        <a:bodyPr/>
        <a:lstStyle/>
        <a:p>
          <a:endParaRPr lang="fr-FR"/>
        </a:p>
      </dgm:t>
    </dgm:pt>
    <dgm:pt modelId="{48971CFF-7ECD-4660-8DCA-FA57BDAB71CB}" type="pres">
      <dgm:prSet presAssocID="{837D6865-FC40-4D6E-9763-43DB24CD428F}" presName="child" presStyleLbl="alignAccFollowNode1" presStyleIdx="9" presStyleCnt="10">
        <dgm:presLayoutVars>
          <dgm:chMax val="0"/>
          <dgm:bulletEnabled val="1"/>
        </dgm:presLayoutVars>
      </dgm:prSet>
      <dgm:spPr/>
      <dgm:t>
        <a:bodyPr/>
        <a:lstStyle/>
        <a:p>
          <a:endParaRPr lang="fr-FR"/>
        </a:p>
      </dgm:t>
    </dgm:pt>
  </dgm:ptLst>
  <dgm:cxnLst>
    <dgm:cxn modelId="{CF1E21BD-9527-4B93-9379-8DEA21CCA601}" type="presOf" srcId="{E47A78BF-7B21-4376-B21A-B51B5297B300}" destId="{0AB5A7CD-F64C-4596-8A96-F9F2BB46AB99}" srcOrd="0" destOrd="0" presId="urn:microsoft.com/office/officeart/2005/8/layout/lProcess1"/>
    <dgm:cxn modelId="{E55066C7-E69A-4E38-BF37-BC1DAC04F443}" type="presOf" srcId="{CBAC9D38-4D8E-43BD-BCB4-BFB6EFDFFDC3}" destId="{381D1AB8-66BD-4B9C-BD66-7D5C6BAC2623}" srcOrd="0" destOrd="0" presId="urn:microsoft.com/office/officeart/2005/8/layout/lProcess1"/>
    <dgm:cxn modelId="{3BEA9198-7A95-40A2-95C7-AB679D689829}" srcId="{189AF75E-795F-4300-A4DF-BD84EF65F18B}" destId="{13F42294-B2D0-46C0-961E-DD6FA369097E}" srcOrd="1" destOrd="0" parTransId="{1C40AF23-25F6-40F0-8F7D-3B1E400CB3E7}" sibTransId="{EDBB49B2-D704-4D03-8742-DCA4902E45B8}"/>
    <dgm:cxn modelId="{6B78A5BB-217F-42C0-B2CE-3E7B69BFF49A}" srcId="{189AF75E-795F-4300-A4DF-BD84EF65F18B}" destId="{CBAC9D38-4D8E-43BD-BCB4-BFB6EFDFFDC3}" srcOrd="0" destOrd="0" parTransId="{F8BB48FF-8BED-4470-B722-32E150A4FE74}" sibTransId="{EF27608F-DB2A-4B4F-89A3-F7033F45001F}"/>
    <dgm:cxn modelId="{82D4CF6D-0FB7-4AB5-9563-551738BFD771}" type="presOf" srcId="{C4CE1165-9301-4B3D-B854-5FAED2F00DED}" destId="{9325BC91-DF23-4645-85F5-2AC317AC75CF}" srcOrd="0" destOrd="0" presId="urn:microsoft.com/office/officeart/2005/8/layout/lProcess1"/>
    <dgm:cxn modelId="{6C8B3C74-D6D3-41A1-B35A-83EAC93DE6AC}" type="presOf" srcId="{EDBB49B2-D704-4D03-8742-DCA4902E45B8}" destId="{55E4813F-B52B-4EC1-BCA6-95302959BDE7}" srcOrd="0" destOrd="0" presId="urn:microsoft.com/office/officeart/2005/8/layout/lProcess1"/>
    <dgm:cxn modelId="{502805D6-C1C8-41DF-87BA-669C3C4EC776}" srcId="{5A74A63C-B261-4137-BC94-60EA3684B91D}" destId="{ED7845F4-57D0-4DCB-AEA8-0E998713D5F0}" srcOrd="1" destOrd="0" parTransId="{A87BFAE8-DFD3-4981-BDB2-2910C13BFAFE}" sibTransId="{C731ADCF-57C2-4FAE-9E94-6BBC8E439DF7}"/>
    <dgm:cxn modelId="{BF402899-8DDE-4A33-B9E6-9A54C21A6DE5}" type="presOf" srcId="{9C1591B5-F48E-42BE-A8E2-C3B0F81B46DA}" destId="{579842EE-68BD-4977-AD45-8BBBECEEFCF4}" srcOrd="0" destOrd="0" presId="urn:microsoft.com/office/officeart/2005/8/layout/lProcess1"/>
    <dgm:cxn modelId="{64B7F516-74EB-4878-A02B-2AA18A2C63CE}" type="presOf" srcId="{ED7845F4-57D0-4DCB-AEA8-0E998713D5F0}" destId="{50372B7D-8275-4AFE-8AAD-B2EB20225FE2}" srcOrd="0" destOrd="0" presId="urn:microsoft.com/office/officeart/2005/8/layout/lProcess1"/>
    <dgm:cxn modelId="{732EB1D9-7CEA-405C-91CA-B2E832688891}" srcId="{ACC261A7-7EA5-43D9-A8B4-062BCF220C20}" destId="{B845E579-2E1F-4E0D-A0AC-314C48FE7F04}" srcOrd="0" destOrd="0" parTransId="{6BA9CD51-DDE9-4BD7-A44A-AA025EE51F1E}" sibTransId="{04969285-CA80-453A-A890-C5930899C48D}"/>
    <dgm:cxn modelId="{97F4B9B1-7859-47D3-B5DC-ED7EB9011241}" type="presOf" srcId="{5A74A63C-B261-4137-BC94-60EA3684B91D}" destId="{07C29DF3-FE35-48FC-8882-145558D19C0D}" srcOrd="0" destOrd="0" presId="urn:microsoft.com/office/officeart/2005/8/layout/lProcess1"/>
    <dgm:cxn modelId="{D2321089-A302-40A0-B03E-0A7141DED41F}" srcId="{ED7845F4-57D0-4DCB-AEA8-0E998713D5F0}" destId="{ED774267-A959-4C1B-B00D-2A712DF5A78F}" srcOrd="0" destOrd="0" parTransId="{9C1591B5-F48E-42BE-A8E2-C3B0F81B46DA}" sibTransId="{547C0D46-9838-433F-853B-C84622BCFD6C}"/>
    <dgm:cxn modelId="{28E0A12E-61E0-41DB-8CA7-1E93FF477116}" srcId="{5A74A63C-B261-4137-BC94-60EA3684B91D}" destId="{ACC261A7-7EA5-43D9-A8B4-062BCF220C20}" srcOrd="2" destOrd="0" parTransId="{BD0A8840-0DA4-4A59-B375-E6154B6D817D}" sibTransId="{805B755C-79BF-4B3F-A561-4A4670EFCCE2}"/>
    <dgm:cxn modelId="{A6E9F832-CCCD-4501-94A9-5352B4F86AD8}" type="presOf" srcId="{04229A44-C286-4301-9B0A-60063E014414}" destId="{C96D97E5-5D60-4F50-ADA6-76B8C3C70A21}" srcOrd="0" destOrd="0" presId="urn:microsoft.com/office/officeart/2005/8/layout/lProcess1"/>
    <dgm:cxn modelId="{425C2D5D-FF9B-4D9C-BF3B-1D44F7F44F78}" srcId="{ED7845F4-57D0-4DCB-AEA8-0E998713D5F0}" destId="{1D42324D-3F47-4A97-876E-CEA3709AEA86}" srcOrd="2" destOrd="0" parTransId="{7DFA88FC-706F-4BC4-A288-A4A775B426C3}" sibTransId="{82B7FAFE-225B-4EE7-B34D-BE816525D260}"/>
    <dgm:cxn modelId="{1DC66A50-D4C1-46FB-BBBB-333F2BD76B28}" type="presOf" srcId="{F8BB48FF-8BED-4470-B722-32E150A4FE74}" destId="{A4E008A6-9F46-469E-81F0-B172CA0F1837}" srcOrd="0" destOrd="0" presId="urn:microsoft.com/office/officeart/2005/8/layout/lProcess1"/>
    <dgm:cxn modelId="{EB499E2F-9B15-4D87-B610-6B29189CE044}" type="presOf" srcId="{ACC261A7-7EA5-43D9-A8B4-062BCF220C20}" destId="{370923E2-308E-42AD-BF7F-6BAC2F53F34B}" srcOrd="0" destOrd="0" presId="urn:microsoft.com/office/officeart/2005/8/layout/lProcess1"/>
    <dgm:cxn modelId="{7D309504-EE75-4C3B-8BBE-2FCB932EC176}" type="presOf" srcId="{04969285-CA80-453A-A890-C5930899C48D}" destId="{F7AE8449-033E-4825-8BB1-C2832CD142EF}" srcOrd="0" destOrd="0" presId="urn:microsoft.com/office/officeart/2005/8/layout/lProcess1"/>
    <dgm:cxn modelId="{3F252120-4C11-4658-B8AC-21523ECC6E73}" srcId="{ACC261A7-7EA5-43D9-A8B4-062BCF220C20}" destId="{837D6865-FC40-4D6E-9763-43DB24CD428F}" srcOrd="2" destOrd="0" parTransId="{D10E66F0-0DCB-4968-AF93-E45F6EA6DAC9}" sibTransId="{7A3544EB-DD7A-4BDB-8DED-005411555D0C}"/>
    <dgm:cxn modelId="{733A37CC-EEED-44DE-A3C6-57229664C6DF}" type="presOf" srcId="{B845E579-2E1F-4E0D-A0AC-314C48FE7F04}" destId="{EB6D9502-4FBD-463B-94C2-F1692096001F}" srcOrd="0" destOrd="0" presId="urn:microsoft.com/office/officeart/2005/8/layout/lProcess1"/>
    <dgm:cxn modelId="{5A22EC7C-B912-431B-9A5C-8DCD6DD32D4F}" type="presOf" srcId="{547C0D46-9838-433F-853B-C84622BCFD6C}" destId="{08EDBD80-11BB-4E97-83C5-437F4DD25205}" srcOrd="0" destOrd="0" presId="urn:microsoft.com/office/officeart/2005/8/layout/lProcess1"/>
    <dgm:cxn modelId="{68594BF9-D0C5-4529-AD05-34D84D345334}" srcId="{ED7845F4-57D0-4DCB-AEA8-0E998713D5F0}" destId="{CA1CB829-090F-46FB-BA6D-AD59DACAA336}" srcOrd="1" destOrd="0" parTransId="{B9EC980B-C509-4D15-A40F-96CCB7C0BF01}" sibTransId="{86C76D46-560D-405D-A551-246C534442D4}"/>
    <dgm:cxn modelId="{4672BBAA-DFF9-46FF-8D3A-7612F14A3B74}" type="presOf" srcId="{189AF75E-795F-4300-A4DF-BD84EF65F18B}" destId="{54EE1A41-F9C4-498B-91D2-9AC3930DBFD2}" srcOrd="0" destOrd="0" presId="urn:microsoft.com/office/officeart/2005/8/layout/lProcess1"/>
    <dgm:cxn modelId="{E9C3417D-8C9D-4272-9C0B-6CBFF80E861C}" type="presOf" srcId="{EF27608F-DB2A-4B4F-89A3-F7033F45001F}" destId="{9091A0CB-44B2-4CC6-A268-9CBA776F59CC}" srcOrd="0" destOrd="0" presId="urn:microsoft.com/office/officeart/2005/8/layout/lProcess1"/>
    <dgm:cxn modelId="{C79D1CFD-2144-4693-9D44-137543D19FC0}" type="presOf" srcId="{ED774267-A959-4C1B-B00D-2A712DF5A78F}" destId="{BFD86320-B13F-4E0A-826C-5EE8DE46B6E6}" srcOrd="0" destOrd="0" presId="urn:microsoft.com/office/officeart/2005/8/layout/lProcess1"/>
    <dgm:cxn modelId="{EB477969-2A08-466F-AB32-EC8D2CC4EA84}" type="presOf" srcId="{1D42324D-3F47-4A97-876E-CEA3709AEA86}" destId="{DAD8F0C3-2B2A-4C2D-AE8A-6D93A77E6E1A}" srcOrd="0" destOrd="0" presId="urn:microsoft.com/office/officeart/2005/8/layout/lProcess1"/>
    <dgm:cxn modelId="{9E94483A-808A-4EB1-A5B4-09A913F75238}" srcId="{189AF75E-795F-4300-A4DF-BD84EF65F18B}" destId="{2C0C3EE5-A6AD-433B-9316-1CFB42C0D19A}" srcOrd="3" destOrd="0" parTransId="{77CD3071-CDB4-4D51-98C5-3751A41B9467}" sibTransId="{EC49C82B-6DA6-4BB5-A583-3C08A5842400}"/>
    <dgm:cxn modelId="{CE566CF4-D3F4-4856-B09E-B75CFCC5D9DB}" type="presOf" srcId="{6BA9CD51-DDE9-4BD7-A44A-AA025EE51F1E}" destId="{CDFD03BE-6DDA-4318-9C0F-859CA615795E}" srcOrd="0" destOrd="0" presId="urn:microsoft.com/office/officeart/2005/8/layout/lProcess1"/>
    <dgm:cxn modelId="{791ADD00-7B85-400B-8CA8-CF93C332F970}" type="presOf" srcId="{E8AD3DFF-B732-4F0C-BD13-2BB8FE2AC751}" destId="{51877E55-6589-4555-81A7-95F07E7A7B34}" srcOrd="0" destOrd="0" presId="urn:microsoft.com/office/officeart/2005/8/layout/lProcess1"/>
    <dgm:cxn modelId="{C3C867BE-283C-4C8C-A570-866A3AA28614}" srcId="{ACC261A7-7EA5-43D9-A8B4-062BCF220C20}" destId="{E47A78BF-7B21-4376-B21A-B51B5297B300}" srcOrd="1" destOrd="0" parTransId="{3224D0ED-2A28-4CB4-BBC8-76AAF28BB608}" sibTransId="{04229A44-C286-4301-9B0A-60063E014414}"/>
    <dgm:cxn modelId="{14B37D9D-0F3C-4CD5-96A6-F7F5A19EF8B4}" type="presOf" srcId="{86C76D46-560D-405D-A551-246C534442D4}" destId="{87730BEA-46A4-412B-A2B5-95DA71698B8D}" srcOrd="0" destOrd="0" presId="urn:microsoft.com/office/officeart/2005/8/layout/lProcess1"/>
    <dgm:cxn modelId="{6F921FE3-948D-45AD-A7E1-9B53FE092B3F}" type="presOf" srcId="{CA1CB829-090F-46FB-BA6D-AD59DACAA336}" destId="{57735BF7-D7FF-4AE5-A708-FCA4353142B1}" srcOrd="0" destOrd="0" presId="urn:microsoft.com/office/officeart/2005/8/layout/lProcess1"/>
    <dgm:cxn modelId="{96C01B82-7CC0-4761-A552-B9B7B10D4492}" type="presOf" srcId="{837D6865-FC40-4D6E-9763-43DB24CD428F}" destId="{48971CFF-7ECD-4660-8DCA-FA57BDAB71CB}" srcOrd="0" destOrd="0" presId="urn:microsoft.com/office/officeart/2005/8/layout/lProcess1"/>
    <dgm:cxn modelId="{760B4CD6-1189-4E89-8353-A4DB856FA710}" srcId="{5A74A63C-B261-4137-BC94-60EA3684B91D}" destId="{189AF75E-795F-4300-A4DF-BD84EF65F18B}" srcOrd="0" destOrd="0" parTransId="{282BC10A-6DAB-44E5-96B1-594F80AF6B3E}" sibTransId="{3C6E57AA-4E4B-421B-846E-1414AD3DBB20}"/>
    <dgm:cxn modelId="{2E9E99D7-DE54-49DC-9375-24F6B37BB66E}" srcId="{189AF75E-795F-4300-A4DF-BD84EF65F18B}" destId="{E8AD3DFF-B732-4F0C-BD13-2BB8FE2AC751}" srcOrd="2" destOrd="0" parTransId="{A116F29D-8CB2-469A-8609-50750CF87830}" sibTransId="{C4CE1165-9301-4B3D-B854-5FAED2F00DED}"/>
    <dgm:cxn modelId="{AA319081-92A7-429F-968B-B42F00BD5DCF}" type="presOf" srcId="{13F42294-B2D0-46C0-961E-DD6FA369097E}" destId="{A67B80E9-6347-4603-BCA1-46CD5F39FA64}" srcOrd="0" destOrd="0" presId="urn:microsoft.com/office/officeart/2005/8/layout/lProcess1"/>
    <dgm:cxn modelId="{2E6A7169-90B5-46D1-A827-62FD30577B90}" type="presOf" srcId="{2C0C3EE5-A6AD-433B-9316-1CFB42C0D19A}" destId="{435D6158-FE4F-48F5-8B43-83BEF58EC3B5}" srcOrd="0" destOrd="0" presId="urn:microsoft.com/office/officeart/2005/8/layout/lProcess1"/>
    <dgm:cxn modelId="{7E8A61A6-9D5F-4FED-97A6-38D9CF1E9B4F}" type="presParOf" srcId="{07C29DF3-FE35-48FC-8882-145558D19C0D}" destId="{ABEB2D6A-20B1-43C7-9A58-0F3C16EC3AD0}" srcOrd="0" destOrd="0" presId="urn:microsoft.com/office/officeart/2005/8/layout/lProcess1"/>
    <dgm:cxn modelId="{505E6945-A068-4AF1-BAB5-4360590BD9AE}" type="presParOf" srcId="{ABEB2D6A-20B1-43C7-9A58-0F3C16EC3AD0}" destId="{54EE1A41-F9C4-498B-91D2-9AC3930DBFD2}" srcOrd="0" destOrd="0" presId="urn:microsoft.com/office/officeart/2005/8/layout/lProcess1"/>
    <dgm:cxn modelId="{22FC9AC2-8480-44B9-8426-D507DB18F376}" type="presParOf" srcId="{ABEB2D6A-20B1-43C7-9A58-0F3C16EC3AD0}" destId="{A4E008A6-9F46-469E-81F0-B172CA0F1837}" srcOrd="1" destOrd="0" presId="urn:microsoft.com/office/officeart/2005/8/layout/lProcess1"/>
    <dgm:cxn modelId="{F93F5A9B-A248-4877-9AEC-82AD0DB0A277}" type="presParOf" srcId="{ABEB2D6A-20B1-43C7-9A58-0F3C16EC3AD0}" destId="{381D1AB8-66BD-4B9C-BD66-7D5C6BAC2623}" srcOrd="2" destOrd="0" presId="urn:microsoft.com/office/officeart/2005/8/layout/lProcess1"/>
    <dgm:cxn modelId="{89F57F76-C931-430E-9690-255E4D385D65}" type="presParOf" srcId="{ABEB2D6A-20B1-43C7-9A58-0F3C16EC3AD0}" destId="{9091A0CB-44B2-4CC6-A268-9CBA776F59CC}" srcOrd="3" destOrd="0" presId="urn:microsoft.com/office/officeart/2005/8/layout/lProcess1"/>
    <dgm:cxn modelId="{E30BEFD3-E9AC-4205-833B-586732933D6B}" type="presParOf" srcId="{ABEB2D6A-20B1-43C7-9A58-0F3C16EC3AD0}" destId="{A67B80E9-6347-4603-BCA1-46CD5F39FA64}" srcOrd="4" destOrd="0" presId="urn:microsoft.com/office/officeart/2005/8/layout/lProcess1"/>
    <dgm:cxn modelId="{BA9C2D3C-E8C5-4AC3-BA81-BC5546C25DB0}" type="presParOf" srcId="{ABEB2D6A-20B1-43C7-9A58-0F3C16EC3AD0}" destId="{55E4813F-B52B-4EC1-BCA6-95302959BDE7}" srcOrd="5" destOrd="0" presId="urn:microsoft.com/office/officeart/2005/8/layout/lProcess1"/>
    <dgm:cxn modelId="{206A1066-93F5-408C-B99B-9C1FECB5E449}" type="presParOf" srcId="{ABEB2D6A-20B1-43C7-9A58-0F3C16EC3AD0}" destId="{51877E55-6589-4555-81A7-95F07E7A7B34}" srcOrd="6" destOrd="0" presId="urn:microsoft.com/office/officeart/2005/8/layout/lProcess1"/>
    <dgm:cxn modelId="{2CC2E2EA-F771-4903-9AB0-96D497EACBBF}" type="presParOf" srcId="{ABEB2D6A-20B1-43C7-9A58-0F3C16EC3AD0}" destId="{9325BC91-DF23-4645-85F5-2AC317AC75CF}" srcOrd="7" destOrd="0" presId="urn:microsoft.com/office/officeart/2005/8/layout/lProcess1"/>
    <dgm:cxn modelId="{67E7D80B-5BD8-42A9-9AD0-EABAC911C9C6}" type="presParOf" srcId="{ABEB2D6A-20B1-43C7-9A58-0F3C16EC3AD0}" destId="{435D6158-FE4F-48F5-8B43-83BEF58EC3B5}" srcOrd="8" destOrd="0" presId="urn:microsoft.com/office/officeart/2005/8/layout/lProcess1"/>
    <dgm:cxn modelId="{D4EC0778-82E8-4EEA-82C1-4A7FD62402C2}" type="presParOf" srcId="{07C29DF3-FE35-48FC-8882-145558D19C0D}" destId="{DA7B58EE-28AC-4613-ACE3-BDA270861836}" srcOrd="1" destOrd="0" presId="urn:microsoft.com/office/officeart/2005/8/layout/lProcess1"/>
    <dgm:cxn modelId="{40C3AC34-EE39-4C51-B0F1-C31F408D8BCC}" type="presParOf" srcId="{07C29DF3-FE35-48FC-8882-145558D19C0D}" destId="{9543EC65-2FA9-413B-9E11-9A29900FFC02}" srcOrd="2" destOrd="0" presId="urn:microsoft.com/office/officeart/2005/8/layout/lProcess1"/>
    <dgm:cxn modelId="{BFAAE9D0-2F8A-49AF-AF8A-6278C1B46A46}" type="presParOf" srcId="{9543EC65-2FA9-413B-9E11-9A29900FFC02}" destId="{50372B7D-8275-4AFE-8AAD-B2EB20225FE2}" srcOrd="0" destOrd="0" presId="urn:microsoft.com/office/officeart/2005/8/layout/lProcess1"/>
    <dgm:cxn modelId="{58692C78-71BA-476E-9C65-07385C7BAFA8}" type="presParOf" srcId="{9543EC65-2FA9-413B-9E11-9A29900FFC02}" destId="{579842EE-68BD-4977-AD45-8BBBECEEFCF4}" srcOrd="1" destOrd="0" presId="urn:microsoft.com/office/officeart/2005/8/layout/lProcess1"/>
    <dgm:cxn modelId="{F62C32F8-EEE8-4F32-8063-E88357D8DD29}" type="presParOf" srcId="{9543EC65-2FA9-413B-9E11-9A29900FFC02}" destId="{BFD86320-B13F-4E0A-826C-5EE8DE46B6E6}" srcOrd="2" destOrd="0" presId="urn:microsoft.com/office/officeart/2005/8/layout/lProcess1"/>
    <dgm:cxn modelId="{34CC9FCF-ABCD-4024-B56C-6E5B4E7DB254}" type="presParOf" srcId="{9543EC65-2FA9-413B-9E11-9A29900FFC02}" destId="{08EDBD80-11BB-4E97-83C5-437F4DD25205}" srcOrd="3" destOrd="0" presId="urn:microsoft.com/office/officeart/2005/8/layout/lProcess1"/>
    <dgm:cxn modelId="{89747D49-4FF1-4215-9F1F-29B0A5D7FDB4}" type="presParOf" srcId="{9543EC65-2FA9-413B-9E11-9A29900FFC02}" destId="{57735BF7-D7FF-4AE5-A708-FCA4353142B1}" srcOrd="4" destOrd="0" presId="urn:microsoft.com/office/officeart/2005/8/layout/lProcess1"/>
    <dgm:cxn modelId="{C1A1A1D0-21E2-456C-BE22-96CECC351565}" type="presParOf" srcId="{9543EC65-2FA9-413B-9E11-9A29900FFC02}" destId="{87730BEA-46A4-412B-A2B5-95DA71698B8D}" srcOrd="5" destOrd="0" presId="urn:microsoft.com/office/officeart/2005/8/layout/lProcess1"/>
    <dgm:cxn modelId="{70C23D97-E4FF-4910-AAC3-E264C42A81E3}" type="presParOf" srcId="{9543EC65-2FA9-413B-9E11-9A29900FFC02}" destId="{DAD8F0C3-2B2A-4C2D-AE8A-6D93A77E6E1A}" srcOrd="6" destOrd="0" presId="urn:microsoft.com/office/officeart/2005/8/layout/lProcess1"/>
    <dgm:cxn modelId="{F327BB46-0180-4FA7-A4EC-1093FD223E46}" type="presParOf" srcId="{07C29DF3-FE35-48FC-8882-145558D19C0D}" destId="{2571CA5B-B386-4F44-8CB6-479879797996}" srcOrd="3" destOrd="0" presId="urn:microsoft.com/office/officeart/2005/8/layout/lProcess1"/>
    <dgm:cxn modelId="{E33A7E7C-E463-4547-8600-C8A95D77FD8F}" type="presParOf" srcId="{07C29DF3-FE35-48FC-8882-145558D19C0D}" destId="{713083C5-98CD-4294-AE5D-286734422CCE}" srcOrd="4" destOrd="0" presId="urn:microsoft.com/office/officeart/2005/8/layout/lProcess1"/>
    <dgm:cxn modelId="{190A4BAD-0DF8-46E5-A745-FAB4F52E02E9}" type="presParOf" srcId="{713083C5-98CD-4294-AE5D-286734422CCE}" destId="{370923E2-308E-42AD-BF7F-6BAC2F53F34B}" srcOrd="0" destOrd="0" presId="urn:microsoft.com/office/officeart/2005/8/layout/lProcess1"/>
    <dgm:cxn modelId="{3F75329D-44CF-40D8-8629-4A1915E4440E}" type="presParOf" srcId="{713083C5-98CD-4294-AE5D-286734422CCE}" destId="{CDFD03BE-6DDA-4318-9C0F-859CA615795E}" srcOrd="1" destOrd="0" presId="urn:microsoft.com/office/officeart/2005/8/layout/lProcess1"/>
    <dgm:cxn modelId="{3198E96E-90F1-4723-8FF3-687BB861CBCD}" type="presParOf" srcId="{713083C5-98CD-4294-AE5D-286734422CCE}" destId="{EB6D9502-4FBD-463B-94C2-F1692096001F}" srcOrd="2" destOrd="0" presId="urn:microsoft.com/office/officeart/2005/8/layout/lProcess1"/>
    <dgm:cxn modelId="{B627BB1B-93BF-4171-9C09-7B67FC35B61F}" type="presParOf" srcId="{713083C5-98CD-4294-AE5D-286734422CCE}" destId="{F7AE8449-033E-4825-8BB1-C2832CD142EF}" srcOrd="3" destOrd="0" presId="urn:microsoft.com/office/officeart/2005/8/layout/lProcess1"/>
    <dgm:cxn modelId="{0D0CD9A1-0B68-4015-B286-F564A0A31651}" type="presParOf" srcId="{713083C5-98CD-4294-AE5D-286734422CCE}" destId="{0AB5A7CD-F64C-4596-8A96-F9F2BB46AB99}" srcOrd="4" destOrd="0" presId="urn:microsoft.com/office/officeart/2005/8/layout/lProcess1"/>
    <dgm:cxn modelId="{A1D8C311-A9FE-42BC-BE12-6769107CDB29}" type="presParOf" srcId="{713083C5-98CD-4294-AE5D-286734422CCE}" destId="{C96D97E5-5D60-4F50-ADA6-76B8C3C70A21}" srcOrd="5" destOrd="0" presId="urn:microsoft.com/office/officeart/2005/8/layout/lProcess1"/>
    <dgm:cxn modelId="{8DB89092-6F36-4AC2-934C-B2295CB4F998}" type="presParOf" srcId="{713083C5-98CD-4294-AE5D-286734422CCE}" destId="{48971CFF-7ECD-4660-8DCA-FA57BDAB71CB}" srcOrd="6" destOrd="0" presId="urn:microsoft.com/office/officeart/2005/8/layout/l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1DE459-E6DA-41BE-8642-E2A8703ACCE3}" type="datetimeFigureOut">
              <a:rPr lang="fr-FR" smtClean="0"/>
              <a:pPr/>
              <a:t>29/04/2020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A8E1C-710D-4567-AE66-E39985E2099C}" type="slidenum">
              <a:rPr lang="fr-FR" smtClean="0"/>
              <a:pPr/>
              <a:t>‹N°›</a:t>
            </a:fld>
            <a:endParaRPr lang="fr-FR"/>
          </a:p>
        </p:txBody>
      </p:sp>
    </p:spTree>
    <p:extLst>
      <p:ext uri="{BB962C8B-B14F-4D97-AF65-F5344CB8AC3E}">
        <p14:creationId xmlns:p14="http://schemas.microsoft.com/office/powerpoint/2010/main" val="31513081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A3B3A-2D93-564D-BC8E-DA1C48060875}" type="datetimeFigureOut">
              <a:rPr lang="fr-FR" smtClean="0"/>
              <a:pPr/>
              <a:t>29/04/2020</a:t>
            </a:fld>
            <a:endParaRPr lang="fr-FR"/>
          </a:p>
        </p:txBody>
      </p:sp>
      <p:sp>
        <p:nvSpPr>
          <p:cNvPr id="4" name="Espace réservé de l’image des diapositives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9357-E5B1-0C42-A933-212CECDA4A63}" type="slidenum">
              <a:rPr lang="fr-FR" smtClean="0"/>
              <a:pPr/>
              <a:t>‹N°›</a:t>
            </a:fld>
            <a:endParaRPr lang="fr-FR"/>
          </a:p>
        </p:txBody>
      </p:sp>
    </p:spTree>
    <p:extLst>
      <p:ext uri="{BB962C8B-B14F-4D97-AF65-F5344CB8AC3E}">
        <p14:creationId xmlns:p14="http://schemas.microsoft.com/office/powerpoint/2010/main" val="19487221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2</a:t>
            </a:fld>
            <a:endParaRPr lang="fr-FR"/>
          </a:p>
        </p:txBody>
      </p:sp>
    </p:spTree>
    <p:extLst>
      <p:ext uri="{BB962C8B-B14F-4D97-AF65-F5344CB8AC3E}">
        <p14:creationId xmlns:p14="http://schemas.microsoft.com/office/powerpoint/2010/main" val="235802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30</a:t>
            </a:fld>
            <a:endParaRPr lang="fr-FR"/>
          </a:p>
        </p:txBody>
      </p:sp>
    </p:spTree>
    <p:extLst>
      <p:ext uri="{BB962C8B-B14F-4D97-AF65-F5344CB8AC3E}">
        <p14:creationId xmlns:p14="http://schemas.microsoft.com/office/powerpoint/2010/main" val="177701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3</a:t>
            </a:fld>
            <a:endParaRPr lang="fr-FR"/>
          </a:p>
        </p:txBody>
      </p:sp>
    </p:spTree>
    <p:extLst>
      <p:ext uri="{BB962C8B-B14F-4D97-AF65-F5344CB8AC3E}">
        <p14:creationId xmlns:p14="http://schemas.microsoft.com/office/powerpoint/2010/main" val="2909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5</a:t>
            </a:fld>
            <a:endParaRPr lang="fr-FR"/>
          </a:p>
        </p:txBody>
      </p:sp>
    </p:spTree>
    <p:extLst>
      <p:ext uri="{BB962C8B-B14F-4D97-AF65-F5344CB8AC3E}">
        <p14:creationId xmlns:p14="http://schemas.microsoft.com/office/powerpoint/2010/main" val="71089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7</a:t>
            </a:fld>
            <a:endParaRPr lang="fr-FR"/>
          </a:p>
        </p:txBody>
      </p:sp>
    </p:spTree>
    <p:extLst>
      <p:ext uri="{BB962C8B-B14F-4D97-AF65-F5344CB8AC3E}">
        <p14:creationId xmlns:p14="http://schemas.microsoft.com/office/powerpoint/2010/main" val="71089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18</a:t>
            </a:fld>
            <a:endParaRPr lang="fr-FR"/>
          </a:p>
        </p:txBody>
      </p:sp>
    </p:spTree>
    <p:extLst>
      <p:ext uri="{BB962C8B-B14F-4D97-AF65-F5344CB8AC3E}">
        <p14:creationId xmlns:p14="http://schemas.microsoft.com/office/powerpoint/2010/main" val="414602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19</a:t>
            </a:fld>
            <a:endParaRPr lang="fr-FR"/>
          </a:p>
        </p:txBody>
      </p:sp>
    </p:spTree>
    <p:extLst>
      <p:ext uri="{BB962C8B-B14F-4D97-AF65-F5344CB8AC3E}">
        <p14:creationId xmlns:p14="http://schemas.microsoft.com/office/powerpoint/2010/main" val="243085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20</a:t>
            </a:fld>
            <a:endParaRPr lang="fr-FR"/>
          </a:p>
        </p:txBody>
      </p:sp>
    </p:spTree>
    <p:extLst>
      <p:ext uri="{BB962C8B-B14F-4D97-AF65-F5344CB8AC3E}">
        <p14:creationId xmlns:p14="http://schemas.microsoft.com/office/powerpoint/2010/main" val="401375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21</a:t>
            </a:fld>
            <a:endParaRPr lang="fr-FR"/>
          </a:p>
        </p:txBody>
      </p:sp>
    </p:spTree>
    <p:extLst>
      <p:ext uri="{BB962C8B-B14F-4D97-AF65-F5344CB8AC3E}">
        <p14:creationId xmlns:p14="http://schemas.microsoft.com/office/powerpoint/2010/main" val="327542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F599357-E5B1-0C42-A933-212CECDA4A63}" type="slidenum">
              <a:rPr lang="fr-FR" smtClean="0"/>
              <a:pPr/>
              <a:t>29</a:t>
            </a:fld>
            <a:endParaRPr lang="fr-FR"/>
          </a:p>
        </p:txBody>
      </p:sp>
    </p:spTree>
    <p:extLst>
      <p:ext uri="{BB962C8B-B14F-4D97-AF65-F5344CB8AC3E}">
        <p14:creationId xmlns:p14="http://schemas.microsoft.com/office/powerpoint/2010/main" val="354835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0"/>
            <a:ext cx="4546008"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1117455" y="1762090"/>
            <a:ext cx="3361930"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4990448" y="3721473"/>
            <a:ext cx="6826631"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9C965942-50DF-45AC-807F-0AB3BD775387}" type="datetime1">
              <a:rPr lang="fr-FR" smtClean="0"/>
              <a:t>29/04/2020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a:xfrm>
            <a:off x="10653913" y="6429375"/>
            <a:ext cx="1168248" cy="292100"/>
          </a:xfrm>
        </p:spPr>
        <p:txBody>
          <a:bodyPr/>
          <a:lstStyle/>
          <a:p>
            <a:endParaRPr lang="fr-FR" dirty="0"/>
          </a:p>
        </p:txBody>
      </p:sp>
      <p:sp>
        <p:nvSpPr>
          <p:cNvPr id="9" name="Freeform 7"/>
          <p:cNvSpPr>
            <a:spLocks noChangeAspect="1" noEditPoints="1"/>
          </p:cNvSpPr>
          <p:nvPr/>
        </p:nvSpPr>
        <p:spPr bwMode="auto">
          <a:xfrm>
            <a:off x="1117455" y="1762090"/>
            <a:ext cx="3361930"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4985879" y="1417320"/>
            <a:ext cx="6826631" cy="2304288"/>
          </a:xfrm>
        </p:spPr>
        <p:txBody>
          <a:bodyPr>
            <a:normAutofit/>
          </a:bodyPr>
          <a:lstStyle>
            <a:lvl1pPr>
              <a:defRPr sz="4000" cap="all" baseline="0"/>
            </a:lvl1pPr>
          </a:lstStyle>
          <a:p>
            <a:r>
              <a:rPr lang="fr-FR"/>
              <a:t>Modifiez le style du titre</a:t>
            </a:r>
            <a:endParaRPr lang="en-US" dirty="0"/>
          </a:p>
        </p:txBody>
      </p:sp>
      <p:sp>
        <p:nvSpPr>
          <p:cNvPr id="13" name="Freeform 7"/>
          <p:cNvSpPr>
            <a:spLocks noChangeAspect="1" noEditPoints="1"/>
          </p:cNvSpPr>
          <p:nvPr/>
        </p:nvSpPr>
        <p:spPr bwMode="auto">
          <a:xfrm>
            <a:off x="1117455" y="1762090"/>
            <a:ext cx="3361930"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22" y="239283"/>
            <a:ext cx="4323950" cy="10207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8B711CC-847D-4FAE-911A-FA308702D253}" type="datetime1">
              <a:rPr lang="fr-FR" smtClean="0"/>
              <a:t>29/04/2020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E7D5BE6-8977-4145-B26D-20D67CF6F7B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D7A2143-2F69-477E-94A6-F1635CAE07C8}" type="datetime1">
              <a:rPr lang="fr-FR" smtClean="0"/>
              <a:t>29/04/2020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8E3DA80-F870-4352-AFA3-4098F1C2C280}"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609521" y="1532022"/>
            <a:ext cx="10971372" cy="4642269"/>
          </a:xfrm>
        </p:spPr>
        <p:txBody>
          <a:bodyPr/>
          <a:lstStyle>
            <a:lvl1pPr marL="714375" indent="-714375">
              <a:buFontTx/>
              <a:buBlip>
                <a:blip r:embed="rId2"/>
              </a:buBlip>
              <a:defRPr lang="fr-FR" sz="32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a:lvl3pPr>
            <a:lvl4pPr marL="2149475" indent="-449263">
              <a:buClr>
                <a:srgbClr val="6569A2"/>
              </a:buClr>
              <a:buFontTx/>
              <a:buBlip>
                <a:blip r:embed="rId5"/>
              </a:buBlip>
              <a:defRPr>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4" name="Espace réservé de la date 3"/>
          <p:cNvSpPr>
            <a:spLocks noGrp="1"/>
          </p:cNvSpPr>
          <p:nvPr>
            <p:ph type="dt" sz="half" idx="10"/>
          </p:nvPr>
        </p:nvSpPr>
        <p:spPr/>
        <p:txBody>
          <a:bodyPr vert="horz" lIns="91440" tIns="45720" rIns="91440" bIns="45720" rtlCol="0" anchor="ctr"/>
          <a:lstStyle>
            <a:lvl1pPr>
              <a:defRPr lang="fr-FR" b="0" smtClean="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53CD79A2-21BF-44A2-8011-7A946450CE72}" type="datetime1">
              <a:rPr lang="fr-FR" smtClean="0"/>
              <a:t>29/04/2020</a:t>
            </a:fld>
            <a:endParaRPr lang="fr-FR" dirty="0"/>
          </a:p>
        </p:txBody>
      </p:sp>
      <p:sp>
        <p:nvSpPr>
          <p:cNvPr id="7" name="Espace réservé du numéro de diapositive 6"/>
          <p:cNvSpPr>
            <a:spLocks noGrp="1"/>
          </p:cNvSpPr>
          <p:nvPr>
            <p:ph type="sldNum" sz="quarter" idx="12"/>
          </p:nvPr>
        </p:nvSpPr>
        <p:spPr>
          <a:xfrm>
            <a:off x="8736463" y="6543919"/>
            <a:ext cx="2844430" cy="365125"/>
          </a:xfrm>
          <a:prstGeom prst="rect">
            <a:avLst/>
          </a:prstGeom>
        </p:spPr>
        <p:txBody>
          <a:bodyPr vert="horz" lIns="91440" tIns="45720" rIns="91440" bIns="45720" rtlCol="0" anchor="ctr"/>
          <a:lstStyle>
            <a:lvl1pPr algn="r">
              <a:defRPr lang="fr-FR" b="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472CEB71-44AE-45EF-B191-E46C26518419}" type="slidenum">
              <a:rPr lang="fr-FR" smtClean="0"/>
              <a:pPr/>
              <a:t>‹N°›</a:t>
            </a:fld>
            <a:endParaRPr lang="fr-FR" dirty="0"/>
          </a:p>
        </p:txBody>
      </p:sp>
      <p:sp>
        <p:nvSpPr>
          <p:cNvPr id="9" name="Titre 1"/>
          <p:cNvSpPr>
            <a:spLocks noGrp="1"/>
          </p:cNvSpPr>
          <p:nvPr>
            <p:ph type="title" hasCustomPrompt="1"/>
          </p:nvPr>
        </p:nvSpPr>
        <p:spPr>
          <a:xfrm>
            <a:off x="609521" y="409074"/>
            <a:ext cx="10971372" cy="914400"/>
          </a:xfrm>
          <a:solidFill>
            <a:srgbClr val="98CFB9"/>
          </a:solidFill>
        </p:spPr>
        <p:txBody>
          <a:bodyPr anchor="ctr"/>
          <a:lstStyle>
            <a:lvl1pPr algn="ctr">
              <a:defRPr sz="4000" b="0" cap="all">
                <a:solidFill>
                  <a:srgbClr val="FFFFFF"/>
                </a:solidFill>
                <a:latin typeface="Arial Rounded MT Bold" panose="020F0704030504030204" pitchFamily="34" charset="0"/>
              </a:defRPr>
            </a:lvl1pPr>
          </a:lstStyle>
          <a:p>
            <a:r>
              <a:rPr lang="fr-FR" dirty="0"/>
              <a:t>modifiez le titre</a:t>
            </a:r>
          </a:p>
        </p:txBody>
      </p:sp>
      <p:sp>
        <p:nvSpPr>
          <p:cNvPr id="6" name="Espace réservé du pied de page 4"/>
          <p:cNvSpPr>
            <a:spLocks noGrp="1"/>
          </p:cNvSpPr>
          <p:nvPr>
            <p:ph type="ftr" sz="quarter" idx="3"/>
          </p:nvPr>
        </p:nvSpPr>
        <p:spPr>
          <a:xfrm>
            <a:off x="3707917" y="6369173"/>
            <a:ext cx="4114264" cy="365125"/>
          </a:xfrm>
          <a:prstGeom prst="rect">
            <a:avLst/>
          </a:prstGeom>
        </p:spPr>
        <p:txBody>
          <a:bodyPr vert="horz" lIns="91440" tIns="45720" rIns="91440" bIns="45720" rtlCol="0" anchor="ctr"/>
          <a:lstStyle>
            <a:lvl1pPr algn="ctr">
              <a:defRPr sz="1200">
                <a:solidFill>
                  <a:srgbClr val="38B39A"/>
                </a:solidFill>
              </a:defRPr>
            </a:lvl1pPr>
          </a:lstStyle>
          <a:p>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vert="horz" lIns="91440" tIns="45720" rIns="91440" bIns="45720" rtlCol="0" anchor="ctr"/>
          <a:lstStyle>
            <a:lvl1pPr>
              <a:defRPr lang="fr-FR" b="0" smtClean="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8E14E899-EA19-4A8C-9E46-6DB4A0AEEDCE}" type="datetime1">
              <a:rPr lang="fr-FR" smtClean="0"/>
              <a:t>29/04/2020</a:t>
            </a:fld>
            <a:endParaRPr lang="fr-FR" dirty="0"/>
          </a:p>
        </p:txBody>
      </p:sp>
      <p:sp>
        <p:nvSpPr>
          <p:cNvPr id="5" name="Espace réservé du numéro de diapositive 6"/>
          <p:cNvSpPr>
            <a:spLocks noGrp="1"/>
          </p:cNvSpPr>
          <p:nvPr>
            <p:ph type="sldNum" sz="quarter" idx="12"/>
          </p:nvPr>
        </p:nvSpPr>
        <p:spPr>
          <a:xfrm>
            <a:off x="8736463" y="6543919"/>
            <a:ext cx="2844430" cy="365125"/>
          </a:xfrm>
          <a:prstGeom prst="rect">
            <a:avLst/>
          </a:prstGeom>
        </p:spPr>
        <p:txBody>
          <a:bodyPr vert="horz" lIns="91440" tIns="45720" rIns="91440" bIns="45720" rtlCol="0" anchor="ctr"/>
          <a:lstStyle>
            <a:lvl1pPr algn="r">
              <a:defRPr lang="fr-FR" b="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1924FE05-1676-4BF1-BBCE-26FE3D2E3F71}" type="slidenum">
              <a:rPr lang="fr-FR" smtClean="0"/>
              <a:pPr/>
              <a:t>‹N°›</a:t>
            </a:fld>
            <a:endParaRPr lang="fr-FR" dirty="0"/>
          </a:p>
        </p:txBody>
      </p:sp>
    </p:spTree>
    <p:extLst>
      <p:ext uri="{BB962C8B-B14F-4D97-AF65-F5344CB8AC3E}">
        <p14:creationId xmlns:p14="http://schemas.microsoft.com/office/powerpoint/2010/main" val="192392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38B39A"/>
                </a:solidFill>
                <a:latin typeface="Arial Rounded MT Bold" panose="020F0704030504030204" pitchFamily="34" charset="0"/>
              </a:defRPr>
            </a:lvl1pPr>
          </a:lstStyle>
          <a:p>
            <a:r>
              <a:rPr lang="fr-FR" dirty="0"/>
              <a:t>CLIQUEZ ET MODIFIEZ LE TITRE</a:t>
            </a:r>
          </a:p>
        </p:txBody>
      </p:sp>
      <p:sp>
        <p:nvSpPr>
          <p:cNvPr id="5" name="Espace réservé de la date 4"/>
          <p:cNvSpPr>
            <a:spLocks noGrp="1"/>
          </p:cNvSpPr>
          <p:nvPr>
            <p:ph type="dt" sz="half" idx="10"/>
          </p:nvPr>
        </p:nvSpPr>
        <p:spPr/>
        <p:txBody>
          <a:bodyPr vert="horz" lIns="91440" tIns="45720" rIns="91440" bIns="45720" rtlCol="0" anchor="ctr"/>
          <a:lstStyle>
            <a:lvl1pPr>
              <a:defRPr lang="fr-FR" b="0" smtClean="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D8941774-B79E-4815-B3A7-163400590B8B}" type="datetime1">
              <a:rPr lang="fr-FR" smtClean="0"/>
              <a:t>29/04/2020</a:t>
            </a:fld>
            <a:endParaRPr lang="fr-FR" dirty="0"/>
          </a:p>
        </p:txBody>
      </p:sp>
      <p:sp>
        <p:nvSpPr>
          <p:cNvPr id="7" name="Espace réservé du numéro de diapositive 6"/>
          <p:cNvSpPr>
            <a:spLocks noGrp="1"/>
          </p:cNvSpPr>
          <p:nvPr>
            <p:ph type="sldNum" sz="quarter" idx="12"/>
          </p:nvPr>
        </p:nvSpPr>
        <p:spPr>
          <a:xfrm>
            <a:off x="8736463" y="6543919"/>
            <a:ext cx="2844430" cy="365125"/>
          </a:xfrm>
          <a:prstGeom prst="rect">
            <a:avLst/>
          </a:prstGeom>
        </p:spPr>
        <p:txBody>
          <a:bodyPr vert="horz" lIns="91440" tIns="45720" rIns="91440" bIns="45720" rtlCol="0" anchor="ctr"/>
          <a:lstStyle>
            <a:lvl1pPr algn="r">
              <a:defRPr lang="fr-FR" b="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75080133-BE10-48C7-8A8D-010FB64C4B16}" type="slidenum">
              <a:rPr lang="fr-FR" smtClean="0"/>
              <a:pPr/>
              <a:t>‹N°›</a:t>
            </a:fld>
            <a:endParaRPr lang="fr-FR" dirty="0"/>
          </a:p>
        </p:txBody>
      </p:sp>
      <p:sp>
        <p:nvSpPr>
          <p:cNvPr id="9" name="Espace réservé du contenu 2"/>
          <p:cNvSpPr>
            <a:spLocks noGrp="1"/>
          </p:cNvSpPr>
          <p:nvPr>
            <p:ph idx="14" hasCustomPrompt="1"/>
          </p:nvPr>
        </p:nvSpPr>
        <p:spPr>
          <a:xfrm>
            <a:off x="609521" y="1600201"/>
            <a:ext cx="5410833" cy="4525963"/>
          </a:xfrm>
        </p:spPr>
        <p:txBody>
          <a:bodyPr>
            <a:normAutofit/>
          </a:bodyPr>
          <a:lstStyle>
            <a:lvl1pPr marL="714375" indent="-714375">
              <a:buFontTx/>
              <a:buBlip>
                <a:blip r:embed="rId2"/>
              </a:buBlip>
              <a:defRPr lang="fr-FR" sz="20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sz="2000"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sz="2000"/>
            </a:lvl3pPr>
            <a:lvl4pPr marL="2149475" indent="-449263">
              <a:buClr>
                <a:srgbClr val="6569A2"/>
              </a:buClr>
              <a:buFontTx/>
              <a:buBlip>
                <a:blip r:embed="rId5"/>
              </a:buBlip>
              <a:defRPr sz="1800">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11" name="Espace réservé du contenu 2"/>
          <p:cNvSpPr>
            <a:spLocks noGrp="1"/>
          </p:cNvSpPr>
          <p:nvPr>
            <p:ph idx="15" hasCustomPrompt="1"/>
          </p:nvPr>
        </p:nvSpPr>
        <p:spPr>
          <a:xfrm>
            <a:off x="6170060" y="1600201"/>
            <a:ext cx="5410833" cy="4525963"/>
          </a:xfrm>
        </p:spPr>
        <p:txBody>
          <a:bodyPr>
            <a:normAutofit/>
          </a:bodyPr>
          <a:lstStyle>
            <a:lvl1pPr marL="714375" indent="-714375">
              <a:buFontTx/>
              <a:buBlip>
                <a:blip r:embed="rId2"/>
              </a:buBlip>
              <a:defRPr lang="fr-FR" sz="20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sz="2000"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sz="2000"/>
            </a:lvl3pPr>
            <a:lvl4pPr marL="2149475" indent="-449263">
              <a:buClr>
                <a:srgbClr val="6569A2"/>
              </a:buClr>
              <a:buFontTx/>
              <a:buBlip>
                <a:blip r:embed="rId5"/>
              </a:buBlip>
              <a:defRPr sz="1800">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8" name="Espace réservé du pied de page 4"/>
          <p:cNvSpPr>
            <a:spLocks noGrp="1"/>
          </p:cNvSpPr>
          <p:nvPr>
            <p:ph type="ftr" sz="quarter" idx="3"/>
          </p:nvPr>
        </p:nvSpPr>
        <p:spPr>
          <a:xfrm>
            <a:off x="3707917" y="6369173"/>
            <a:ext cx="4114264" cy="365125"/>
          </a:xfrm>
          <a:prstGeom prst="rect">
            <a:avLst/>
          </a:prstGeom>
        </p:spPr>
        <p:txBody>
          <a:bodyPr vert="horz" lIns="91440" tIns="45720" rIns="91440" bIns="45720" rtlCol="0" anchor="ctr"/>
          <a:lstStyle>
            <a:lvl1pPr algn="ctr">
              <a:defRPr sz="1200">
                <a:solidFill>
                  <a:srgbClr val="38B39A"/>
                </a:solidFill>
              </a:defRPr>
            </a:lvl1pPr>
          </a:lstStyle>
          <a:p>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38B39A"/>
                </a:solidFill>
                <a:latin typeface="Arial Rounded MT Bold" panose="020F0704030504030204" pitchFamily="34" charset="0"/>
              </a:defRPr>
            </a:lvl1pPr>
          </a:lstStyle>
          <a:p>
            <a:r>
              <a:rPr lang="fr-FR" dirty="0"/>
              <a:t>CLIQUEZ ET MODIFIEZ LE TITRE</a:t>
            </a:r>
          </a:p>
        </p:txBody>
      </p:sp>
      <p:sp>
        <p:nvSpPr>
          <p:cNvPr id="3" name="Espace réservé du texte 2"/>
          <p:cNvSpPr>
            <a:spLocks noGrp="1"/>
          </p:cNvSpPr>
          <p:nvPr>
            <p:ph type="body" idx="1" hasCustomPrompt="1"/>
          </p:nvPr>
        </p:nvSpPr>
        <p:spPr>
          <a:xfrm>
            <a:off x="609521" y="1535113"/>
            <a:ext cx="5410833" cy="639762"/>
          </a:xfrm>
        </p:spPr>
        <p:txBody>
          <a:bodyPr anchor="ctr">
            <a:normAutofit/>
          </a:bodyPr>
          <a:lstStyle>
            <a:lvl1pPr marL="0" indent="0" algn="ctr">
              <a:buNone/>
              <a:defRPr sz="2800" b="1" baseline="0">
                <a:solidFill>
                  <a:srgbClr val="43456D"/>
                </a:solidFill>
                <a:latin typeface="Arial Rounded MT Bold" panose="020F070403050403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Texte du masque</a:t>
            </a:r>
          </a:p>
        </p:txBody>
      </p:sp>
      <p:sp>
        <p:nvSpPr>
          <p:cNvPr id="7" name="Espace réservé de la date 6"/>
          <p:cNvSpPr>
            <a:spLocks noGrp="1"/>
          </p:cNvSpPr>
          <p:nvPr>
            <p:ph type="dt" sz="half" idx="10"/>
          </p:nvPr>
        </p:nvSpPr>
        <p:spPr/>
        <p:txBody>
          <a:bodyPr vert="horz" lIns="91440" tIns="45720" rIns="91440" bIns="45720" rtlCol="0" anchor="ctr"/>
          <a:lstStyle>
            <a:lvl1pPr>
              <a:defRPr lang="fr-FR" b="0" smtClean="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9E134AA5-5348-4697-94FD-16C238CE20A7}" type="datetime1">
              <a:rPr lang="fr-FR" smtClean="0"/>
              <a:t>29/04/2020</a:t>
            </a:fld>
            <a:endParaRPr lang="fr-FR" dirty="0"/>
          </a:p>
        </p:txBody>
      </p:sp>
      <p:sp>
        <p:nvSpPr>
          <p:cNvPr id="10" name="Espace réservé du contenu 2"/>
          <p:cNvSpPr>
            <a:spLocks noGrp="1"/>
          </p:cNvSpPr>
          <p:nvPr>
            <p:ph idx="15" hasCustomPrompt="1"/>
          </p:nvPr>
        </p:nvSpPr>
        <p:spPr>
          <a:xfrm>
            <a:off x="609521" y="2178887"/>
            <a:ext cx="5410833" cy="4270040"/>
          </a:xfrm>
        </p:spPr>
        <p:txBody>
          <a:bodyPr>
            <a:normAutofit/>
          </a:bodyPr>
          <a:lstStyle>
            <a:lvl1pPr marL="714375" indent="-714375">
              <a:buFontTx/>
              <a:buBlip>
                <a:blip r:embed="rId2"/>
              </a:buBlip>
              <a:defRPr lang="fr-FR" sz="20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sz="2000"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sz="2000"/>
            </a:lvl3pPr>
            <a:lvl4pPr marL="2149475" indent="-449263">
              <a:buClr>
                <a:srgbClr val="6569A2"/>
              </a:buClr>
              <a:buFontTx/>
              <a:buBlip>
                <a:blip r:embed="rId5"/>
              </a:buBlip>
              <a:defRPr sz="1800">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13" name="Espace réservé du contenu 2"/>
          <p:cNvSpPr>
            <a:spLocks noGrp="1"/>
          </p:cNvSpPr>
          <p:nvPr>
            <p:ph idx="16" hasCustomPrompt="1"/>
          </p:nvPr>
        </p:nvSpPr>
        <p:spPr>
          <a:xfrm>
            <a:off x="6170060" y="2178887"/>
            <a:ext cx="5410833" cy="4270040"/>
          </a:xfrm>
        </p:spPr>
        <p:txBody>
          <a:bodyPr>
            <a:normAutofit/>
          </a:bodyPr>
          <a:lstStyle>
            <a:lvl1pPr marL="714375" indent="-714375">
              <a:buFontTx/>
              <a:buBlip>
                <a:blip r:embed="rId2"/>
              </a:buBlip>
              <a:defRPr lang="fr-FR" sz="20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sz="2000"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sz="2000"/>
            </a:lvl3pPr>
            <a:lvl4pPr marL="2149475" indent="-449263">
              <a:buClr>
                <a:srgbClr val="6569A2"/>
              </a:buClr>
              <a:buFontTx/>
              <a:buBlip>
                <a:blip r:embed="rId5"/>
              </a:buBlip>
              <a:defRPr sz="1800">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14" name="Espace réservé du texte 2"/>
          <p:cNvSpPr>
            <a:spLocks noGrp="1"/>
          </p:cNvSpPr>
          <p:nvPr>
            <p:ph type="body" idx="17" hasCustomPrompt="1"/>
          </p:nvPr>
        </p:nvSpPr>
        <p:spPr>
          <a:xfrm>
            <a:off x="6170060" y="1535113"/>
            <a:ext cx="5410833" cy="639762"/>
          </a:xfrm>
        </p:spPr>
        <p:txBody>
          <a:bodyPr anchor="ctr">
            <a:normAutofit/>
          </a:bodyPr>
          <a:lstStyle>
            <a:lvl1pPr marL="0" indent="0" algn="ctr">
              <a:buNone/>
              <a:defRPr sz="2800" b="1" baseline="0">
                <a:solidFill>
                  <a:srgbClr val="43456D"/>
                </a:solidFill>
                <a:latin typeface="Arial Rounded MT Bold" panose="020F070403050403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Texte du masque</a:t>
            </a:r>
          </a:p>
        </p:txBody>
      </p:sp>
      <p:sp>
        <p:nvSpPr>
          <p:cNvPr id="15" name="Espace réservé du numéro de diapositive 6"/>
          <p:cNvSpPr>
            <a:spLocks noGrp="1"/>
          </p:cNvSpPr>
          <p:nvPr>
            <p:ph type="sldNum" sz="quarter" idx="4"/>
          </p:nvPr>
        </p:nvSpPr>
        <p:spPr>
          <a:xfrm>
            <a:off x="8736463" y="6543919"/>
            <a:ext cx="2844430" cy="365125"/>
          </a:xfrm>
          <a:prstGeom prst="rect">
            <a:avLst/>
          </a:prstGeom>
        </p:spPr>
        <p:txBody>
          <a:bodyPr vert="horz" lIns="91440" tIns="45720" rIns="91440" bIns="45720" rtlCol="0" anchor="ctr"/>
          <a:lstStyle>
            <a:lvl1pPr algn="r">
              <a:defRPr lang="fr-FR" sz="1200" b="0">
                <a:solidFill>
                  <a:schemeClr val="bg1"/>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ED6D4B68-A5DE-4DD7-9725-4F22FB10F3C3}" type="slidenum">
              <a:rPr lang="fr-FR" smtClean="0"/>
              <a:pPr/>
              <a:t>‹N°›</a:t>
            </a:fld>
            <a:endParaRPr lang="fr-FR" dirty="0"/>
          </a:p>
        </p:txBody>
      </p:sp>
      <p:sp>
        <p:nvSpPr>
          <p:cNvPr id="9" name="Espace réservé du pied de page 4"/>
          <p:cNvSpPr>
            <a:spLocks noGrp="1"/>
          </p:cNvSpPr>
          <p:nvPr>
            <p:ph type="ftr" sz="quarter" idx="3"/>
          </p:nvPr>
        </p:nvSpPr>
        <p:spPr>
          <a:xfrm>
            <a:off x="3707917" y="6369173"/>
            <a:ext cx="4114264" cy="365125"/>
          </a:xfrm>
          <a:prstGeom prst="rect">
            <a:avLst/>
          </a:prstGeom>
        </p:spPr>
        <p:txBody>
          <a:bodyPr vert="horz" lIns="91440" tIns="45720" rIns="91440" bIns="45720" rtlCol="0" anchor="ctr"/>
          <a:lstStyle>
            <a:lvl1pPr algn="ctr">
              <a:defRPr sz="1200">
                <a:solidFill>
                  <a:srgbClr val="38B39A"/>
                </a:solidFill>
              </a:defRPr>
            </a:lvl1pPr>
          </a:lstStyle>
          <a:p>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521" y="273050"/>
            <a:ext cx="4010562" cy="1162050"/>
          </a:xfrm>
        </p:spPr>
        <p:txBody>
          <a:bodyPr anchor="ctr"/>
          <a:lstStyle>
            <a:lvl1pPr algn="ctr">
              <a:defRPr sz="2400" b="1">
                <a:solidFill>
                  <a:srgbClr val="38B39A"/>
                </a:solidFill>
                <a:latin typeface="Arial Rounded MT Bold" panose="020F0704030504030204" pitchFamily="34" charset="0"/>
              </a:defRPr>
            </a:lvl1pPr>
          </a:lstStyle>
          <a:p>
            <a:r>
              <a:rPr lang="fr-FR" dirty="0"/>
              <a:t>MODIFIEZ LE TITRE</a:t>
            </a:r>
          </a:p>
        </p:txBody>
      </p:sp>
      <p:sp>
        <p:nvSpPr>
          <p:cNvPr id="4" name="Espace réservé du texte 3"/>
          <p:cNvSpPr>
            <a:spLocks noGrp="1"/>
          </p:cNvSpPr>
          <p:nvPr>
            <p:ph type="body" sz="half" idx="2"/>
          </p:nvPr>
        </p:nvSpPr>
        <p:spPr>
          <a:xfrm>
            <a:off x="609521" y="1435101"/>
            <a:ext cx="4010562" cy="4691063"/>
          </a:xfrm>
        </p:spPr>
        <p:txBody>
          <a:bodyPr>
            <a:normAutofit/>
          </a:bodyPr>
          <a:lstStyle>
            <a:lvl1pPr marL="0" indent="0">
              <a:buNone/>
              <a:defRPr sz="2000">
                <a:solidFill>
                  <a:srgbClr val="43456D"/>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vert="horz" lIns="91440" tIns="45720" rIns="91440" bIns="45720" rtlCol="0" anchor="ctr"/>
          <a:lstStyle>
            <a:lvl1pPr algn="l">
              <a:defRPr lang="fr-FR" sz="1200" b="0" kern="1200" smtClean="0">
                <a:solidFill>
                  <a:schemeClr val="bg1"/>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954AC794-666C-4BC7-BE43-2AA623F57C44}" type="datetime1">
              <a:rPr lang="fr-FR" smtClean="0"/>
              <a:t>29/04/2020</a:t>
            </a:fld>
            <a:endParaRPr lang="fr-FR" dirty="0"/>
          </a:p>
        </p:txBody>
      </p:sp>
      <p:sp>
        <p:nvSpPr>
          <p:cNvPr id="9" name="Espace réservé du contenu 2"/>
          <p:cNvSpPr>
            <a:spLocks noGrp="1"/>
          </p:cNvSpPr>
          <p:nvPr>
            <p:ph idx="1" hasCustomPrompt="1"/>
          </p:nvPr>
        </p:nvSpPr>
        <p:spPr>
          <a:xfrm>
            <a:off x="4715766" y="273051"/>
            <a:ext cx="6972060" cy="5853112"/>
          </a:xfrm>
        </p:spPr>
        <p:txBody>
          <a:bodyPr/>
          <a:lstStyle>
            <a:lvl1pPr marL="714375" indent="-714375">
              <a:buFontTx/>
              <a:buBlip>
                <a:blip r:embed="rId2"/>
              </a:buBlip>
              <a:defRPr lang="fr-FR" sz="30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sz="2800"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sz="2800"/>
            </a:lvl3pPr>
            <a:lvl4pPr marL="2149475" indent="-449263">
              <a:buClr>
                <a:srgbClr val="6569A2"/>
              </a:buClr>
              <a:buFontTx/>
              <a:buBlip>
                <a:blip r:embed="rId5"/>
              </a:buBlip>
              <a:defRPr sz="2400">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10" name="Espace réservé du numéro de diapositive 6"/>
          <p:cNvSpPr>
            <a:spLocks noGrp="1"/>
          </p:cNvSpPr>
          <p:nvPr>
            <p:ph type="sldNum" sz="quarter" idx="4"/>
          </p:nvPr>
        </p:nvSpPr>
        <p:spPr>
          <a:xfrm>
            <a:off x="8736463" y="6543919"/>
            <a:ext cx="2844430" cy="365125"/>
          </a:xfrm>
          <a:prstGeom prst="rect">
            <a:avLst/>
          </a:prstGeom>
        </p:spPr>
        <p:txBody>
          <a:bodyPr vert="horz" lIns="91440" tIns="45720" rIns="91440" bIns="45720" rtlCol="0" anchor="ctr"/>
          <a:lstStyle>
            <a:lvl1pPr algn="r">
              <a:defRPr lang="fr-FR" sz="1200" b="0">
                <a:solidFill>
                  <a:schemeClr val="bg1"/>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00183716-D5D4-4C4D-8074-063A196A06EB}"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38B39A"/>
                </a:solidFill>
                <a:latin typeface="Arial Rounded MT Bold" panose="020F0704030504030204" pitchFamily="34" charset="0"/>
              </a:defRPr>
            </a:lvl1pPr>
          </a:lstStyle>
          <a:p>
            <a:r>
              <a:rPr lang="fr-FR" dirty="0"/>
              <a:t>CLIQUEZ ET MODIFIEZ LE TITRE</a:t>
            </a:r>
          </a:p>
        </p:txBody>
      </p:sp>
      <p:sp>
        <p:nvSpPr>
          <p:cNvPr id="4" name="Espace réservé de la date 3"/>
          <p:cNvSpPr>
            <a:spLocks noGrp="1"/>
          </p:cNvSpPr>
          <p:nvPr>
            <p:ph type="dt" sz="half" idx="10"/>
          </p:nvPr>
        </p:nvSpPr>
        <p:spPr/>
        <p:txBody>
          <a:bodyPr vert="horz" lIns="91440" tIns="45720" rIns="91440" bIns="45720" rtlCol="0" anchor="ctr"/>
          <a:lstStyle>
            <a:lvl1pPr>
              <a:defRPr lang="fr-FR" sz="1200" b="0" kern="1200" smtClean="0">
                <a:solidFill>
                  <a:schemeClr val="bg1"/>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08B711CC-847D-4FAE-911A-FA308702D253}" type="datetime1">
              <a:rPr lang="fr-FR" smtClean="0"/>
              <a:t>29/04/2020</a:t>
            </a:fld>
            <a:endParaRPr lang="fr-FR" dirty="0"/>
          </a:p>
        </p:txBody>
      </p:sp>
      <p:sp>
        <p:nvSpPr>
          <p:cNvPr id="8" name="Espace réservé du contenu 2"/>
          <p:cNvSpPr>
            <a:spLocks noGrp="1"/>
          </p:cNvSpPr>
          <p:nvPr>
            <p:ph idx="1" hasCustomPrompt="1"/>
          </p:nvPr>
        </p:nvSpPr>
        <p:spPr>
          <a:xfrm rot="5400000">
            <a:off x="3631779" y="-1530345"/>
            <a:ext cx="4926849" cy="10971370"/>
          </a:xfrm>
        </p:spPr>
        <p:txBody>
          <a:bodyPr/>
          <a:lstStyle>
            <a:lvl1pPr marL="714375" indent="-714375">
              <a:buFontTx/>
              <a:buBlip>
                <a:blip r:embed="rId2"/>
              </a:buBlip>
              <a:defRPr lang="fr-FR" sz="32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a:lvl3pPr>
            <a:lvl4pPr marL="2149475" indent="-449263">
              <a:buClr>
                <a:srgbClr val="6569A2"/>
              </a:buClr>
              <a:buFontTx/>
              <a:buBlip>
                <a:blip r:embed="rId5"/>
              </a:buBlip>
              <a:defRPr>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9" name="Espace réservé du numéro de diapositive 6"/>
          <p:cNvSpPr>
            <a:spLocks noGrp="1"/>
          </p:cNvSpPr>
          <p:nvPr>
            <p:ph type="sldNum" sz="quarter" idx="4"/>
          </p:nvPr>
        </p:nvSpPr>
        <p:spPr>
          <a:xfrm>
            <a:off x="8736463" y="6543919"/>
            <a:ext cx="2844430" cy="365125"/>
          </a:xfrm>
          <a:prstGeom prst="rect">
            <a:avLst/>
          </a:prstGeom>
        </p:spPr>
        <p:txBody>
          <a:bodyPr vert="horz" lIns="91440" tIns="45720" rIns="91440" bIns="45720" rtlCol="0" anchor="ctr"/>
          <a:lstStyle>
            <a:lvl1pPr algn="r">
              <a:defRPr lang="fr-FR" sz="1200" b="0">
                <a:solidFill>
                  <a:schemeClr val="bg1"/>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CE7D5BE6-8977-4145-B26D-20D67CF6F7BD}" type="slidenum">
              <a:rPr lang="fr-FR" smtClean="0"/>
              <a:pPr/>
              <a:t>‹N°›</a:t>
            </a:fld>
            <a:endParaRPr lang="fr-FR" dirty="0"/>
          </a:p>
        </p:txBody>
      </p:sp>
      <p:sp>
        <p:nvSpPr>
          <p:cNvPr id="6" name="Espace réservé du pied de page 4"/>
          <p:cNvSpPr>
            <a:spLocks noGrp="1"/>
          </p:cNvSpPr>
          <p:nvPr>
            <p:ph type="ftr" sz="quarter" idx="3"/>
          </p:nvPr>
        </p:nvSpPr>
        <p:spPr>
          <a:xfrm>
            <a:off x="3707917" y="6369173"/>
            <a:ext cx="4114264" cy="365125"/>
          </a:xfrm>
          <a:prstGeom prst="rect">
            <a:avLst/>
          </a:prstGeom>
        </p:spPr>
        <p:txBody>
          <a:bodyPr vert="horz" lIns="91440" tIns="45720" rIns="91440" bIns="45720" rtlCol="0" anchor="ctr"/>
          <a:lstStyle>
            <a:lvl1pPr algn="ctr">
              <a:defRPr sz="1200">
                <a:solidFill>
                  <a:srgbClr val="38B39A"/>
                </a:solidFill>
              </a:defRPr>
            </a:lvl1pPr>
          </a:lstStyle>
          <a:p>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838049" y="274639"/>
            <a:ext cx="2742843" cy="6144127"/>
          </a:xfrm>
        </p:spPr>
        <p:txBody>
          <a:bodyPr vert="eaVert"/>
          <a:lstStyle>
            <a:lvl1pPr>
              <a:defRPr>
                <a:latin typeface="Arial Rounded MT Bold" panose="020F0704030504030204" pitchFamily="34" charset="0"/>
              </a:defRPr>
            </a:lvl1pPr>
          </a:lstStyle>
          <a:p>
            <a:r>
              <a:rPr lang="fr-FR" dirty="0"/>
              <a:t>MODIFIEZ LE TITRE</a:t>
            </a:r>
          </a:p>
        </p:txBody>
      </p:sp>
      <p:sp>
        <p:nvSpPr>
          <p:cNvPr id="4" name="Espace réservé de la date 3"/>
          <p:cNvSpPr>
            <a:spLocks noGrp="1"/>
          </p:cNvSpPr>
          <p:nvPr>
            <p:ph type="dt" sz="half" idx="10"/>
          </p:nvPr>
        </p:nvSpPr>
        <p:spPr/>
        <p:txBody>
          <a:bodyPr vert="horz" lIns="91440" tIns="45720" rIns="91440" bIns="45720" rtlCol="0" anchor="ctr"/>
          <a:lstStyle>
            <a:lvl1pPr>
              <a:defRPr lang="fr-FR" sz="1200" b="0" smtClean="0">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panose="020B0604020202020204" pitchFamily="34" charset="0"/>
              </a:defRPr>
            </a:lvl1pPr>
          </a:lstStyle>
          <a:p>
            <a:fld id="{5D7A2143-2F69-477E-94A6-F1635CAE07C8}" type="datetime1">
              <a:rPr lang="fr-FR" smtClean="0"/>
              <a:t>29/04/2020</a:t>
            </a:fld>
            <a:endParaRPr lang="fr-FR" dirty="0"/>
          </a:p>
        </p:txBody>
      </p:sp>
      <p:sp>
        <p:nvSpPr>
          <p:cNvPr id="8" name="Espace réservé du contenu 2"/>
          <p:cNvSpPr>
            <a:spLocks noGrp="1"/>
          </p:cNvSpPr>
          <p:nvPr>
            <p:ph idx="1" hasCustomPrompt="1"/>
          </p:nvPr>
        </p:nvSpPr>
        <p:spPr>
          <a:xfrm rot="5400000">
            <a:off x="1600927" y="-716771"/>
            <a:ext cx="6144126" cy="8126945"/>
          </a:xfrm>
        </p:spPr>
        <p:txBody>
          <a:bodyPr/>
          <a:lstStyle>
            <a:lvl1pPr marL="714375" indent="-714375">
              <a:buFontTx/>
              <a:buBlip>
                <a:blip r:embed="rId2"/>
              </a:buBlip>
              <a:defRPr lang="fr-FR" sz="3200" kern="1200" dirty="0" smtClean="0">
                <a:solidFill>
                  <a:srgbClr val="43456D"/>
                </a:solidFill>
                <a:latin typeface="Arial" panose="020B0604020202020204" pitchFamily="34" charset="0"/>
                <a:ea typeface="Arial" panose="020B0604020202020204" pitchFamily="34" charset="0"/>
                <a:cs typeface="Arial" panose="020B0604020202020204" pitchFamily="34" charset="0"/>
              </a:defRPr>
            </a:lvl1pPr>
            <a:lvl2pPr marL="1258888" indent="-544513">
              <a:buClr>
                <a:srgbClr val="942180"/>
              </a:buClr>
              <a:buFontTx/>
              <a:buBlip>
                <a:blip r:embed="rId3"/>
              </a:buBlip>
              <a:defRPr b="0">
                <a:solidFill>
                  <a:srgbClr val="43456D"/>
                </a:solidFill>
                <a:latin typeface="Arial" panose="020B0604020202020204" pitchFamily="34" charset="0"/>
                <a:cs typeface="Arial" panose="020B0604020202020204" pitchFamily="34" charset="0"/>
              </a:defRPr>
            </a:lvl2pPr>
            <a:lvl3pPr marL="1700213" indent="-441325">
              <a:buFontTx/>
              <a:buBlip>
                <a:blip r:embed="rId4"/>
              </a:buBlip>
              <a:defRPr/>
            </a:lvl3pPr>
            <a:lvl4pPr marL="2149475" indent="-449263">
              <a:buClr>
                <a:srgbClr val="6569A2"/>
              </a:buClr>
              <a:buFontTx/>
              <a:buBlip>
                <a:blip r:embed="rId5"/>
              </a:buBlip>
              <a:defRPr>
                <a:solidFill>
                  <a:srgbClr val="43456D"/>
                </a:solidFill>
                <a:latin typeface="+mj-l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0"/>
            <a:endParaRPr lang="fr-FR" dirty="0"/>
          </a:p>
        </p:txBody>
      </p:sp>
      <p:sp>
        <p:nvSpPr>
          <p:cNvPr id="9" name="Espace réservé du numéro de diapositive 6"/>
          <p:cNvSpPr>
            <a:spLocks noGrp="1"/>
          </p:cNvSpPr>
          <p:nvPr>
            <p:ph type="sldNum" sz="quarter" idx="4"/>
          </p:nvPr>
        </p:nvSpPr>
        <p:spPr>
          <a:xfrm>
            <a:off x="8736463" y="6543919"/>
            <a:ext cx="2844430" cy="365125"/>
          </a:xfrm>
          <a:prstGeom prst="rect">
            <a:avLst/>
          </a:prstGeom>
        </p:spPr>
        <p:txBody>
          <a:bodyPr vert="horz" lIns="91440" tIns="45720" rIns="91440" bIns="45720" rtlCol="0" anchor="ctr"/>
          <a:lstStyle>
            <a:lvl1pPr algn="r">
              <a:defRPr lang="fr-FR" sz="1200" b="0">
                <a:solidFill>
                  <a:schemeClr val="bg1"/>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defRPr>
            </a:lvl1pPr>
          </a:lstStyle>
          <a:p>
            <a:fld id="{18E3DA80-F870-4352-AFA3-4098F1C2C280}" type="slidenum">
              <a:rPr lang="fr-FR" smtClean="0"/>
              <a:pPr/>
              <a:t>‹N°›</a:t>
            </a:fld>
            <a:endParaRPr lang="fr-FR" dirty="0"/>
          </a:p>
        </p:txBody>
      </p:sp>
      <p:sp>
        <p:nvSpPr>
          <p:cNvPr id="6" name="Espace réservé du pied de page 4"/>
          <p:cNvSpPr>
            <a:spLocks noGrp="1"/>
          </p:cNvSpPr>
          <p:nvPr>
            <p:ph type="ftr" sz="quarter" idx="3"/>
          </p:nvPr>
        </p:nvSpPr>
        <p:spPr>
          <a:xfrm>
            <a:off x="3707917" y="6369173"/>
            <a:ext cx="4114264" cy="365125"/>
          </a:xfrm>
          <a:prstGeom prst="rect">
            <a:avLst/>
          </a:prstGeom>
        </p:spPr>
        <p:txBody>
          <a:bodyPr vert="horz" lIns="91440" tIns="45720" rIns="91440" bIns="45720" rtlCol="0" anchor="ctr"/>
          <a:lstStyle>
            <a:lvl1pPr algn="ctr">
              <a:defRPr sz="1200">
                <a:solidFill>
                  <a:srgbClr val="38B39A"/>
                </a:solidFill>
              </a:defRPr>
            </a:lvl1pPr>
          </a:lstStyle>
          <a:p>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7318559" y="0"/>
            <a:ext cx="4524435"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53CD79A2-21BF-44A2-8011-7A946450CE72}" type="datetime1">
              <a:rPr lang="fr-FR" smtClean="0"/>
              <a:t>29/04/2020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72CEB71-44AE-45EF-B191-E46C26518419}" type="slidenum">
              <a:rPr lang="fr-FR" smtClean="0"/>
              <a:pPr/>
              <a:t>‹N°›</a:t>
            </a:fld>
            <a:endParaRPr lang="fr-FR" dirty="0"/>
          </a:p>
        </p:txBody>
      </p:sp>
      <p:sp>
        <p:nvSpPr>
          <p:cNvPr id="25" name="Title Placeholder 1"/>
          <p:cNvSpPr>
            <a:spLocks noGrp="1"/>
          </p:cNvSpPr>
          <p:nvPr>
            <p:ph type="title"/>
          </p:nvPr>
        </p:nvSpPr>
        <p:spPr>
          <a:xfrm>
            <a:off x="368252" y="228601"/>
            <a:ext cx="11453909" cy="1066801"/>
          </a:xfrm>
          <a:prstGeom prst="rect">
            <a:avLst/>
          </a:prstGeom>
        </p:spPr>
        <p:txBody>
          <a:bodyPr vert="horz" lIns="91440" tIns="45720" rIns="91440" bIns="45720" rtlCol="0" anchor="b" anchorCtr="0">
            <a:normAutofit/>
          </a:bodyPr>
          <a:lstStyle/>
          <a:p>
            <a:r>
              <a:rPr lang="fr-FR"/>
              <a:t>Modifiez le style du titre</a:t>
            </a:r>
            <a:endParaRPr lang="en-US" dirty="0"/>
          </a:p>
        </p:txBody>
      </p:sp>
      <p:sp>
        <p:nvSpPr>
          <p:cNvPr id="31" name="Content Placeholder 30"/>
          <p:cNvSpPr>
            <a:spLocks noGrp="1"/>
          </p:cNvSpPr>
          <p:nvPr>
            <p:ph sz="quarter" idx="13"/>
          </p:nvPr>
        </p:nvSpPr>
        <p:spPr>
          <a:xfrm>
            <a:off x="365713" y="1298448"/>
            <a:ext cx="11458988" cy="4937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4546008"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F804AAB6-D98D-4CC9-8376-6CDEB238870A}" type="datetime1">
              <a:rPr lang="fr-FR" smtClean="0"/>
              <a:t>29/04/2020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endParaRPr lang="fr-FR" dirty="0"/>
          </a:p>
        </p:txBody>
      </p:sp>
      <p:sp>
        <p:nvSpPr>
          <p:cNvPr id="15" name="Subtitle 2"/>
          <p:cNvSpPr>
            <a:spLocks noGrp="1"/>
          </p:cNvSpPr>
          <p:nvPr>
            <p:ph type="subTitle" idx="1"/>
          </p:nvPr>
        </p:nvSpPr>
        <p:spPr>
          <a:xfrm>
            <a:off x="4990449" y="1400175"/>
            <a:ext cx="6826631"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0" name="Freeform 7"/>
          <p:cNvSpPr>
            <a:spLocks noChangeAspect="1" noEditPoints="1"/>
          </p:cNvSpPr>
          <p:nvPr/>
        </p:nvSpPr>
        <p:spPr bwMode="auto">
          <a:xfrm>
            <a:off x="45713" y="136642"/>
            <a:ext cx="4434288"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4977753" y="2895600"/>
            <a:ext cx="6838500"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fr-FR"/>
              <a:t>Modifiez le style du titre</a:t>
            </a:r>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941774-B79E-4815-B3A7-163400590B8B}" type="datetime1">
              <a:rPr lang="fr-FR" smtClean="0"/>
              <a:t>29/04/2020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5080133-BE10-48C7-8A8D-010FB64C4B16}" type="slidenum">
              <a:rPr lang="fr-FR" smtClean="0"/>
              <a:pPr/>
              <a:t>‹N°›</a:t>
            </a:fld>
            <a:endParaRPr lang="fr-FR" dirty="0"/>
          </a:p>
        </p:txBody>
      </p:sp>
      <p:sp>
        <p:nvSpPr>
          <p:cNvPr id="9" name="Title Placeholder 1"/>
          <p:cNvSpPr>
            <a:spLocks noGrp="1"/>
          </p:cNvSpPr>
          <p:nvPr>
            <p:ph type="title"/>
          </p:nvPr>
        </p:nvSpPr>
        <p:spPr>
          <a:xfrm>
            <a:off x="368252" y="228601"/>
            <a:ext cx="11453909" cy="1066800"/>
          </a:xfrm>
          <a:prstGeom prst="rect">
            <a:avLst/>
          </a:prstGeom>
        </p:spPr>
        <p:txBody>
          <a:bodyPr vert="horz" lIns="91440" tIns="45720" rIns="91440" bIns="45720" rtlCol="0" anchor="b" anchorCtr="0">
            <a:normAutofit/>
          </a:bodyPr>
          <a:lstStyle/>
          <a:p>
            <a:r>
              <a:rPr lang="fr-FR"/>
              <a:t>Modifiez le style du titre</a:t>
            </a:r>
            <a:endParaRPr lang="en-US" dirty="0"/>
          </a:p>
        </p:txBody>
      </p:sp>
      <p:sp>
        <p:nvSpPr>
          <p:cNvPr id="12" name="Content Placeholder 11"/>
          <p:cNvSpPr>
            <a:spLocks noGrp="1"/>
          </p:cNvSpPr>
          <p:nvPr>
            <p:ph sz="quarter" idx="13"/>
          </p:nvPr>
        </p:nvSpPr>
        <p:spPr>
          <a:xfrm>
            <a:off x="368252" y="1298448"/>
            <a:ext cx="5668542" cy="4937760"/>
          </a:xfrm>
        </p:spPr>
        <p:txBody>
          <a:bodyPr>
            <a:normAutofit/>
          </a:bodyPr>
          <a:lstStyle>
            <a:lvl1pPr>
              <a:defRPr sz="2000"/>
            </a:lvl1pPr>
            <a:lvl2pPr>
              <a:defRPr sz="1800"/>
            </a:lvl2pPr>
            <a:lvl3pPr>
              <a:defRPr sz="16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Content Placeholder 11"/>
          <p:cNvSpPr>
            <a:spLocks noGrp="1"/>
          </p:cNvSpPr>
          <p:nvPr>
            <p:ph sz="quarter" idx="14"/>
          </p:nvPr>
        </p:nvSpPr>
        <p:spPr>
          <a:xfrm>
            <a:off x="6153619" y="1298448"/>
            <a:ext cx="5668542" cy="4937760"/>
          </a:xfrm>
        </p:spPr>
        <p:txBody>
          <a:bodyPr>
            <a:normAutofit/>
          </a:bodyPr>
          <a:lstStyle>
            <a:lvl1pPr>
              <a:defRPr sz="2000"/>
            </a:lvl1pPr>
            <a:lvl2pPr>
              <a:defRPr sz="1800"/>
            </a:lvl2pPr>
            <a:lvl3pPr>
              <a:defRPr sz="16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134AA5-5348-4697-94FD-16C238CE20A7}" type="datetime1">
              <a:rPr lang="fr-FR" smtClean="0"/>
              <a:t>29/04/2020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ED6D4B68-A5DE-4DD7-9725-4F22FB10F3C3}" type="slidenum">
              <a:rPr lang="fr-FR" smtClean="0"/>
              <a:pPr/>
              <a:t>‹N°›</a:t>
            </a:fld>
            <a:endParaRPr lang="fr-FR" dirty="0"/>
          </a:p>
        </p:txBody>
      </p:sp>
      <p:sp>
        <p:nvSpPr>
          <p:cNvPr id="12" name="Title Placeholder 1"/>
          <p:cNvSpPr>
            <a:spLocks noGrp="1"/>
          </p:cNvSpPr>
          <p:nvPr>
            <p:ph type="title"/>
          </p:nvPr>
        </p:nvSpPr>
        <p:spPr>
          <a:xfrm>
            <a:off x="368252" y="228601"/>
            <a:ext cx="11453909" cy="1066800"/>
          </a:xfrm>
          <a:prstGeom prst="rect">
            <a:avLst/>
          </a:prstGeom>
        </p:spPr>
        <p:txBody>
          <a:bodyPr vert="horz" lIns="91440" tIns="45720" rIns="91440" bIns="45720" rtlCol="0" anchor="b" anchorCtr="0">
            <a:normAutofit/>
          </a:bodyPr>
          <a:lstStyle/>
          <a:p>
            <a:r>
              <a:rPr lang="fr-FR"/>
              <a:t>Modifiez le style du titre</a:t>
            </a:r>
            <a:endParaRPr lang="en-US" dirty="0"/>
          </a:p>
        </p:txBody>
      </p:sp>
      <p:sp>
        <p:nvSpPr>
          <p:cNvPr id="14" name="Content Placeholder 11"/>
          <p:cNvSpPr>
            <a:spLocks noGrp="1"/>
          </p:cNvSpPr>
          <p:nvPr>
            <p:ph sz="quarter" idx="13"/>
          </p:nvPr>
        </p:nvSpPr>
        <p:spPr>
          <a:xfrm>
            <a:off x="368252" y="1810512"/>
            <a:ext cx="5668542" cy="4425696"/>
          </a:xfrm>
        </p:spPr>
        <p:txBody>
          <a:bodyPr>
            <a:normAutofit/>
          </a:bodyPr>
          <a:lstStyle>
            <a:lvl1pPr>
              <a:defRPr sz="2000"/>
            </a:lvl1pPr>
            <a:lvl2pPr>
              <a:defRPr sz="1800"/>
            </a:lvl2pPr>
            <a:lvl3pPr>
              <a:defRPr sz="16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5" name="Content Placeholder 11"/>
          <p:cNvSpPr>
            <a:spLocks noGrp="1"/>
          </p:cNvSpPr>
          <p:nvPr>
            <p:ph sz="quarter" idx="14"/>
          </p:nvPr>
        </p:nvSpPr>
        <p:spPr>
          <a:xfrm>
            <a:off x="6153619" y="1810512"/>
            <a:ext cx="5668542" cy="4425696"/>
          </a:xfrm>
        </p:spPr>
        <p:txBody>
          <a:bodyPr>
            <a:normAutofit/>
          </a:bodyPr>
          <a:lstStyle>
            <a:lvl1pPr>
              <a:defRPr sz="2000"/>
            </a:lvl1pPr>
            <a:lvl2pPr>
              <a:defRPr sz="1800"/>
            </a:lvl2pPr>
            <a:lvl3pPr>
              <a:defRPr sz="16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0" name="Text Placeholder 3"/>
          <p:cNvSpPr>
            <a:spLocks noGrp="1"/>
          </p:cNvSpPr>
          <p:nvPr>
            <p:ph type="body" sz="half" idx="2"/>
          </p:nvPr>
        </p:nvSpPr>
        <p:spPr>
          <a:xfrm>
            <a:off x="368252" y="1298449"/>
            <a:ext cx="5663463"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1" name="Text Placeholder 3"/>
          <p:cNvSpPr>
            <a:spLocks noGrp="1"/>
          </p:cNvSpPr>
          <p:nvPr>
            <p:ph type="body" sz="half" idx="15"/>
          </p:nvPr>
        </p:nvSpPr>
        <p:spPr>
          <a:xfrm>
            <a:off x="6153619" y="1298449"/>
            <a:ext cx="5663463"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9A2425C-4E1A-43EB-BE72-59440F39AF90}" type="datetime1">
              <a:rPr lang="fr-FR" smtClean="0"/>
              <a:t>29/04/2020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D5F69E9-2B14-42AD-9248-2ECDFE283ABB}" type="slidenum">
              <a:rPr lang="fr-FR" smtClean="0"/>
              <a:pPr/>
              <a:t>‹N°›</a:t>
            </a:fld>
            <a:endParaRPr lang="fr-FR" dirty="0"/>
          </a:p>
        </p:txBody>
      </p:sp>
      <p:sp>
        <p:nvSpPr>
          <p:cNvPr id="17" name="Title Placeholder 1"/>
          <p:cNvSpPr>
            <a:spLocks noGrp="1"/>
          </p:cNvSpPr>
          <p:nvPr>
            <p:ph type="title"/>
          </p:nvPr>
        </p:nvSpPr>
        <p:spPr>
          <a:xfrm>
            <a:off x="368252" y="228601"/>
            <a:ext cx="11453909" cy="1066800"/>
          </a:xfrm>
          <a:prstGeom prst="rect">
            <a:avLst/>
          </a:prstGeom>
        </p:spPr>
        <p:txBody>
          <a:bodyPr vert="horz" lIns="91440" tIns="45720" rIns="91440" bIns="45720" rtlCol="0" anchor="b" anchorCtr="0">
            <a:normAutofit/>
          </a:bodyPr>
          <a:lstStyle/>
          <a:p>
            <a:r>
              <a:rPr lang="fr-FR"/>
              <a:t>Modifiez le style du titre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C137B-4BD5-4BBF-BB23-C7FA0C6996A2}" type="datetime1">
              <a:rPr lang="fr-FR" smtClean="0"/>
              <a:t>29/04/2020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6AB1ECF1-B40E-4FAA-8689-828D0E233CA9}"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1"/>
            <a:ext cx="4546008"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954AC794-666C-4BC7-BE43-2AA623F57C44}" type="datetime1">
              <a:rPr lang="fr-FR" smtClean="0"/>
              <a:t>29/04/2020</a:t>
            </a:fld>
            <a:endParaRPr lang="fr-FR"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0183716-D5D4-4C4D-8074-063A196A06EB}" type="slidenum">
              <a:rPr lang="fr-FR" smtClean="0"/>
              <a:pPr/>
              <a:t>‹N°›</a:t>
            </a:fld>
            <a:endParaRPr lang="fr-FR" dirty="0"/>
          </a:p>
        </p:txBody>
      </p:sp>
      <p:sp>
        <p:nvSpPr>
          <p:cNvPr id="9" name="Title Placeholder 1"/>
          <p:cNvSpPr>
            <a:spLocks noGrp="1"/>
          </p:cNvSpPr>
          <p:nvPr>
            <p:ph type="title"/>
          </p:nvPr>
        </p:nvSpPr>
        <p:spPr>
          <a:xfrm>
            <a:off x="368252" y="228601"/>
            <a:ext cx="3779028"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fr-FR"/>
              <a:t>Modifiez le style du titre</a:t>
            </a:r>
            <a:endParaRPr lang="en-US" dirty="0"/>
          </a:p>
        </p:txBody>
      </p:sp>
      <p:sp>
        <p:nvSpPr>
          <p:cNvPr id="10" name="Content Placeholder 11"/>
          <p:cNvSpPr>
            <a:spLocks noGrp="1"/>
          </p:cNvSpPr>
          <p:nvPr>
            <p:ph sz="quarter" idx="14"/>
          </p:nvPr>
        </p:nvSpPr>
        <p:spPr>
          <a:xfrm>
            <a:off x="5033924" y="533400"/>
            <a:ext cx="6750143" cy="5702808"/>
          </a:xfrm>
        </p:spPr>
        <p:txBody>
          <a:bodyPr>
            <a:normAutofit/>
          </a:bodyPr>
          <a:lstStyle>
            <a:lvl1pPr>
              <a:defRPr sz="2000"/>
            </a:lvl1pPr>
            <a:lvl2pPr>
              <a:defRPr sz="1800"/>
            </a:lvl2pPr>
            <a:lvl3pPr>
              <a:defRPr sz="16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3"/>
          <p:cNvSpPr>
            <a:spLocks noGrp="1"/>
          </p:cNvSpPr>
          <p:nvPr>
            <p:ph type="body" sz="half" idx="2"/>
          </p:nvPr>
        </p:nvSpPr>
        <p:spPr>
          <a:xfrm>
            <a:off x="368251" y="1539240"/>
            <a:ext cx="3779028"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Rectangle 12"/>
          <p:cNvSpPr/>
          <p:nvPr/>
        </p:nvSpPr>
        <p:spPr>
          <a:xfrm>
            <a:off x="0" y="-1"/>
            <a:ext cx="4546008"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546008" y="0"/>
            <a:ext cx="7644405"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CCCC7C3-0668-434C-B490-1829022F9B2F}" type="datetime1">
              <a:rPr lang="fr-FR" smtClean="0"/>
              <a:t>29/04/2020</a:t>
            </a:fld>
            <a:endParaRPr lang="fr-FR"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79667F7B-7A25-495F-897C-471F0514BA25}" type="slidenum">
              <a:rPr lang="fr-FR" smtClean="0"/>
              <a:pPr/>
              <a:t>‹N°›</a:t>
            </a:fld>
            <a:endParaRPr lang="fr-FR" dirty="0"/>
          </a:p>
        </p:txBody>
      </p:sp>
      <p:sp>
        <p:nvSpPr>
          <p:cNvPr id="21" name="Title Placeholder 1"/>
          <p:cNvSpPr>
            <a:spLocks noGrp="1"/>
          </p:cNvSpPr>
          <p:nvPr>
            <p:ph type="title"/>
          </p:nvPr>
        </p:nvSpPr>
        <p:spPr>
          <a:xfrm>
            <a:off x="368251" y="228600"/>
            <a:ext cx="3779028"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fr-FR"/>
              <a:t>Modifiez le style du titre</a:t>
            </a:r>
            <a:endParaRPr lang="en-US" dirty="0"/>
          </a:p>
        </p:txBody>
      </p:sp>
      <p:sp>
        <p:nvSpPr>
          <p:cNvPr id="25" name="Text Placeholder 24"/>
          <p:cNvSpPr>
            <a:spLocks noGrp="1"/>
          </p:cNvSpPr>
          <p:nvPr>
            <p:ph type="body" sz="quarter" idx="13"/>
          </p:nvPr>
        </p:nvSpPr>
        <p:spPr>
          <a:xfrm>
            <a:off x="365712" y="1536192"/>
            <a:ext cx="3779028"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fr-FR"/>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252" y="228601"/>
            <a:ext cx="11453909" cy="1066800"/>
          </a:xfrm>
          <a:prstGeom prst="rect">
            <a:avLst/>
          </a:prstGeom>
        </p:spPr>
        <p:txBody>
          <a:bodyPr vert="horz" lIns="91440" tIns="45720" rIns="91440" bIns="45720" rtlCol="0" anchor="b" anchorCtr="0">
            <a:normAutofit/>
          </a:bodyPr>
          <a:lstStyle/>
          <a:p>
            <a:r>
              <a:rPr lang="fr-FR"/>
              <a:t>Modifiez le style du titre</a:t>
            </a:r>
            <a:endParaRPr lang="en-US" dirty="0"/>
          </a:p>
        </p:txBody>
      </p:sp>
      <p:sp>
        <p:nvSpPr>
          <p:cNvPr id="3" name="Text Placeholder 2"/>
          <p:cNvSpPr>
            <a:spLocks noGrp="1"/>
          </p:cNvSpPr>
          <p:nvPr>
            <p:ph type="body" idx="1"/>
          </p:nvPr>
        </p:nvSpPr>
        <p:spPr>
          <a:xfrm>
            <a:off x="368252" y="1295401"/>
            <a:ext cx="11453909" cy="493394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68252" y="6429375"/>
            <a:ext cx="284443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F804AAB6-D98D-4CC9-8376-6CDEB238870A}" type="datetime1">
              <a:rPr lang="fr-FR" smtClean="0"/>
              <a:t>29/04/2020</a:t>
            </a:fld>
            <a:endParaRPr lang="fr-FR" dirty="0"/>
          </a:p>
        </p:txBody>
      </p:sp>
      <p:sp>
        <p:nvSpPr>
          <p:cNvPr id="5" name="Footer Placeholder 4"/>
          <p:cNvSpPr>
            <a:spLocks noGrp="1"/>
          </p:cNvSpPr>
          <p:nvPr>
            <p:ph type="ftr" sz="quarter" idx="3"/>
          </p:nvPr>
        </p:nvSpPr>
        <p:spPr>
          <a:xfrm>
            <a:off x="4990450" y="6429375"/>
            <a:ext cx="5447591"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fr-FR" dirty="0"/>
          </a:p>
        </p:txBody>
      </p:sp>
      <p:sp>
        <p:nvSpPr>
          <p:cNvPr id="6" name="Slide Number Placeholder 5"/>
          <p:cNvSpPr>
            <a:spLocks noGrp="1"/>
          </p:cNvSpPr>
          <p:nvPr>
            <p:ph type="sldNum" sz="quarter" idx="4"/>
          </p:nvPr>
        </p:nvSpPr>
        <p:spPr>
          <a:xfrm>
            <a:off x="10653913" y="6429375"/>
            <a:ext cx="1168248" cy="292100"/>
          </a:xfrm>
          <a:prstGeom prst="rect">
            <a:avLst/>
          </a:prstGeom>
        </p:spPr>
        <p:txBody>
          <a:bodyPr vert="horz" lIns="91440" tIns="45720" rIns="91440" bIns="45720" rtlCol="0" anchor="ctr">
            <a:normAutofit/>
          </a:bodyPr>
          <a:lstStyle>
            <a:lvl1pPr algn="r">
              <a:defRPr sz="1600" b="1">
                <a:solidFill>
                  <a:schemeClr val="tx2"/>
                </a:solidFill>
              </a:defRPr>
            </a:lvl1pPr>
          </a:lstStyle>
          <a:p>
            <a:endParaRPr lang="fr-FR" dirty="0"/>
          </a:p>
        </p:txBody>
      </p:sp>
      <p:sp>
        <p:nvSpPr>
          <p:cNvPr id="7" name="ZoneTexte 6"/>
          <p:cNvSpPr txBox="1"/>
          <p:nvPr userDrawn="1"/>
        </p:nvSpPr>
        <p:spPr>
          <a:xfrm>
            <a:off x="-83353" y="648677"/>
            <a:ext cx="184731" cy="369332"/>
          </a:xfrm>
          <a:prstGeom prst="rect">
            <a:avLst/>
          </a:prstGeom>
          <a:noFill/>
        </p:spPr>
        <p:txBody>
          <a:bodyPr wrap="none" rtlCol="0">
            <a:spAutoFit/>
          </a:bodyPr>
          <a:lstStyle/>
          <a:p>
            <a:endParaRPr lang="fr-FR" dirty="0"/>
          </a:p>
        </p:txBody>
      </p:sp>
      <p:pic>
        <p:nvPicPr>
          <p:cNvPr id="8" name="Image 7"/>
          <p:cNvPicPr>
            <a:picLocks noChangeAspect="1"/>
          </p:cNvPicPr>
          <p:nvPr userDrawn="1"/>
        </p:nvPicPr>
        <p:blipFill rotWithShape="1">
          <a:blip r:embed="rId20">
            <a:extLst>
              <a:ext uri="{28A0092B-C50C-407E-A947-70E740481C1C}">
                <a14:useLocalDpi xmlns:a14="http://schemas.microsoft.com/office/drawing/2010/main" val="0"/>
              </a:ext>
            </a:extLst>
          </a:blip>
          <a:srcRect l="5251" t="57922" r="2618"/>
          <a:stretch/>
        </p:blipFill>
        <p:spPr>
          <a:xfrm>
            <a:off x="0" y="6015789"/>
            <a:ext cx="12190413" cy="893254"/>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674" r:id="rId12"/>
    <p:sldLayoutId id="2147483684" r:id="rId13"/>
    <p:sldLayoutId id="2147483676" r:id="rId14"/>
    <p:sldLayoutId id="2147483677" r:id="rId15"/>
    <p:sldLayoutId id="2147483680" r:id="rId16"/>
    <p:sldLayoutId id="2147483682" r:id="rId17"/>
    <p:sldLayoutId id="2147483683" r:id="rId18"/>
  </p:sldLayoutIdLst>
  <p:hf hd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3.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gouvernement.fr/info-coronavirus" TargetMode="External"/><Relationship Id="rId7"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amsi-31.org/informations/actualites/coronavirus-covid-19-informations-pratiques-numero-durgence" TargetMode="External"/><Relationship Id="rId5" Type="http://schemas.openxmlformats.org/officeDocument/2006/relationships/hyperlink" Target="http://www.inrs.fr/actualites/COVID-19-et-entreprises.html" TargetMode="External"/><Relationship Id="rId4" Type="http://schemas.openxmlformats.org/officeDocument/2006/relationships/hyperlink" Target="https://www.laregion.fr/-COVID-19-"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slide" Target="slide23.xml"/><Relationship Id="rId3" Type="http://schemas.openxmlformats.org/officeDocument/2006/relationships/slide" Target="slide5.xml"/><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26.xml"/><Relationship Id="rId1" Type="http://schemas.openxmlformats.org/officeDocument/2006/relationships/slideLayout" Target="../slideLayouts/slideLayout14.xml"/><Relationship Id="rId6" Type="http://schemas.openxmlformats.org/officeDocument/2006/relationships/slide" Target="slide8.xml"/><Relationship Id="rId11" Type="http://schemas.openxmlformats.org/officeDocument/2006/relationships/slide" Target="slide15.xml"/><Relationship Id="rId24" Type="http://schemas.openxmlformats.org/officeDocument/2006/relationships/slide" Target="slide4.xml"/><Relationship Id="rId5" Type="http://schemas.openxmlformats.org/officeDocument/2006/relationships/slide" Target="slide7.xml"/><Relationship Id="rId15" Type="http://schemas.openxmlformats.org/officeDocument/2006/relationships/slide" Target="slide20.xml"/><Relationship Id="rId23" Type="http://schemas.openxmlformats.org/officeDocument/2006/relationships/slide" Target="slide29.xml"/><Relationship Id="rId28" Type="http://schemas.openxmlformats.org/officeDocument/2006/relationships/slide" Target="slide30.xml"/><Relationship Id="rId10" Type="http://schemas.openxmlformats.org/officeDocument/2006/relationships/slide" Target="slide14.xml"/><Relationship Id="rId19"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slide" Target="slide28.xml"/><Relationship Id="rId27"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a:t>
            </a:fld>
            <a:endParaRPr lang="fr-FR" dirty="0"/>
          </a:p>
        </p:txBody>
      </p:sp>
      <p:sp>
        <p:nvSpPr>
          <p:cNvPr id="11" name="Titre 10"/>
          <p:cNvSpPr>
            <a:spLocks noGrp="1"/>
          </p:cNvSpPr>
          <p:nvPr>
            <p:ph type="title"/>
          </p:nvPr>
        </p:nvSpPr>
        <p:spPr>
          <a:xfrm>
            <a:off x="290286" y="2057253"/>
            <a:ext cx="11531875" cy="4034057"/>
          </a:xfrm>
          <a:solidFill>
            <a:srgbClr val="98CFB9"/>
          </a:solidFill>
        </p:spPr>
        <p:txBody>
          <a:bodyPr>
            <a:noAutofit/>
          </a:bodyPr>
          <a:lstStyle/>
          <a:p>
            <a:pPr algn="ctr"/>
            <a:r>
              <a:rPr lang="fr-FR" sz="4000" b="1" dirty="0">
                <a:solidFill>
                  <a:srgbClr val="43456D"/>
                </a:solidFill>
              </a:rPr>
              <a:t>GUIDE PREPARATOIRE </a:t>
            </a:r>
            <a:br>
              <a:rPr lang="fr-FR" sz="4000" b="1" dirty="0">
                <a:solidFill>
                  <a:srgbClr val="43456D"/>
                </a:solidFill>
              </a:rPr>
            </a:br>
            <a:r>
              <a:rPr lang="fr-FR" sz="4000" b="1" dirty="0">
                <a:solidFill>
                  <a:srgbClr val="43456D"/>
                </a:solidFill>
              </a:rPr>
              <a:t/>
            </a:r>
            <a:br>
              <a:rPr lang="fr-FR" sz="4000" b="1" dirty="0">
                <a:solidFill>
                  <a:srgbClr val="43456D"/>
                </a:solidFill>
              </a:rPr>
            </a:br>
            <a:r>
              <a:rPr lang="fr-FR" sz="4000" b="1" dirty="0">
                <a:solidFill>
                  <a:srgbClr val="43456D"/>
                </a:solidFill>
              </a:rPr>
              <a:t>A LA REPRISE D’ACTIVITE</a:t>
            </a:r>
            <a:br>
              <a:rPr lang="fr-FR" sz="4000" b="1" dirty="0">
                <a:solidFill>
                  <a:srgbClr val="43456D"/>
                </a:solidFill>
              </a:rPr>
            </a:br>
            <a:r>
              <a:rPr lang="fr-FR" sz="4000" b="1" dirty="0">
                <a:solidFill>
                  <a:srgbClr val="43456D"/>
                </a:solidFill>
              </a:rPr>
              <a:t/>
            </a:r>
            <a:br>
              <a:rPr lang="fr-FR" sz="4000" b="1" dirty="0">
                <a:solidFill>
                  <a:srgbClr val="43456D"/>
                </a:solidFill>
              </a:rPr>
            </a:br>
            <a:r>
              <a:rPr lang="fr-FR" sz="4000" b="1" dirty="0">
                <a:solidFill>
                  <a:srgbClr val="43456D"/>
                </a:solidFill>
              </a:rPr>
              <a:t>DECONFINEMENT – COVID 19</a:t>
            </a:r>
            <a:br>
              <a:rPr lang="fr-FR" sz="4000" b="1" dirty="0">
                <a:solidFill>
                  <a:srgbClr val="43456D"/>
                </a:solidFill>
              </a:rPr>
            </a:br>
            <a:endParaRPr lang="fr-FR" sz="4000" b="1" dirty="0">
              <a:solidFill>
                <a:srgbClr val="43456D"/>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6" y="256588"/>
            <a:ext cx="11531875" cy="131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74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10</a:t>
            </a:fld>
            <a:endParaRPr lang="fr-FR" dirty="0"/>
          </a:p>
        </p:txBody>
      </p:sp>
      <p:sp>
        <p:nvSpPr>
          <p:cNvPr id="2" name="ZoneTexte 1"/>
          <p:cNvSpPr txBox="1"/>
          <p:nvPr/>
        </p:nvSpPr>
        <p:spPr>
          <a:xfrm>
            <a:off x="3213849" y="1002905"/>
            <a:ext cx="8608311" cy="2369880"/>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Comment </a:t>
            </a:r>
            <a:r>
              <a:rPr lang="fr-FR" b="1" dirty="0">
                <a:solidFill>
                  <a:srgbClr val="0070C0"/>
                </a:solidFill>
              </a:rPr>
              <a:t>dynamise</a:t>
            </a:r>
            <a:r>
              <a:rPr lang="fr-FR" dirty="0">
                <a:solidFill>
                  <a:srgbClr val="0070C0"/>
                </a:solidFill>
              </a:rPr>
              <a:t>r une </a:t>
            </a:r>
            <a:r>
              <a:rPr lang="fr-FR" b="1" dirty="0">
                <a:solidFill>
                  <a:srgbClr val="0070C0"/>
                </a:solidFill>
              </a:rPr>
              <a:t>organisation</a:t>
            </a:r>
            <a:r>
              <a:rPr lang="fr-FR" dirty="0">
                <a:solidFill>
                  <a:srgbClr val="0070C0"/>
                </a:solidFill>
              </a:rPr>
              <a:t> avec les </a:t>
            </a:r>
            <a:r>
              <a:rPr lang="fr-FR" b="1" dirty="0">
                <a:solidFill>
                  <a:srgbClr val="0070C0"/>
                </a:solidFill>
              </a:rPr>
              <a:t>objectifs</a:t>
            </a:r>
            <a:r>
              <a:rPr lang="fr-FR" dirty="0">
                <a:solidFill>
                  <a:srgbClr val="0070C0"/>
                </a:solidFill>
              </a:rPr>
              <a:t> poursuivis de </a:t>
            </a:r>
            <a:r>
              <a:rPr lang="fr-FR" b="1" dirty="0">
                <a:solidFill>
                  <a:srgbClr val="0070C0"/>
                </a:solidFill>
              </a:rPr>
              <a:t>santé</a:t>
            </a:r>
            <a:r>
              <a:rPr lang="fr-FR" dirty="0">
                <a:solidFill>
                  <a:srgbClr val="0070C0"/>
                </a:solidFill>
              </a:rPr>
              <a:t> et de </a:t>
            </a:r>
            <a:r>
              <a:rPr lang="fr-FR" b="1" dirty="0">
                <a:solidFill>
                  <a:srgbClr val="0070C0"/>
                </a:solidFill>
              </a:rPr>
              <a:t>performance</a:t>
            </a:r>
            <a:r>
              <a:rPr lang="fr-FR" dirty="0">
                <a:solidFill>
                  <a:srgbClr val="0070C0"/>
                </a:solidFill>
              </a:rPr>
              <a:t> ? </a:t>
            </a:r>
          </a:p>
          <a:p>
            <a:pPr algn="just"/>
            <a:endParaRPr lang="fr-FR" sz="1000" b="1" dirty="0">
              <a:solidFill>
                <a:srgbClr val="43456D"/>
              </a:solidFill>
            </a:endParaRPr>
          </a:p>
          <a:p>
            <a:pPr algn="just"/>
            <a:r>
              <a:rPr lang="fr-FR" b="1" dirty="0">
                <a:solidFill>
                  <a:srgbClr val="43456D"/>
                </a:solidFill>
              </a:rPr>
              <a:t>Organiser</a:t>
            </a:r>
            <a:r>
              <a:rPr lang="fr-FR" dirty="0">
                <a:solidFill>
                  <a:srgbClr val="43456D"/>
                </a:solidFill>
              </a:rPr>
              <a:t> la reprise en </a:t>
            </a:r>
            <a:r>
              <a:rPr lang="fr-FR" b="1" dirty="0">
                <a:solidFill>
                  <a:srgbClr val="43456D"/>
                </a:solidFill>
              </a:rPr>
              <a:t>intégrant l’ensemble des acteurs </a:t>
            </a:r>
            <a:r>
              <a:rPr lang="fr-FR" dirty="0">
                <a:solidFill>
                  <a:srgbClr val="43456D"/>
                </a:solidFill>
              </a:rPr>
              <a:t>internes, externes et les destinataires finaux dans la </a:t>
            </a:r>
            <a:r>
              <a:rPr lang="fr-FR" b="1" dirty="0">
                <a:solidFill>
                  <a:srgbClr val="43456D"/>
                </a:solidFill>
              </a:rPr>
              <a:t>réflexion des organisations futures</a:t>
            </a:r>
            <a:r>
              <a:rPr lang="fr-FR" dirty="0">
                <a:solidFill>
                  <a:srgbClr val="43456D"/>
                </a:solidFill>
              </a:rPr>
              <a:t>, ainsi que dans leurs </a:t>
            </a:r>
            <a:r>
              <a:rPr lang="fr-FR" b="1" dirty="0">
                <a:solidFill>
                  <a:srgbClr val="43456D"/>
                </a:solidFill>
              </a:rPr>
              <a:t>mises en œuvre</a:t>
            </a:r>
            <a:r>
              <a:rPr lang="fr-FR" dirty="0">
                <a:solidFill>
                  <a:srgbClr val="43456D"/>
                </a:solidFill>
              </a:rPr>
              <a:t>.</a:t>
            </a:r>
          </a:p>
          <a:p>
            <a:pPr algn="just"/>
            <a:endParaRPr lang="fr-FR" sz="1000" dirty="0">
              <a:solidFill>
                <a:srgbClr val="43456D"/>
              </a:solidFill>
            </a:endParaRPr>
          </a:p>
          <a:p>
            <a:pPr marL="285750" indent="-285750" algn="just">
              <a:buFont typeface="Wingdings"/>
              <a:buChar char="Ü"/>
            </a:pPr>
            <a:r>
              <a:rPr lang="fr-FR" b="1" dirty="0">
                <a:solidFill>
                  <a:srgbClr val="FF0000"/>
                </a:solidFill>
              </a:rPr>
              <a:t>Point clé </a:t>
            </a:r>
            <a:r>
              <a:rPr lang="fr-FR" b="1" dirty="0">
                <a:solidFill>
                  <a:srgbClr val="43456D"/>
                </a:solidFill>
              </a:rPr>
              <a:t>Réussite collective</a:t>
            </a:r>
          </a:p>
          <a:p>
            <a:pPr algn="just"/>
            <a:endParaRPr lang="fr-FR" sz="1000" b="1" dirty="0"/>
          </a:p>
        </p:txBody>
      </p:sp>
      <p:sp>
        <p:nvSpPr>
          <p:cNvPr id="11" name="ZoneTexte 10"/>
          <p:cNvSpPr txBox="1"/>
          <p:nvPr/>
        </p:nvSpPr>
        <p:spPr>
          <a:xfrm>
            <a:off x="130590" y="1238167"/>
            <a:ext cx="2950234" cy="2062103"/>
          </a:xfrm>
          <a:prstGeom prst="rect">
            <a:avLst/>
          </a:prstGeom>
          <a:noFill/>
        </p:spPr>
        <p:txBody>
          <a:bodyPr wrap="square" rtlCol="0">
            <a:spAutoFit/>
          </a:bodyPr>
          <a:lstStyle/>
          <a:p>
            <a:pPr algn="ctr"/>
            <a:r>
              <a:rPr lang="fr-FR" sz="2400" b="1" dirty="0">
                <a:solidFill>
                  <a:srgbClr val="43456D"/>
                </a:solidFill>
              </a:rPr>
              <a:t>NIVEAU ORGANISATIONNEL</a:t>
            </a:r>
          </a:p>
          <a:p>
            <a:pPr algn="ctr"/>
            <a:endParaRPr lang="fr-FR" sz="2400" b="1" dirty="0">
              <a:solidFill>
                <a:srgbClr val="43456D"/>
              </a:solidFill>
            </a:endParaRPr>
          </a:p>
          <a:p>
            <a:pPr algn="ctr"/>
            <a:r>
              <a:rPr lang="fr-FR" sz="2800" b="1" dirty="0">
                <a:solidFill>
                  <a:srgbClr val="43456D"/>
                </a:solidFill>
              </a:rPr>
              <a:t>REFLEXION PARTICIPATIVE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3" y="3781237"/>
            <a:ext cx="1948028" cy="221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graphicFrame>
        <p:nvGraphicFramePr>
          <p:cNvPr id="6" name="Diagramme 5"/>
          <p:cNvGraphicFramePr/>
          <p:nvPr>
            <p:extLst>
              <p:ext uri="{D42A27DB-BD31-4B8C-83A1-F6EECF244321}">
                <p14:modId xmlns:p14="http://schemas.microsoft.com/office/powerpoint/2010/main" val="2312925461"/>
              </p:ext>
            </p:extLst>
          </p:nvPr>
        </p:nvGraphicFramePr>
        <p:xfrm>
          <a:off x="3213849" y="3531437"/>
          <a:ext cx="8608311" cy="281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avec flèche vers le haut 8">
            <a:hlinkClick r:id="rId8"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117081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11</a:t>
            </a:fld>
            <a:endParaRPr lang="fr-FR" dirty="0"/>
          </a:p>
        </p:txBody>
      </p:sp>
      <p:sp>
        <p:nvSpPr>
          <p:cNvPr id="2" name="ZoneTexte 1"/>
          <p:cNvSpPr txBox="1"/>
          <p:nvPr/>
        </p:nvSpPr>
        <p:spPr>
          <a:xfrm>
            <a:off x="3213849" y="1168393"/>
            <a:ext cx="8608311" cy="5216813"/>
          </a:xfrm>
          <a:prstGeom prst="rect">
            <a:avLst/>
          </a:prstGeom>
          <a:noFill/>
          <a:ln w="38100">
            <a:solidFill>
              <a:srgbClr val="002060">
                <a:alpha val="91000"/>
              </a:srgbClr>
            </a:solidFill>
          </a:ln>
        </p:spPr>
        <p:txBody>
          <a:bodyPr wrap="square" rtlCol="0">
            <a:spAutoFit/>
          </a:bodyPr>
          <a:lstStyle/>
          <a:p>
            <a:pPr lvl="3"/>
            <a:endParaRPr lang="fr-FR" sz="500" b="1" dirty="0">
              <a:solidFill>
                <a:srgbClr val="43456D"/>
              </a:solidFill>
            </a:endParaRPr>
          </a:p>
          <a:p>
            <a:pPr algn="just"/>
            <a:r>
              <a:rPr lang="fr-FR" dirty="0">
                <a:solidFill>
                  <a:srgbClr val="0070C0"/>
                </a:solidFill>
              </a:rPr>
              <a:t>Comment </a:t>
            </a:r>
            <a:r>
              <a:rPr lang="fr-FR" b="1" dirty="0">
                <a:solidFill>
                  <a:srgbClr val="0070C0"/>
                </a:solidFill>
              </a:rPr>
              <a:t>organiser l’activité </a:t>
            </a:r>
            <a:r>
              <a:rPr lang="fr-FR" dirty="0">
                <a:solidFill>
                  <a:srgbClr val="0070C0"/>
                </a:solidFill>
              </a:rPr>
              <a:t>transverse, avec </a:t>
            </a:r>
            <a:r>
              <a:rPr lang="fr-FR" b="1" dirty="0">
                <a:solidFill>
                  <a:srgbClr val="0070C0"/>
                </a:solidFill>
              </a:rPr>
              <a:t>des personnes externes </a:t>
            </a:r>
            <a:r>
              <a:rPr lang="fr-FR" dirty="0">
                <a:solidFill>
                  <a:srgbClr val="0070C0"/>
                </a:solidFill>
              </a:rPr>
              <a:t>à mon entreprise, afin de </a:t>
            </a:r>
            <a:r>
              <a:rPr lang="fr-FR" b="1" dirty="0">
                <a:solidFill>
                  <a:srgbClr val="0070C0"/>
                </a:solidFill>
              </a:rPr>
              <a:t>limiter les contacts</a:t>
            </a:r>
            <a:r>
              <a:rPr lang="fr-FR" dirty="0">
                <a:solidFill>
                  <a:srgbClr val="0070C0"/>
                </a:solidFill>
              </a:rPr>
              <a:t>, de respecter la distanciation sociale … ?</a:t>
            </a:r>
          </a:p>
          <a:p>
            <a:pPr algn="just"/>
            <a:endParaRPr lang="fr-FR" b="1" dirty="0">
              <a:solidFill>
                <a:srgbClr val="0070C0"/>
              </a:solidFill>
            </a:endParaRPr>
          </a:p>
          <a:p>
            <a:pPr algn="just"/>
            <a:endParaRPr lang="fr-FR" sz="500" dirty="0">
              <a:solidFill>
                <a:srgbClr val="43456D"/>
              </a:solidFill>
            </a:endParaRPr>
          </a:p>
          <a:p>
            <a:pPr algn="just"/>
            <a:r>
              <a:rPr lang="fr-FR" sz="1600" b="1" dirty="0">
                <a:solidFill>
                  <a:srgbClr val="43456D"/>
                </a:solidFill>
              </a:rPr>
              <a:t>Exemples </a:t>
            </a:r>
          </a:p>
          <a:p>
            <a:pPr algn="just"/>
            <a:endParaRPr lang="fr-FR" sz="500" b="1" u="sng" dirty="0">
              <a:solidFill>
                <a:srgbClr val="43456D"/>
              </a:solidFill>
            </a:endParaRPr>
          </a:p>
          <a:p>
            <a:pPr marL="285750" indent="-285750" algn="just">
              <a:buFont typeface="Wingdings"/>
              <a:buChar char="ü"/>
            </a:pPr>
            <a:r>
              <a:rPr lang="fr-FR" sz="1600" b="1" i="1" dirty="0">
                <a:solidFill>
                  <a:srgbClr val="43456D"/>
                </a:solidFill>
              </a:rPr>
              <a:t>Organiser un sens de circulation </a:t>
            </a:r>
            <a:r>
              <a:rPr lang="fr-FR" sz="1600" i="1" dirty="0">
                <a:solidFill>
                  <a:srgbClr val="43456D"/>
                </a:solidFill>
              </a:rPr>
              <a:t>: différencier l’entrée de  la sortie </a:t>
            </a:r>
          </a:p>
          <a:p>
            <a:pPr algn="just"/>
            <a:endParaRPr lang="fr-FR" sz="500" i="1" dirty="0">
              <a:solidFill>
                <a:srgbClr val="43456D"/>
              </a:solidFill>
            </a:endParaRPr>
          </a:p>
          <a:p>
            <a:pPr marL="285750" indent="-285750" algn="just">
              <a:buFont typeface="Wingdings"/>
              <a:buChar char="ü"/>
            </a:pPr>
            <a:r>
              <a:rPr lang="fr-FR" sz="1600" b="1" i="1" dirty="0">
                <a:solidFill>
                  <a:srgbClr val="43456D"/>
                </a:solidFill>
              </a:rPr>
              <a:t>Gérer le flux</a:t>
            </a:r>
            <a:r>
              <a:rPr lang="fr-FR" sz="1600" i="1" dirty="0">
                <a:solidFill>
                  <a:srgbClr val="43456D"/>
                </a:solidFill>
              </a:rPr>
              <a:t> de personnes, de clients en limitant le nombre en fonction des espaces disponibles : largeur des couloirs, nombre de postes…</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Baliser la distanciation sociale </a:t>
            </a:r>
            <a:r>
              <a:rPr lang="fr-FR" sz="1600" i="1" dirty="0">
                <a:solidFill>
                  <a:srgbClr val="43456D"/>
                </a:solidFill>
              </a:rPr>
              <a:t>à respecter : bandes au sol, repères sur un mur, enlever une chaise sur deux dans une salle d’attente, autour d’une table,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Laisser les portes ouvertes</a:t>
            </a:r>
            <a:r>
              <a:rPr lang="fr-FR" sz="1600" i="1" dirty="0">
                <a:solidFill>
                  <a:srgbClr val="43456D"/>
                </a:solidFill>
              </a:rPr>
              <a:t> afin d’éviter les points de contact, limiter les zones accessibles</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Protocoliser l’accueil </a:t>
            </a:r>
            <a:r>
              <a:rPr lang="fr-FR" sz="1600" i="1" dirty="0">
                <a:solidFill>
                  <a:srgbClr val="43456D"/>
                </a:solidFill>
              </a:rPr>
              <a:t>de toute personne entrant dans votre entreprise : entretien téléphonique avant l’arrivée pour informer des possibilités et des protocoles</a:t>
            </a:r>
          </a:p>
          <a:p>
            <a:pPr algn="just"/>
            <a:endParaRPr lang="fr-FR" sz="500" i="1" dirty="0">
              <a:solidFill>
                <a:srgbClr val="43456D"/>
              </a:solidFill>
            </a:endParaRPr>
          </a:p>
          <a:p>
            <a:pPr marL="285750" indent="-285750" algn="just">
              <a:buFont typeface="Wingdings"/>
              <a:buChar char="ü"/>
            </a:pPr>
            <a:r>
              <a:rPr lang="fr-FR" sz="1600" b="1" i="1" dirty="0">
                <a:solidFill>
                  <a:srgbClr val="43456D"/>
                </a:solidFill>
              </a:rPr>
              <a:t>Organiser le nettoyage</a:t>
            </a:r>
            <a:r>
              <a:rPr lang="fr-FR" sz="1600" i="1" dirty="0">
                <a:solidFill>
                  <a:srgbClr val="43456D"/>
                </a:solidFill>
              </a:rPr>
              <a:t> régulier des locaux : surfaces, points de contact (interrupteurs, poignées de portes…) avec un produit virucide NF 14476 et plusieurs fois par jour</a:t>
            </a:r>
          </a:p>
          <a:p>
            <a:pPr algn="just"/>
            <a:endParaRPr lang="fr-FR" sz="500" i="1" dirty="0">
              <a:solidFill>
                <a:srgbClr val="43456D"/>
              </a:solidFill>
            </a:endParaRPr>
          </a:p>
          <a:p>
            <a:pPr marL="285750" indent="-285750" algn="just">
              <a:buFont typeface="Wingdings"/>
              <a:buChar char="ü"/>
            </a:pPr>
            <a:r>
              <a:rPr lang="fr-FR" sz="1600" b="1" i="1" dirty="0">
                <a:solidFill>
                  <a:srgbClr val="43456D"/>
                </a:solidFill>
              </a:rPr>
              <a:t>Organiser la traçabilité </a:t>
            </a:r>
            <a:r>
              <a:rPr lang="fr-FR" sz="1600" i="1" dirty="0">
                <a:solidFill>
                  <a:srgbClr val="43456D"/>
                </a:solidFill>
              </a:rPr>
              <a:t>nécessaire avec l’utilisation d’un stylo à usage unique, ou soumis à désinfection ou supprimer toutes signatures…</a:t>
            </a:r>
          </a:p>
          <a:p>
            <a:pPr algn="just"/>
            <a:endParaRPr lang="fr-FR" sz="1000" i="1" dirty="0">
              <a:solidFill>
                <a:srgbClr val="43456D"/>
              </a:solidFill>
            </a:endParaRPr>
          </a:p>
          <a:p>
            <a:pPr marL="285750" indent="-285750" algn="just">
              <a:buFont typeface="Wingdings"/>
              <a:buChar char="ü"/>
            </a:pPr>
            <a:r>
              <a:rPr lang="fr-FR" sz="1600" i="1" dirty="0">
                <a:solidFill>
                  <a:srgbClr val="43456D"/>
                </a:solidFill>
              </a:rPr>
              <a:t>…</a:t>
            </a:r>
            <a:endParaRPr lang="fr-FR" sz="1600" dirty="0">
              <a:solidFill>
                <a:srgbClr val="43456D"/>
              </a:solidFill>
            </a:endParaRPr>
          </a:p>
        </p:txBody>
      </p:sp>
      <p:sp>
        <p:nvSpPr>
          <p:cNvPr id="11" name="ZoneTexte 10"/>
          <p:cNvSpPr txBox="1"/>
          <p:nvPr/>
        </p:nvSpPr>
        <p:spPr>
          <a:xfrm>
            <a:off x="130590" y="1250867"/>
            <a:ext cx="2950234" cy="2062103"/>
          </a:xfrm>
          <a:prstGeom prst="rect">
            <a:avLst/>
          </a:prstGeom>
          <a:noFill/>
        </p:spPr>
        <p:txBody>
          <a:bodyPr wrap="square" rtlCol="0">
            <a:spAutoFit/>
          </a:bodyPr>
          <a:lstStyle/>
          <a:p>
            <a:pPr algn="ctr"/>
            <a:r>
              <a:rPr lang="fr-FR" sz="2400" b="1" dirty="0">
                <a:solidFill>
                  <a:srgbClr val="43456D"/>
                </a:solidFill>
              </a:rPr>
              <a:t>NIVEAU ORGANISATIONNEL</a:t>
            </a:r>
          </a:p>
          <a:p>
            <a:pPr algn="ctr"/>
            <a:endParaRPr lang="fr-FR" sz="2400" b="1" dirty="0">
              <a:solidFill>
                <a:srgbClr val="43456D"/>
              </a:solidFill>
            </a:endParaRPr>
          </a:p>
          <a:p>
            <a:pPr algn="ctr"/>
            <a:r>
              <a:rPr lang="fr-FR" sz="2800" b="1" dirty="0">
                <a:solidFill>
                  <a:srgbClr val="43456D"/>
                </a:solidFill>
              </a:rPr>
              <a:t>PERSONNES EXTERNES</a:t>
            </a:r>
          </a:p>
        </p:txBody>
      </p:sp>
      <p:sp>
        <p:nvSpPr>
          <p:cNvPr id="10" name="Titre 3"/>
          <p:cNvSpPr>
            <a:spLocks noGrp="1"/>
          </p:cNvSpPr>
          <p:nvPr>
            <p:ph type="title"/>
          </p:nvPr>
        </p:nvSpPr>
        <p:spPr>
          <a:xfrm>
            <a:off x="267285" y="176162"/>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37" y="3946058"/>
            <a:ext cx="2274939" cy="196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75583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12</a:t>
            </a:fld>
            <a:endParaRPr lang="fr-FR" dirty="0"/>
          </a:p>
        </p:txBody>
      </p:sp>
      <p:sp>
        <p:nvSpPr>
          <p:cNvPr id="2" name="ZoneTexte 1"/>
          <p:cNvSpPr txBox="1"/>
          <p:nvPr/>
        </p:nvSpPr>
        <p:spPr>
          <a:xfrm>
            <a:off x="3213848" y="1325877"/>
            <a:ext cx="8608311" cy="4847481"/>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Comment </a:t>
            </a:r>
            <a:r>
              <a:rPr lang="fr-FR" b="1" dirty="0">
                <a:solidFill>
                  <a:srgbClr val="0070C0"/>
                </a:solidFill>
              </a:rPr>
              <a:t>organiser l’activité en interne </a:t>
            </a:r>
            <a:r>
              <a:rPr lang="fr-FR" dirty="0">
                <a:solidFill>
                  <a:srgbClr val="0070C0"/>
                </a:solidFill>
              </a:rPr>
              <a:t>afin de </a:t>
            </a:r>
            <a:r>
              <a:rPr lang="fr-FR" b="1" dirty="0">
                <a:solidFill>
                  <a:srgbClr val="0070C0"/>
                </a:solidFill>
              </a:rPr>
              <a:t>limiter les contacts</a:t>
            </a:r>
            <a:r>
              <a:rPr lang="fr-FR" dirty="0">
                <a:solidFill>
                  <a:srgbClr val="0070C0"/>
                </a:solidFill>
              </a:rPr>
              <a:t>, de respecter la distanciation sociale … ?</a:t>
            </a:r>
          </a:p>
          <a:p>
            <a:pPr marL="285750" indent="-285750" algn="just">
              <a:buFontTx/>
              <a:buChar char="-"/>
            </a:pPr>
            <a:endParaRPr lang="fr-FR" sz="1000" b="1" dirty="0">
              <a:solidFill>
                <a:srgbClr val="43456D"/>
              </a:solidFill>
            </a:endParaRPr>
          </a:p>
          <a:p>
            <a:pPr algn="just"/>
            <a:r>
              <a:rPr lang="fr-FR" sz="1600" b="1" dirty="0">
                <a:solidFill>
                  <a:srgbClr val="43456D"/>
                </a:solidFill>
              </a:rPr>
              <a:t>Exemples </a:t>
            </a:r>
            <a:endParaRPr lang="fr-FR" sz="500" b="1" u="sng" dirty="0">
              <a:solidFill>
                <a:srgbClr val="43456D"/>
              </a:solidFill>
            </a:endParaRPr>
          </a:p>
          <a:p>
            <a:pPr marL="285750" indent="-285750" algn="just">
              <a:buFont typeface="Wingdings"/>
              <a:buChar char="ü"/>
            </a:pPr>
            <a:r>
              <a:rPr lang="fr-FR" sz="1600" b="1" i="1" dirty="0">
                <a:solidFill>
                  <a:srgbClr val="43456D"/>
                </a:solidFill>
                <a:sym typeface="Wingdings"/>
              </a:rPr>
              <a:t>M</a:t>
            </a:r>
            <a:r>
              <a:rPr lang="fr-FR" sz="1600" b="1" i="1" dirty="0">
                <a:solidFill>
                  <a:srgbClr val="43456D"/>
                </a:solidFill>
              </a:rPr>
              <a:t>ettre en place</a:t>
            </a:r>
            <a:r>
              <a:rPr lang="fr-FR" sz="1600" i="1" dirty="0">
                <a:solidFill>
                  <a:srgbClr val="43456D"/>
                </a:solidFill>
              </a:rPr>
              <a:t>, si possible, une </a:t>
            </a:r>
            <a:r>
              <a:rPr lang="fr-FR" sz="1600" b="1" i="1" dirty="0">
                <a:solidFill>
                  <a:srgbClr val="43456D"/>
                </a:solidFill>
              </a:rPr>
              <a:t>organisation en télétravail </a:t>
            </a:r>
            <a:r>
              <a:rPr lang="fr-FR" sz="1600" i="1" dirty="0">
                <a:solidFill>
                  <a:srgbClr val="43456D"/>
                </a:solidFill>
              </a:rPr>
              <a:t>: permet de diminuer le nombre de personnes dans un open space, en bureau partagé</a:t>
            </a:r>
          </a:p>
          <a:p>
            <a:pPr algn="just"/>
            <a:endParaRPr lang="fr-FR" sz="1000" i="1" dirty="0">
              <a:solidFill>
                <a:srgbClr val="43456D"/>
              </a:solidFill>
            </a:endParaRPr>
          </a:p>
          <a:p>
            <a:pPr marL="285750" indent="-285750" algn="just">
              <a:buFont typeface="Wingdings"/>
              <a:buChar char="ü"/>
            </a:pPr>
            <a:r>
              <a:rPr lang="fr-FR" sz="1600" b="1" i="1" dirty="0">
                <a:solidFill>
                  <a:srgbClr val="43456D"/>
                </a:solidFill>
              </a:rPr>
              <a:t>Elargir les plages horaires de travail </a:t>
            </a:r>
            <a:r>
              <a:rPr lang="fr-FR" sz="1600" i="1" dirty="0">
                <a:solidFill>
                  <a:srgbClr val="43456D"/>
                </a:solidFill>
              </a:rPr>
              <a:t>afin de diminuer le nombre de salariés présents dans les locaux pour réduire les croisements de salariés dans les couloirs, à l’entrée, dans les vestiaires, en salle de pause ainsi que sur les postes de travail</a:t>
            </a:r>
          </a:p>
          <a:p>
            <a:pPr marL="285750" indent="-285750" algn="just">
              <a:buFont typeface="Wingdings"/>
              <a:buChar char="ü"/>
            </a:pPr>
            <a:endParaRPr lang="fr-FR" sz="1000" i="1" dirty="0">
              <a:solidFill>
                <a:srgbClr val="43456D"/>
              </a:solidFill>
            </a:endParaRPr>
          </a:p>
          <a:p>
            <a:pPr marL="285750" indent="-285750" algn="just">
              <a:buFont typeface="Wingdings"/>
              <a:buChar char="ü"/>
            </a:pPr>
            <a:r>
              <a:rPr lang="fr-FR" sz="1600" b="1" i="1" dirty="0">
                <a:solidFill>
                  <a:srgbClr val="43456D"/>
                </a:solidFill>
              </a:rPr>
              <a:t>Organiser les réunions en interne </a:t>
            </a:r>
            <a:r>
              <a:rPr lang="fr-FR" sz="1600" i="1" dirty="0">
                <a:solidFill>
                  <a:srgbClr val="43456D"/>
                </a:solidFill>
              </a:rPr>
              <a:t>via des systèmes Skype, Zoom,… de bureau à bureau, ne conserver que les réunions utiles à l’activité en cours </a:t>
            </a:r>
          </a:p>
          <a:p>
            <a:pPr marL="285750" indent="-285750" algn="just">
              <a:buFont typeface="Wingdings"/>
              <a:buChar char="ü"/>
            </a:pPr>
            <a:endParaRPr lang="fr-FR" sz="1000" i="1" dirty="0">
              <a:solidFill>
                <a:srgbClr val="43456D"/>
              </a:solidFill>
            </a:endParaRPr>
          </a:p>
          <a:p>
            <a:pPr marL="285750" indent="-285750" algn="just">
              <a:buFont typeface="Wingdings"/>
              <a:buChar char="ü"/>
            </a:pPr>
            <a:r>
              <a:rPr lang="fr-FR" sz="1600" b="1" i="1" dirty="0">
                <a:solidFill>
                  <a:srgbClr val="43456D"/>
                </a:solidFill>
              </a:rPr>
              <a:t>Organiser et planifier les pauses </a:t>
            </a:r>
            <a:r>
              <a:rPr lang="fr-FR" sz="1600" i="1" dirty="0">
                <a:solidFill>
                  <a:srgbClr val="43456D"/>
                </a:solidFill>
              </a:rPr>
              <a:t>afin de maitriser le flux des salariés en salle de pause : élargir les horaires, organiser le nettoyage</a:t>
            </a:r>
          </a:p>
          <a:p>
            <a:pPr marL="285750" indent="-285750" algn="just">
              <a:buFont typeface="Wingdings"/>
              <a:buChar char="ü"/>
            </a:pPr>
            <a:endParaRPr lang="fr-FR" sz="1000" i="1" dirty="0">
              <a:solidFill>
                <a:srgbClr val="43456D"/>
              </a:solidFill>
            </a:endParaRPr>
          </a:p>
          <a:p>
            <a:pPr marL="285750" indent="-285750" algn="just">
              <a:buFont typeface="Wingdings"/>
              <a:buChar char="ü"/>
            </a:pPr>
            <a:r>
              <a:rPr lang="fr-FR" sz="1600" b="1" i="1" dirty="0">
                <a:solidFill>
                  <a:srgbClr val="43456D"/>
                </a:solidFill>
              </a:rPr>
              <a:t>Ne plus permettre l’utilisation des machines collectives </a:t>
            </a:r>
            <a:r>
              <a:rPr lang="fr-FR" sz="1600" i="1" dirty="0">
                <a:solidFill>
                  <a:srgbClr val="43456D"/>
                </a:solidFill>
              </a:rPr>
              <a:t>type distributeurs de boissons, d’alimentation, les fontaines à eau …</a:t>
            </a:r>
          </a:p>
          <a:p>
            <a:pPr marL="285750" indent="-285750" algn="just">
              <a:buFont typeface="Wingdings"/>
              <a:buChar char="ü"/>
            </a:pPr>
            <a:endParaRPr lang="fr-FR" sz="1000" i="1" dirty="0">
              <a:solidFill>
                <a:srgbClr val="43456D"/>
              </a:solidFill>
            </a:endParaRPr>
          </a:p>
          <a:p>
            <a:pPr marL="285750" indent="-285750" algn="just">
              <a:buFont typeface="Wingdings"/>
              <a:buChar char="ü"/>
            </a:pPr>
            <a:endParaRPr lang="fr-FR" sz="500" i="1" dirty="0">
              <a:solidFill>
                <a:srgbClr val="43456D"/>
              </a:solidFill>
            </a:endParaRPr>
          </a:p>
        </p:txBody>
      </p:sp>
      <p:sp>
        <p:nvSpPr>
          <p:cNvPr id="11" name="ZoneTexte 10"/>
          <p:cNvSpPr txBox="1"/>
          <p:nvPr/>
        </p:nvSpPr>
        <p:spPr>
          <a:xfrm>
            <a:off x="130590" y="1555667"/>
            <a:ext cx="2950234" cy="2062103"/>
          </a:xfrm>
          <a:prstGeom prst="rect">
            <a:avLst/>
          </a:prstGeom>
          <a:noFill/>
        </p:spPr>
        <p:txBody>
          <a:bodyPr wrap="square" rtlCol="0">
            <a:spAutoFit/>
          </a:bodyPr>
          <a:lstStyle/>
          <a:p>
            <a:pPr algn="ctr"/>
            <a:r>
              <a:rPr lang="fr-FR" sz="2400" b="1" dirty="0">
                <a:solidFill>
                  <a:srgbClr val="43456D"/>
                </a:solidFill>
              </a:rPr>
              <a:t>NIVEAU ORGANISATIONNEL</a:t>
            </a:r>
          </a:p>
          <a:p>
            <a:pPr algn="ctr"/>
            <a:endParaRPr lang="fr-FR" sz="2400" b="1" dirty="0">
              <a:solidFill>
                <a:srgbClr val="43456D"/>
              </a:solidFill>
            </a:endParaRPr>
          </a:p>
          <a:p>
            <a:pPr algn="ctr"/>
            <a:r>
              <a:rPr lang="fr-FR" sz="2800" b="1" dirty="0">
                <a:solidFill>
                  <a:srgbClr val="43456D"/>
                </a:solidFill>
              </a:rPr>
              <a:t>ACTIVITE EN INTERNE</a:t>
            </a: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90" y="4322395"/>
            <a:ext cx="2954754" cy="155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73157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13</a:t>
            </a:fld>
            <a:endParaRPr lang="fr-FR" dirty="0"/>
          </a:p>
        </p:txBody>
      </p:sp>
      <p:sp>
        <p:nvSpPr>
          <p:cNvPr id="2" name="ZoneTexte 1"/>
          <p:cNvSpPr txBox="1"/>
          <p:nvPr/>
        </p:nvSpPr>
        <p:spPr>
          <a:xfrm>
            <a:off x="3213848" y="1396557"/>
            <a:ext cx="8608311" cy="5001369"/>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Comment </a:t>
            </a:r>
            <a:r>
              <a:rPr lang="fr-FR" b="1" dirty="0">
                <a:solidFill>
                  <a:srgbClr val="0070C0"/>
                </a:solidFill>
              </a:rPr>
              <a:t>organiser l’activité en interne </a:t>
            </a:r>
            <a:r>
              <a:rPr lang="fr-FR" dirty="0">
                <a:solidFill>
                  <a:srgbClr val="0070C0"/>
                </a:solidFill>
              </a:rPr>
              <a:t>afin de </a:t>
            </a:r>
            <a:r>
              <a:rPr lang="fr-FR" b="1" dirty="0">
                <a:solidFill>
                  <a:srgbClr val="0070C0"/>
                </a:solidFill>
              </a:rPr>
              <a:t>limiter les contacts</a:t>
            </a:r>
            <a:r>
              <a:rPr lang="fr-FR" dirty="0">
                <a:solidFill>
                  <a:srgbClr val="0070C0"/>
                </a:solidFill>
              </a:rPr>
              <a:t>, de respecter la distanciation sociale … ?</a:t>
            </a:r>
          </a:p>
          <a:p>
            <a:pPr marL="285750" indent="-285750" algn="just">
              <a:buFontTx/>
              <a:buChar char="-"/>
            </a:pPr>
            <a:endParaRPr lang="fr-FR" sz="1000" b="1" dirty="0">
              <a:solidFill>
                <a:srgbClr val="43456D"/>
              </a:solidFill>
            </a:endParaRPr>
          </a:p>
          <a:p>
            <a:pPr algn="just"/>
            <a:r>
              <a:rPr lang="fr-FR" sz="1600" b="1" dirty="0">
                <a:solidFill>
                  <a:srgbClr val="43456D"/>
                </a:solidFill>
              </a:rPr>
              <a:t>Exemples </a:t>
            </a:r>
            <a:endParaRPr lang="fr-FR" sz="500" b="1" u="sng" dirty="0">
              <a:solidFill>
                <a:srgbClr val="43456D"/>
              </a:solidFill>
            </a:endParaRP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Organiser le passage de consignes </a:t>
            </a:r>
            <a:r>
              <a:rPr lang="fr-FR" sz="1600" i="1" dirty="0">
                <a:solidFill>
                  <a:srgbClr val="43456D"/>
                </a:solidFill>
              </a:rPr>
              <a:t>via des outils dématérialisés ou diminuer le nombre d’interlocuteurs lors des transmissions</a:t>
            </a:r>
          </a:p>
          <a:p>
            <a:pPr algn="just"/>
            <a:endParaRPr lang="fr-FR" sz="1000" i="1" dirty="0">
              <a:solidFill>
                <a:srgbClr val="43456D"/>
              </a:solidFill>
            </a:endParaRPr>
          </a:p>
          <a:p>
            <a:pPr marL="285750" indent="-285750" algn="just">
              <a:buFont typeface="Wingdings"/>
              <a:buChar char="ü"/>
            </a:pPr>
            <a:r>
              <a:rPr lang="fr-FR" sz="1600" b="1" i="1" dirty="0">
                <a:solidFill>
                  <a:srgbClr val="43456D"/>
                </a:solidFill>
              </a:rPr>
              <a:t>Eviter ou réduire les déplacements </a:t>
            </a:r>
            <a:r>
              <a:rPr lang="fr-FR" sz="1600" i="1" dirty="0">
                <a:solidFill>
                  <a:srgbClr val="43456D"/>
                </a:solidFill>
              </a:rPr>
              <a:t>physiques</a:t>
            </a:r>
            <a:r>
              <a:rPr lang="fr-FR" sz="1600" b="1" i="1" dirty="0">
                <a:solidFill>
                  <a:srgbClr val="43456D"/>
                </a:solidFill>
              </a:rPr>
              <a:t> </a:t>
            </a:r>
            <a:r>
              <a:rPr lang="fr-FR" sz="1600" i="1" dirty="0">
                <a:solidFill>
                  <a:srgbClr val="43456D"/>
                </a:solidFill>
              </a:rPr>
              <a:t>en interne et/ou en externe : analyser ceux-ci, leur bien fondé pour apporter une réponse organisationnelle, technique afin de les supprimer</a:t>
            </a:r>
          </a:p>
          <a:p>
            <a:pPr algn="just"/>
            <a:endParaRPr lang="fr-FR" sz="500" i="1" dirty="0">
              <a:solidFill>
                <a:srgbClr val="43456D"/>
              </a:solidFill>
            </a:endParaRP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Organiser les temps de nettoyage et de désinfection </a:t>
            </a:r>
            <a:r>
              <a:rPr lang="fr-FR" sz="1600" i="1" dirty="0">
                <a:solidFill>
                  <a:srgbClr val="43456D"/>
                </a:solidFill>
              </a:rPr>
              <a:t>en interne indispensable : nettoyage des outils, des surfaces de contact, des espaces… Considérer cette nouvelle tâche dans le temps de travail effectif. Sur 8 heures de travail combien de temps sera consacré à cette nouvelle activité 1h, 2h, 0h30, 0h15…?</a:t>
            </a:r>
          </a:p>
          <a:p>
            <a:pPr algn="just"/>
            <a:endParaRPr lang="fr-FR" sz="1000" i="1" dirty="0">
              <a:solidFill>
                <a:srgbClr val="43456D"/>
              </a:solidFill>
            </a:endParaRPr>
          </a:p>
          <a:p>
            <a:pPr marL="285750" indent="-285750" algn="just">
              <a:buFont typeface="Wingdings"/>
              <a:buChar char="ü"/>
            </a:pPr>
            <a:r>
              <a:rPr lang="fr-FR" sz="1600" b="1" i="1" dirty="0">
                <a:solidFill>
                  <a:srgbClr val="43456D"/>
                </a:solidFill>
              </a:rPr>
              <a:t>Organiser le nettoyage et la désinfection </a:t>
            </a:r>
            <a:r>
              <a:rPr lang="fr-FR" sz="1600" i="1" dirty="0">
                <a:solidFill>
                  <a:srgbClr val="43456D"/>
                </a:solidFill>
              </a:rPr>
              <a:t>des tenues de travail : externalisation, consignes de nettoyage données aux salariés</a:t>
            </a:r>
          </a:p>
          <a:p>
            <a:pPr algn="just"/>
            <a:endParaRPr lang="fr-FR" sz="1000" i="1" dirty="0">
              <a:solidFill>
                <a:srgbClr val="43456D"/>
              </a:solidFill>
            </a:endParaRPr>
          </a:p>
          <a:p>
            <a:pPr marL="285750" indent="-285750" algn="just">
              <a:buFont typeface="Wingdings"/>
              <a:buChar char="ü"/>
            </a:pPr>
            <a:r>
              <a:rPr lang="fr-FR" sz="1600" b="1" i="1" dirty="0">
                <a:solidFill>
                  <a:srgbClr val="43456D"/>
                </a:solidFill>
              </a:rPr>
              <a:t>Organiser sur le temps de travail </a:t>
            </a:r>
            <a:r>
              <a:rPr lang="fr-FR" sz="1600" i="1" dirty="0">
                <a:solidFill>
                  <a:srgbClr val="43456D"/>
                </a:solidFill>
              </a:rPr>
              <a:t>des moments consacrés au nettoyage des mains avec un accès facilité à un point d’eau avec savon et essuies mains jetables.</a:t>
            </a:r>
            <a:endParaRPr lang="fr-FR" sz="1000" i="1" dirty="0">
              <a:solidFill>
                <a:srgbClr val="43456D"/>
              </a:solidFill>
            </a:endParaRPr>
          </a:p>
          <a:p>
            <a:pPr algn="just"/>
            <a:endParaRPr lang="fr-FR" sz="1000" b="1" dirty="0"/>
          </a:p>
        </p:txBody>
      </p:sp>
      <p:sp>
        <p:nvSpPr>
          <p:cNvPr id="11" name="ZoneTexte 10"/>
          <p:cNvSpPr txBox="1"/>
          <p:nvPr/>
        </p:nvSpPr>
        <p:spPr>
          <a:xfrm>
            <a:off x="130590" y="1555667"/>
            <a:ext cx="2950234" cy="2062103"/>
          </a:xfrm>
          <a:prstGeom prst="rect">
            <a:avLst/>
          </a:prstGeom>
          <a:noFill/>
        </p:spPr>
        <p:txBody>
          <a:bodyPr wrap="square" rtlCol="0">
            <a:spAutoFit/>
          </a:bodyPr>
          <a:lstStyle/>
          <a:p>
            <a:pPr algn="ctr"/>
            <a:r>
              <a:rPr lang="fr-FR" sz="2400" b="1" dirty="0">
                <a:solidFill>
                  <a:srgbClr val="43456D"/>
                </a:solidFill>
              </a:rPr>
              <a:t>NIVEAU ORGANISATIONNEL</a:t>
            </a:r>
          </a:p>
          <a:p>
            <a:pPr algn="ctr"/>
            <a:endParaRPr lang="fr-FR" sz="2400" b="1" dirty="0">
              <a:solidFill>
                <a:srgbClr val="43456D"/>
              </a:solidFill>
            </a:endParaRPr>
          </a:p>
          <a:p>
            <a:pPr algn="ctr"/>
            <a:r>
              <a:rPr lang="fr-FR" sz="2800" b="1" dirty="0">
                <a:solidFill>
                  <a:srgbClr val="43456D"/>
                </a:solidFill>
              </a:rPr>
              <a:t>ACTIVITE EN INTERNE</a:t>
            </a: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90" y="4322395"/>
            <a:ext cx="2954754" cy="155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avec flèche vers le haut 8">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118548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14</a:t>
            </a:fld>
            <a:endParaRPr lang="fr-FR" dirty="0"/>
          </a:p>
        </p:txBody>
      </p:sp>
      <p:sp>
        <p:nvSpPr>
          <p:cNvPr id="2" name="ZoneTexte 1"/>
          <p:cNvSpPr txBox="1"/>
          <p:nvPr/>
        </p:nvSpPr>
        <p:spPr>
          <a:xfrm>
            <a:off x="3213849" y="1041209"/>
            <a:ext cx="8608311" cy="5693866"/>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Comment </a:t>
            </a:r>
            <a:r>
              <a:rPr lang="fr-FR" b="1" dirty="0">
                <a:solidFill>
                  <a:srgbClr val="0070C0"/>
                </a:solidFill>
              </a:rPr>
              <a:t>organiser son activité avec une vision globale différente </a:t>
            </a:r>
            <a:r>
              <a:rPr lang="fr-FR" dirty="0">
                <a:solidFill>
                  <a:srgbClr val="0070C0"/>
                </a:solidFill>
              </a:rPr>
              <a:t>dans ce contexte de déconfinement ? </a:t>
            </a:r>
          </a:p>
          <a:p>
            <a:pPr marL="285750" indent="-285750" algn="just">
              <a:buFontTx/>
              <a:buChar char="-"/>
            </a:pPr>
            <a:endParaRPr lang="fr-FR" sz="1000" b="1" dirty="0">
              <a:solidFill>
                <a:srgbClr val="43456D"/>
              </a:solidFill>
            </a:endParaRPr>
          </a:p>
          <a:p>
            <a:pPr algn="just"/>
            <a:r>
              <a:rPr lang="fr-FR" sz="1600" b="1" dirty="0">
                <a:solidFill>
                  <a:srgbClr val="43456D"/>
                </a:solidFill>
              </a:rPr>
              <a:t>Exemples </a:t>
            </a:r>
          </a:p>
          <a:p>
            <a:pPr algn="just"/>
            <a:endParaRPr lang="fr-FR" sz="500" b="1" u="sng" dirty="0">
              <a:solidFill>
                <a:srgbClr val="43456D"/>
              </a:solidFill>
            </a:endParaRPr>
          </a:p>
          <a:p>
            <a:pPr marL="285750" indent="-285750" algn="just">
              <a:buFont typeface="Wingdings"/>
              <a:buChar char="ü"/>
            </a:pPr>
            <a:r>
              <a:rPr lang="fr-FR" sz="1600" b="1" i="1" dirty="0">
                <a:solidFill>
                  <a:srgbClr val="43456D"/>
                </a:solidFill>
                <a:sym typeface="Wingdings"/>
              </a:rPr>
              <a:t>Organiser</a:t>
            </a:r>
            <a:r>
              <a:rPr lang="fr-FR" sz="1600" i="1" dirty="0">
                <a:solidFill>
                  <a:srgbClr val="43456D"/>
                </a:solidFill>
                <a:sym typeface="Wingdings"/>
              </a:rPr>
              <a:t> </a:t>
            </a:r>
            <a:r>
              <a:rPr lang="fr-FR" sz="1600" b="1" i="1" dirty="0">
                <a:solidFill>
                  <a:srgbClr val="43456D"/>
                </a:solidFill>
                <a:sym typeface="Wingdings"/>
              </a:rPr>
              <a:t>une activité en drive </a:t>
            </a:r>
            <a:r>
              <a:rPr lang="fr-FR" sz="1600" i="1" dirty="0">
                <a:solidFill>
                  <a:srgbClr val="43456D"/>
                </a:solidFill>
                <a:sym typeface="Wingdings"/>
              </a:rPr>
              <a:t>: pour ce faire, différentes interrogations de faisabilité des locaux, formation du personnel, </a:t>
            </a:r>
            <a:r>
              <a:rPr lang="fr-FR" sz="1600" i="1" dirty="0" err="1">
                <a:solidFill>
                  <a:srgbClr val="43456D"/>
                </a:solidFill>
                <a:sym typeface="Wingdings"/>
              </a:rPr>
              <a:t>process</a:t>
            </a:r>
            <a:r>
              <a:rPr lang="fr-FR" sz="1600" i="1" dirty="0">
                <a:solidFill>
                  <a:srgbClr val="43456D"/>
                </a:solidFill>
                <a:sym typeface="Wingdings"/>
              </a:rPr>
              <a:t> sur l’organisation des commandes, des livraisons, organisation des marchandises, diminution du nombre de références ….</a:t>
            </a:r>
            <a:endParaRPr lang="fr-FR" sz="1600" i="1" dirty="0">
              <a:solidFill>
                <a:srgbClr val="43456D"/>
              </a:solidFill>
            </a:endParaRP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Gérer le  flux </a:t>
            </a:r>
            <a:r>
              <a:rPr lang="fr-FR" sz="1600" i="1" dirty="0">
                <a:solidFill>
                  <a:srgbClr val="43456D"/>
                </a:solidFill>
              </a:rPr>
              <a:t>: pour une activité qui était sans prise de RDV, basée sur  la disponibilité à la demande des clients (coiffeur par ex.), mettre en place la prestation avec prise de RDV : maitriser le nombre de clients dans un même espace, gérer les espaces en fonction des demandes et des prestations à effectuer, éviter des croisements du personnel, des clients, des fournisseurs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Organiser les postes de travail avec un espace suffisant : </a:t>
            </a:r>
            <a:r>
              <a:rPr lang="fr-FR" sz="1600" i="1" dirty="0">
                <a:solidFill>
                  <a:srgbClr val="43456D"/>
                </a:solidFill>
              </a:rPr>
              <a:t>espacer la distance entre des opérateurs qui travaillent en face à face, ou en côte à côte sur des lignes de production lors d’opérations d’approvisionnement ou de conditionnement. Cette organisation peut interroger les cadences pour compenser les mesures de distanciation sur poste, par leur diminution.</a:t>
            </a:r>
          </a:p>
          <a:p>
            <a:pPr marL="285750" indent="-285750" algn="just">
              <a:buFont typeface="Wingdings"/>
              <a:buChar char="ü"/>
            </a:pPr>
            <a:endParaRPr lang="fr-FR" sz="500" b="1" i="1" dirty="0">
              <a:solidFill>
                <a:srgbClr val="43456D"/>
              </a:solidFill>
            </a:endParaRPr>
          </a:p>
          <a:p>
            <a:pPr marL="285750" indent="-285750" algn="just">
              <a:buFont typeface="Wingdings"/>
              <a:buChar char="ü"/>
            </a:pPr>
            <a:r>
              <a:rPr lang="fr-FR" sz="1600" b="1" i="1" dirty="0">
                <a:solidFill>
                  <a:srgbClr val="43456D"/>
                </a:solidFill>
              </a:rPr>
              <a:t>Organiser l’activité </a:t>
            </a:r>
            <a:r>
              <a:rPr lang="fr-FR" sz="1600" i="1" dirty="0">
                <a:solidFill>
                  <a:srgbClr val="43456D"/>
                </a:solidFill>
              </a:rPr>
              <a:t>pour une mise en rayon uniquement avant l’ouverture du magasin aux clients : intégrer les fournisseurs pour cette mise en place pour se coordonner sur la réception des marchandises, décaler et/ou agrandir les plages horaires des mises en rayon, modifier l’horaire d’ouverture du magasin (9h au lieu de 8 h 30). Si des besoins de mises en rayon en journée sont nécessaires, baliser la zone afin d’en limiter l’accès pendant le réapprovisionnement</a:t>
            </a:r>
            <a:endParaRPr lang="fr-FR" sz="1000" b="1" i="1" dirty="0">
              <a:solidFill>
                <a:srgbClr val="43456D"/>
              </a:solidFill>
            </a:endParaRPr>
          </a:p>
          <a:p>
            <a:pPr marL="285750" indent="-285750" algn="just">
              <a:buFont typeface="Wingdings"/>
              <a:buChar char="ü"/>
            </a:pPr>
            <a:r>
              <a:rPr lang="fr-FR" sz="1600" i="1" dirty="0">
                <a:solidFill>
                  <a:srgbClr val="43456D"/>
                </a:solidFill>
              </a:rPr>
              <a:t>...</a:t>
            </a:r>
            <a:endParaRPr lang="fr-FR" sz="500" dirty="0"/>
          </a:p>
        </p:txBody>
      </p:sp>
      <p:sp>
        <p:nvSpPr>
          <p:cNvPr id="11" name="ZoneTexte 10"/>
          <p:cNvSpPr txBox="1"/>
          <p:nvPr/>
        </p:nvSpPr>
        <p:spPr>
          <a:xfrm>
            <a:off x="130590" y="1492167"/>
            <a:ext cx="2950234" cy="2431435"/>
          </a:xfrm>
          <a:prstGeom prst="rect">
            <a:avLst/>
          </a:prstGeom>
          <a:noFill/>
        </p:spPr>
        <p:txBody>
          <a:bodyPr wrap="square" rtlCol="0">
            <a:spAutoFit/>
          </a:bodyPr>
          <a:lstStyle/>
          <a:p>
            <a:pPr algn="ctr"/>
            <a:r>
              <a:rPr lang="fr-FR" sz="2400" b="1" dirty="0">
                <a:solidFill>
                  <a:srgbClr val="43456D"/>
                </a:solidFill>
              </a:rPr>
              <a:t>NIVEAU ORGANISATIONNEL</a:t>
            </a:r>
          </a:p>
          <a:p>
            <a:pPr algn="ctr"/>
            <a:endParaRPr lang="fr-FR" sz="2400" b="1" dirty="0">
              <a:solidFill>
                <a:srgbClr val="43456D"/>
              </a:solidFill>
            </a:endParaRPr>
          </a:p>
          <a:p>
            <a:pPr algn="ctr"/>
            <a:r>
              <a:rPr lang="fr-FR" sz="2800" b="1" dirty="0">
                <a:solidFill>
                  <a:srgbClr val="43456D"/>
                </a:solidFill>
              </a:rPr>
              <a:t>VISION GLOBALE DE L’ACTIVITE</a:t>
            </a:r>
          </a:p>
          <a:p>
            <a:pPr algn="ctr"/>
            <a:endParaRPr lang="fr-FR" sz="2400" b="1" dirty="0">
              <a:solidFill>
                <a:srgbClr val="43456D"/>
              </a:solidFill>
            </a:endParaRP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69" y="4026730"/>
            <a:ext cx="22002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60758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15</a:t>
            </a:fld>
            <a:endParaRPr lang="fr-FR" dirty="0"/>
          </a:p>
        </p:txBody>
      </p:sp>
      <p:sp>
        <p:nvSpPr>
          <p:cNvPr id="11" name="ZoneTexte 10"/>
          <p:cNvSpPr txBox="1"/>
          <p:nvPr/>
        </p:nvSpPr>
        <p:spPr>
          <a:xfrm>
            <a:off x="257590" y="1403267"/>
            <a:ext cx="3069810" cy="2431435"/>
          </a:xfrm>
          <a:prstGeom prst="rect">
            <a:avLst/>
          </a:prstGeom>
          <a:noFill/>
        </p:spPr>
        <p:txBody>
          <a:bodyPr wrap="square" rtlCol="0">
            <a:spAutoFit/>
          </a:bodyPr>
          <a:lstStyle/>
          <a:p>
            <a:pPr algn="ctr"/>
            <a:r>
              <a:rPr lang="fr-FR" sz="2400" b="1" dirty="0">
                <a:solidFill>
                  <a:srgbClr val="43456D"/>
                </a:solidFill>
              </a:rPr>
              <a:t>NIVEAU ORGANISATIONNEL</a:t>
            </a:r>
          </a:p>
          <a:p>
            <a:pPr algn="ctr"/>
            <a:endParaRPr lang="fr-FR" sz="2400" b="1" dirty="0">
              <a:solidFill>
                <a:srgbClr val="43456D"/>
              </a:solidFill>
            </a:endParaRPr>
          </a:p>
          <a:p>
            <a:pPr algn="ctr"/>
            <a:r>
              <a:rPr lang="fr-FR" sz="2800" b="1" dirty="0">
                <a:solidFill>
                  <a:srgbClr val="43456D"/>
                </a:solidFill>
              </a:rPr>
              <a:t>LA COMMUNICATION</a:t>
            </a:r>
          </a:p>
          <a:p>
            <a:pPr algn="ctr"/>
            <a:endParaRPr lang="fr-FR" sz="2400" b="1" dirty="0">
              <a:solidFill>
                <a:srgbClr val="43456D"/>
              </a:solidFill>
            </a:endParaRP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3467100" y="1160153"/>
            <a:ext cx="8222035" cy="5247590"/>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b="1" dirty="0">
                <a:solidFill>
                  <a:srgbClr val="0070C0"/>
                </a:solidFill>
              </a:rPr>
              <a:t>La mise en œuvre </a:t>
            </a:r>
            <a:r>
              <a:rPr lang="fr-FR" dirty="0">
                <a:solidFill>
                  <a:srgbClr val="0070C0"/>
                </a:solidFill>
              </a:rPr>
              <a:t>de toutes ces actions doit </a:t>
            </a:r>
            <a:r>
              <a:rPr lang="fr-FR" b="1" dirty="0">
                <a:solidFill>
                  <a:srgbClr val="0070C0"/>
                </a:solidFill>
              </a:rPr>
              <a:t>s’intégrer</a:t>
            </a:r>
            <a:r>
              <a:rPr lang="fr-FR" dirty="0">
                <a:solidFill>
                  <a:srgbClr val="0070C0"/>
                </a:solidFill>
              </a:rPr>
              <a:t> dans l’organisation d’une </a:t>
            </a:r>
            <a:r>
              <a:rPr lang="fr-FR" b="1" dirty="0">
                <a:solidFill>
                  <a:srgbClr val="0070C0"/>
                </a:solidFill>
              </a:rPr>
              <a:t>stratégie de COMMUNICATION</a:t>
            </a:r>
          </a:p>
          <a:p>
            <a:pPr algn="just"/>
            <a:endParaRPr lang="fr-FR" b="1" dirty="0">
              <a:solidFill>
                <a:srgbClr val="43456D"/>
              </a:solidFill>
            </a:endParaRPr>
          </a:p>
          <a:p>
            <a:r>
              <a:rPr lang="fr-FR" b="1" dirty="0">
                <a:solidFill>
                  <a:srgbClr val="43456D"/>
                </a:solidFill>
              </a:rPr>
              <a:t>Qu’est ce que je dois communiquer ? </a:t>
            </a:r>
          </a:p>
          <a:p>
            <a:pPr marL="285750" indent="-285750">
              <a:buFontTx/>
              <a:buChar char="-"/>
            </a:pPr>
            <a:r>
              <a:rPr lang="fr-FR" sz="1600" i="1" dirty="0">
                <a:solidFill>
                  <a:srgbClr val="43456D"/>
                </a:solidFill>
              </a:rPr>
              <a:t>Les changements organisationnels, les décisions, les modalités de mises en œuvre</a:t>
            </a:r>
          </a:p>
          <a:p>
            <a:pPr marL="285750" indent="-285750">
              <a:buFontTx/>
              <a:buChar char="-"/>
            </a:pPr>
            <a:r>
              <a:rPr lang="fr-FR" sz="1600" i="1" dirty="0">
                <a:solidFill>
                  <a:srgbClr val="43456D"/>
                </a:solidFill>
              </a:rPr>
              <a:t>Les activités redémarrées</a:t>
            </a:r>
          </a:p>
          <a:p>
            <a:pPr marL="285750" indent="-285750">
              <a:buFontTx/>
              <a:buChar char="-"/>
            </a:pPr>
            <a:r>
              <a:rPr lang="fr-FR" sz="1600" i="1" dirty="0">
                <a:solidFill>
                  <a:srgbClr val="43456D"/>
                </a:solidFill>
              </a:rPr>
              <a:t>Les protocoles liés à la nouvelle organisation (gestes barrières)</a:t>
            </a:r>
          </a:p>
          <a:p>
            <a:endParaRPr lang="fr-FR" sz="1000" b="1" dirty="0">
              <a:solidFill>
                <a:srgbClr val="43456D"/>
              </a:solidFill>
            </a:endParaRPr>
          </a:p>
          <a:p>
            <a:r>
              <a:rPr lang="fr-FR" b="1" dirty="0">
                <a:solidFill>
                  <a:srgbClr val="43456D"/>
                </a:solidFill>
              </a:rPr>
              <a:t>A qui dois-je communiquer ?</a:t>
            </a:r>
          </a:p>
          <a:p>
            <a:pPr marL="285750" indent="-285750">
              <a:buFontTx/>
              <a:buChar char="-"/>
            </a:pPr>
            <a:r>
              <a:rPr lang="fr-FR" sz="1600" i="1" dirty="0">
                <a:solidFill>
                  <a:srgbClr val="43456D"/>
                </a:solidFill>
              </a:rPr>
              <a:t>A tous les acteurs internes, externes et les destinataires finaux</a:t>
            </a:r>
          </a:p>
          <a:p>
            <a:endParaRPr lang="fr-FR" sz="1000" dirty="0">
              <a:solidFill>
                <a:srgbClr val="43456D"/>
              </a:solidFill>
            </a:endParaRPr>
          </a:p>
          <a:p>
            <a:r>
              <a:rPr lang="fr-FR" b="1" dirty="0">
                <a:solidFill>
                  <a:srgbClr val="43456D"/>
                </a:solidFill>
              </a:rPr>
              <a:t>Comment dois-je communiquer ?</a:t>
            </a:r>
          </a:p>
          <a:p>
            <a:pPr marL="285750" indent="-285750" algn="just">
              <a:buFontTx/>
              <a:buChar char="-"/>
            </a:pPr>
            <a:r>
              <a:rPr lang="fr-FR" sz="1600" i="1" dirty="0">
                <a:solidFill>
                  <a:srgbClr val="43456D"/>
                </a:solidFill>
              </a:rPr>
              <a:t>Différents canaux à disposition : affichages, messages SMS, mails, appels téléphoniques, réunions </a:t>
            </a:r>
            <a:r>
              <a:rPr lang="fr-FR" sz="1600" i="1" dirty="0" err="1">
                <a:solidFill>
                  <a:srgbClr val="43456D"/>
                </a:solidFill>
              </a:rPr>
              <a:t>visio</a:t>
            </a:r>
            <a:r>
              <a:rPr lang="fr-FR" sz="1600" i="1" dirty="0">
                <a:solidFill>
                  <a:srgbClr val="43456D"/>
                </a:solidFill>
              </a:rPr>
              <a:t>, Skype …</a:t>
            </a:r>
          </a:p>
          <a:p>
            <a:pPr marL="285750" indent="-285750" algn="just">
              <a:buFontTx/>
              <a:buChar char="-"/>
            </a:pPr>
            <a:r>
              <a:rPr lang="fr-FR" sz="1600" i="1" dirty="0">
                <a:solidFill>
                  <a:srgbClr val="43456D"/>
                </a:solidFill>
              </a:rPr>
              <a:t>Le choix sera fonction du message à communiquer, des interlocuteurs visés, des impacts des modifications, …</a:t>
            </a:r>
            <a:endParaRPr lang="fr-FR" sz="1000" dirty="0">
              <a:solidFill>
                <a:srgbClr val="43456D"/>
              </a:solidFill>
            </a:endParaRPr>
          </a:p>
          <a:p>
            <a:pPr marL="285750" indent="-285750">
              <a:buFontTx/>
              <a:buChar char="-"/>
            </a:pPr>
            <a:endParaRPr lang="fr-FR" sz="1000" dirty="0">
              <a:solidFill>
                <a:srgbClr val="43456D"/>
              </a:solidFill>
            </a:endParaRPr>
          </a:p>
          <a:p>
            <a:pPr algn="just"/>
            <a:r>
              <a:rPr lang="fr-FR" b="1" dirty="0">
                <a:solidFill>
                  <a:srgbClr val="43456D"/>
                </a:solidFill>
              </a:rPr>
              <a:t>Votre stratégie de communication</a:t>
            </a:r>
            <a:r>
              <a:rPr lang="fr-FR" dirty="0">
                <a:solidFill>
                  <a:srgbClr val="43456D"/>
                </a:solidFill>
              </a:rPr>
              <a:t> doit permettre également un </a:t>
            </a:r>
            <a:r>
              <a:rPr lang="fr-FR" b="1" dirty="0">
                <a:solidFill>
                  <a:srgbClr val="43456D"/>
                </a:solidFill>
              </a:rPr>
              <a:t>retour </a:t>
            </a:r>
            <a:r>
              <a:rPr lang="fr-FR" dirty="0">
                <a:solidFill>
                  <a:srgbClr val="43456D"/>
                </a:solidFill>
              </a:rPr>
              <a:t>du</a:t>
            </a:r>
            <a:r>
              <a:rPr lang="fr-FR" b="1" dirty="0">
                <a:solidFill>
                  <a:srgbClr val="43456D"/>
                </a:solidFill>
              </a:rPr>
              <a:t> </a:t>
            </a:r>
            <a:r>
              <a:rPr lang="fr-FR" dirty="0">
                <a:solidFill>
                  <a:srgbClr val="43456D"/>
                </a:solidFill>
              </a:rPr>
              <a:t>terrain, </a:t>
            </a:r>
            <a:r>
              <a:rPr lang="fr-FR" b="1" dirty="0">
                <a:solidFill>
                  <a:srgbClr val="43456D"/>
                </a:solidFill>
              </a:rPr>
              <a:t>de l’activité réelle </a:t>
            </a:r>
            <a:r>
              <a:rPr lang="fr-FR" dirty="0">
                <a:solidFill>
                  <a:srgbClr val="43456D"/>
                </a:solidFill>
              </a:rPr>
              <a:t>afin </a:t>
            </a:r>
            <a:r>
              <a:rPr lang="fr-FR" b="1" dirty="0">
                <a:solidFill>
                  <a:srgbClr val="43456D"/>
                </a:solidFill>
              </a:rPr>
              <a:t>d’ajuster au fur et mesure l’organisation </a:t>
            </a:r>
            <a:r>
              <a:rPr lang="fr-FR" dirty="0">
                <a:solidFill>
                  <a:srgbClr val="43456D"/>
                </a:solidFill>
              </a:rPr>
              <a:t>en lien avec vos objectifs de santé et de performance. </a:t>
            </a:r>
          </a:p>
          <a:p>
            <a:pPr algn="just"/>
            <a:endParaRPr lang="fr-FR" sz="5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32" y="4135438"/>
            <a:ext cx="22669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avec flèche vers le haut 8">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80939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16</a:t>
            </a:fld>
            <a:endParaRPr lang="fr-FR" dirty="0"/>
          </a:p>
        </p:txBody>
      </p:sp>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846564883"/>
              </p:ext>
            </p:extLst>
          </p:nvPr>
        </p:nvGraphicFramePr>
        <p:xfrm>
          <a:off x="361998" y="936552"/>
          <a:ext cx="11634384" cy="562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re 3"/>
          <p:cNvSpPr>
            <a:spLocks noGrp="1"/>
          </p:cNvSpPr>
          <p:nvPr>
            <p:ph type="title"/>
          </p:nvPr>
        </p:nvSpPr>
        <p:spPr>
          <a:xfrm>
            <a:off x="361998" y="60313"/>
            <a:ext cx="11554875" cy="648000"/>
          </a:xfrm>
          <a:solidFill>
            <a:srgbClr val="98CFB9"/>
          </a:solidFill>
        </p:spPr>
        <p:txBody>
          <a:bodyPr/>
          <a:lstStyle/>
          <a:p>
            <a:pPr algn="ctr"/>
            <a:r>
              <a:rPr lang="fr-FR" sz="3200" b="1" dirty="0">
                <a:solidFill>
                  <a:srgbClr val="43456D"/>
                </a:solidFill>
              </a:rPr>
              <a:t>NIVEAU ORGANISATIONNEL : En résumé</a:t>
            </a:r>
          </a:p>
        </p:txBody>
      </p:sp>
      <p:sp>
        <p:nvSpPr>
          <p:cNvPr id="6" name="Rectangle avec flèche vers le haut 5">
            <a:hlinkClick r:id="rId7"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166816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17</a:t>
            </a:fld>
            <a:endParaRPr lang="fr-FR"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1270000" y="2497818"/>
            <a:ext cx="8928100" cy="2308324"/>
          </a:xfrm>
          <a:prstGeom prst="rect">
            <a:avLst/>
          </a:prstGeom>
          <a:noFill/>
        </p:spPr>
        <p:txBody>
          <a:bodyPr wrap="square" rtlCol="0">
            <a:spAutoFit/>
          </a:bodyPr>
          <a:lstStyle/>
          <a:p>
            <a:pPr algn="ctr"/>
            <a:endParaRPr lang="fr-FR" sz="4800" b="1" dirty="0">
              <a:solidFill>
                <a:srgbClr val="38B39A"/>
              </a:solidFill>
            </a:endParaRPr>
          </a:p>
          <a:p>
            <a:pPr algn="ctr"/>
            <a:r>
              <a:rPr lang="fr-FR" sz="4800" b="1" dirty="0">
                <a:solidFill>
                  <a:srgbClr val="38B39A"/>
                </a:solidFill>
              </a:rPr>
              <a:t>NIVEAU TECHNIQUE</a:t>
            </a:r>
          </a:p>
          <a:p>
            <a:pPr algn="ctr"/>
            <a:endParaRPr lang="fr-FR" sz="4800" b="1" dirty="0">
              <a:solidFill>
                <a:srgbClr val="38B39A"/>
              </a:solidFill>
            </a:endParaRPr>
          </a:p>
        </p:txBody>
      </p:sp>
    </p:spTree>
    <p:extLst>
      <p:ext uri="{BB962C8B-B14F-4D97-AF65-F5344CB8AC3E}">
        <p14:creationId xmlns:p14="http://schemas.microsoft.com/office/powerpoint/2010/main" val="406441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18</a:t>
            </a:fld>
            <a:endParaRPr lang="fr-FR" dirty="0"/>
          </a:p>
        </p:txBody>
      </p:sp>
      <p:sp>
        <p:nvSpPr>
          <p:cNvPr id="2" name="ZoneTexte 1"/>
          <p:cNvSpPr txBox="1"/>
          <p:nvPr/>
        </p:nvSpPr>
        <p:spPr>
          <a:xfrm>
            <a:off x="3217519" y="1297048"/>
            <a:ext cx="8608311" cy="4632037"/>
          </a:xfrm>
          <a:prstGeom prst="rect">
            <a:avLst/>
          </a:prstGeom>
          <a:noFill/>
          <a:ln w="38100">
            <a:solidFill>
              <a:srgbClr val="002060">
                <a:alpha val="91000"/>
              </a:srgbClr>
            </a:solidFill>
          </a:ln>
        </p:spPr>
        <p:txBody>
          <a:bodyPr wrap="square" rtlCol="0">
            <a:spAutoFit/>
          </a:bodyPr>
          <a:lstStyle/>
          <a:p>
            <a:pPr lvl="3"/>
            <a:endParaRPr lang="fr-FR" sz="500" b="1" dirty="0">
              <a:solidFill>
                <a:srgbClr val="43456D"/>
              </a:solidFill>
            </a:endParaRPr>
          </a:p>
          <a:p>
            <a:pPr algn="just"/>
            <a:r>
              <a:rPr lang="fr-FR" dirty="0">
                <a:solidFill>
                  <a:srgbClr val="0070C0"/>
                </a:solidFill>
              </a:rPr>
              <a:t>Comment</a:t>
            </a:r>
            <a:r>
              <a:rPr lang="fr-FR" b="1" dirty="0">
                <a:solidFill>
                  <a:srgbClr val="0070C0"/>
                </a:solidFill>
              </a:rPr>
              <a:t> concevoir le travail de demain avec les machines et les outils </a:t>
            </a:r>
            <a:r>
              <a:rPr lang="fr-FR" dirty="0">
                <a:solidFill>
                  <a:srgbClr val="0070C0"/>
                </a:solidFill>
              </a:rPr>
              <a:t>utilisés jusqu’à présent tout en</a:t>
            </a:r>
            <a:r>
              <a:rPr lang="fr-FR" b="1" dirty="0">
                <a:solidFill>
                  <a:srgbClr val="0070C0"/>
                </a:solidFill>
              </a:rPr>
              <a:t> tenant compte des contraintes actuelles ?</a:t>
            </a:r>
          </a:p>
          <a:p>
            <a:pPr algn="just"/>
            <a:endParaRPr lang="fr-FR" b="1" dirty="0">
              <a:solidFill>
                <a:srgbClr val="0070C0"/>
              </a:solidFill>
            </a:endParaRPr>
          </a:p>
          <a:p>
            <a:pPr algn="just"/>
            <a:endParaRPr lang="fr-FR" sz="500" dirty="0">
              <a:solidFill>
                <a:srgbClr val="43456D"/>
              </a:solidFill>
            </a:endParaRPr>
          </a:p>
          <a:p>
            <a:pPr algn="just"/>
            <a:r>
              <a:rPr lang="fr-FR" sz="1600" b="1" dirty="0">
                <a:solidFill>
                  <a:srgbClr val="43456D"/>
                </a:solidFill>
              </a:rPr>
              <a:t>Exemples </a:t>
            </a:r>
          </a:p>
          <a:p>
            <a:pPr algn="just"/>
            <a:endParaRPr lang="fr-FR" sz="400" b="1" u="sng" dirty="0">
              <a:solidFill>
                <a:srgbClr val="43456D"/>
              </a:solidFill>
            </a:endParaRPr>
          </a:p>
          <a:p>
            <a:pPr marL="285750" indent="-285750" algn="just">
              <a:buFont typeface="Wingdings"/>
              <a:buChar char="ü"/>
            </a:pPr>
            <a:r>
              <a:rPr lang="fr-FR" sz="1600" b="1" i="1" dirty="0">
                <a:solidFill>
                  <a:srgbClr val="43456D"/>
                </a:solidFill>
              </a:rPr>
              <a:t>Identifier les outils et les machines </a:t>
            </a:r>
            <a:r>
              <a:rPr lang="fr-FR" sz="1600" i="1" dirty="0">
                <a:solidFill>
                  <a:srgbClr val="43456D"/>
                </a:solidFill>
              </a:rPr>
              <a:t>nécessaires à l’activité (</a:t>
            </a:r>
            <a:r>
              <a:rPr lang="fr-FR" sz="1600" i="1" dirty="0" err="1">
                <a:solidFill>
                  <a:srgbClr val="43456D"/>
                </a:solidFill>
              </a:rPr>
              <a:t>re</a:t>
            </a:r>
            <a:r>
              <a:rPr lang="fr-FR" sz="1600" i="1" dirty="0">
                <a:solidFill>
                  <a:srgbClr val="43456D"/>
                </a:solidFill>
              </a:rPr>
              <a:t>)pensée : les lister</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Définir dans quel(s) cadre(s) ils seront utilisés </a:t>
            </a:r>
            <a:r>
              <a:rPr lang="fr-FR" sz="1600" i="1" dirty="0">
                <a:solidFill>
                  <a:srgbClr val="43456D"/>
                </a:solidFill>
              </a:rPr>
              <a:t>: pourquoi ? Par qui ? De quelle manière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Vérifier l’état des machines et des outils </a:t>
            </a:r>
            <a:r>
              <a:rPr lang="fr-FR" sz="1600" i="1" dirty="0">
                <a:solidFill>
                  <a:srgbClr val="43456D"/>
                </a:solidFill>
              </a:rPr>
              <a:t>qui vont être utilisés : vérification des réglages, de l’état et du fonctionnement avant utilisation.</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Définir le lieu où ces machines/outils seront utilisés et les réaménager si besoin </a:t>
            </a:r>
            <a:r>
              <a:rPr lang="fr-FR" sz="1600" i="1" dirty="0">
                <a:solidFill>
                  <a:srgbClr val="43456D"/>
                </a:solidFill>
              </a:rPr>
              <a:t>: il se peut que vous deviez changer d’emplacement les machines ou les outils du fait des gestes barrières à mettre en place.</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Limiter les risques de transmission </a:t>
            </a:r>
            <a:r>
              <a:rPr lang="fr-FR" sz="1600" i="1" dirty="0">
                <a:solidFill>
                  <a:srgbClr val="43456D"/>
                </a:solidFill>
              </a:rPr>
              <a:t>entre les salariés et les outils : attitrer un ou plusieurs outils/machines à un seul salarié, désinfecter les machines/outils après chaque rotation de salarié, recouvrir avec des éléments jetables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i="1" dirty="0">
                <a:solidFill>
                  <a:srgbClr val="43456D"/>
                </a:solidFill>
              </a:rPr>
              <a:t>…</a:t>
            </a:r>
          </a:p>
          <a:p>
            <a:pPr algn="just"/>
            <a:endParaRPr lang="fr-FR" sz="500" i="1" dirty="0">
              <a:solidFill>
                <a:srgbClr val="43456D"/>
              </a:solidFill>
            </a:endParaRPr>
          </a:p>
        </p:txBody>
      </p:sp>
      <p:sp>
        <p:nvSpPr>
          <p:cNvPr id="11" name="ZoneTexte 10"/>
          <p:cNvSpPr txBox="1"/>
          <p:nvPr/>
        </p:nvSpPr>
        <p:spPr>
          <a:xfrm>
            <a:off x="130590" y="1250867"/>
            <a:ext cx="2950234" cy="2062103"/>
          </a:xfrm>
          <a:prstGeom prst="rect">
            <a:avLst/>
          </a:prstGeom>
          <a:noFill/>
        </p:spPr>
        <p:txBody>
          <a:bodyPr wrap="square" rtlCol="0">
            <a:spAutoFit/>
          </a:bodyPr>
          <a:lstStyle/>
          <a:p>
            <a:pPr algn="ctr"/>
            <a:r>
              <a:rPr lang="fr-FR" sz="2400" b="1" dirty="0">
                <a:solidFill>
                  <a:srgbClr val="43456D"/>
                </a:solidFill>
              </a:rPr>
              <a:t>NIVEAU TECHNIQUE</a:t>
            </a:r>
          </a:p>
          <a:p>
            <a:pPr algn="ctr"/>
            <a:endParaRPr lang="fr-FR" sz="2400" b="1" dirty="0">
              <a:solidFill>
                <a:srgbClr val="43456D"/>
              </a:solidFill>
            </a:endParaRPr>
          </a:p>
          <a:p>
            <a:pPr algn="ctr"/>
            <a:r>
              <a:rPr lang="fr-FR" sz="2800" b="1" dirty="0">
                <a:solidFill>
                  <a:srgbClr val="43456D"/>
                </a:solidFill>
              </a:rPr>
              <a:t>LES OUTILS ET LES MACHINES</a:t>
            </a:r>
          </a:p>
          <a:p>
            <a:pPr algn="ctr"/>
            <a:endParaRPr lang="fr-FR" sz="2400" b="1" dirty="0">
              <a:solidFill>
                <a:srgbClr val="43456D"/>
              </a:solidFill>
            </a:endParaRPr>
          </a:p>
        </p:txBody>
      </p:sp>
      <p:sp>
        <p:nvSpPr>
          <p:cNvPr id="10" name="Titre 3"/>
          <p:cNvSpPr>
            <a:spLocks noGrp="1"/>
          </p:cNvSpPr>
          <p:nvPr>
            <p:ph type="title"/>
          </p:nvPr>
        </p:nvSpPr>
        <p:spPr>
          <a:xfrm>
            <a:off x="267285" y="176162"/>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4" name="Picture 2" descr="Construction Ingénierie travailleurs opérateur de la machine mécanique icônes plats mis illustration isolé Banque d'images - 32946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5" y="3598534"/>
            <a:ext cx="2139653" cy="21396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avec flèche vers le haut 8">
            <a:hlinkClick r:id="rId4"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48939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19</a:t>
            </a:fld>
            <a:endParaRPr lang="fr-FR" dirty="0"/>
          </a:p>
        </p:txBody>
      </p:sp>
      <p:sp>
        <p:nvSpPr>
          <p:cNvPr id="2" name="ZoneTexte 1"/>
          <p:cNvSpPr txBox="1"/>
          <p:nvPr/>
        </p:nvSpPr>
        <p:spPr>
          <a:xfrm>
            <a:off x="3213849" y="1610831"/>
            <a:ext cx="8608311" cy="4201150"/>
          </a:xfrm>
          <a:prstGeom prst="rect">
            <a:avLst/>
          </a:prstGeom>
          <a:noFill/>
          <a:ln w="38100">
            <a:solidFill>
              <a:srgbClr val="002060">
                <a:alpha val="91000"/>
              </a:srgbClr>
            </a:solidFill>
          </a:ln>
        </p:spPr>
        <p:txBody>
          <a:bodyPr wrap="square" rtlCol="0">
            <a:spAutoFit/>
          </a:bodyPr>
          <a:lstStyle/>
          <a:p>
            <a:pPr lvl="3"/>
            <a:endParaRPr lang="fr-FR" sz="500" b="1" dirty="0">
              <a:solidFill>
                <a:srgbClr val="43456D"/>
              </a:solidFill>
            </a:endParaRPr>
          </a:p>
          <a:p>
            <a:pPr algn="just"/>
            <a:r>
              <a:rPr lang="fr-FR" dirty="0">
                <a:solidFill>
                  <a:srgbClr val="0070C0"/>
                </a:solidFill>
              </a:rPr>
              <a:t>Comment</a:t>
            </a:r>
            <a:r>
              <a:rPr lang="fr-FR" b="1" dirty="0">
                <a:solidFill>
                  <a:srgbClr val="0070C0"/>
                </a:solidFill>
              </a:rPr>
              <a:t> protéger les salariés </a:t>
            </a:r>
            <a:r>
              <a:rPr lang="fr-FR" dirty="0">
                <a:solidFill>
                  <a:srgbClr val="0070C0"/>
                </a:solidFill>
              </a:rPr>
              <a:t>au poste de travail </a:t>
            </a:r>
            <a:r>
              <a:rPr lang="fr-FR" b="1" dirty="0">
                <a:solidFill>
                  <a:srgbClr val="0070C0"/>
                </a:solidFill>
              </a:rPr>
              <a:t>?</a:t>
            </a:r>
          </a:p>
          <a:p>
            <a:pPr algn="just"/>
            <a:endParaRPr lang="fr-FR" b="1" dirty="0">
              <a:solidFill>
                <a:srgbClr val="0070C0"/>
              </a:solidFill>
            </a:endParaRPr>
          </a:p>
          <a:p>
            <a:pPr algn="just"/>
            <a:endParaRPr lang="fr-FR" sz="500" dirty="0">
              <a:solidFill>
                <a:srgbClr val="43456D"/>
              </a:solidFill>
            </a:endParaRPr>
          </a:p>
          <a:p>
            <a:pPr algn="just"/>
            <a:r>
              <a:rPr lang="fr-FR" sz="1600" b="1" dirty="0">
                <a:solidFill>
                  <a:srgbClr val="43456D"/>
                </a:solidFill>
              </a:rPr>
              <a:t>Exemples </a:t>
            </a:r>
          </a:p>
          <a:p>
            <a:pPr algn="just"/>
            <a:endParaRPr lang="fr-FR" sz="400" b="1" u="sng" dirty="0">
              <a:solidFill>
                <a:srgbClr val="43456D"/>
              </a:solidFill>
            </a:endParaRPr>
          </a:p>
          <a:p>
            <a:pPr marL="285750" indent="-285750" algn="just">
              <a:buFont typeface="Wingdings"/>
              <a:buChar char="ü"/>
            </a:pPr>
            <a:r>
              <a:rPr lang="fr-FR" sz="1600" b="1" i="1" dirty="0">
                <a:solidFill>
                  <a:srgbClr val="43456D"/>
                </a:solidFill>
              </a:rPr>
              <a:t>Identifier les postes ayant besoin de protection</a:t>
            </a:r>
            <a:r>
              <a:rPr lang="fr-FR" sz="1600" i="1" dirty="0">
                <a:solidFill>
                  <a:srgbClr val="43456D"/>
                </a:solidFill>
              </a:rPr>
              <a:t> : poste en contact avec du public, poste étant dans un milieu potentiellement contaminé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Identifier la nature des protections</a:t>
            </a:r>
            <a:r>
              <a:rPr lang="fr-FR" sz="1600" i="1" dirty="0">
                <a:solidFill>
                  <a:srgbClr val="43456D"/>
                </a:solidFill>
              </a:rPr>
              <a:t> à mettre en place : Est-ce une barrière physique ou immatérielle ? A quel endroit ? Le temps de mise en place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Les salariés seront-ils protégés le temps de la mise en place des protections </a:t>
            </a:r>
            <a:r>
              <a:rPr lang="fr-FR" sz="1600" i="1" dirty="0">
                <a:solidFill>
                  <a:srgbClr val="43456D"/>
                </a:solidFill>
              </a:rPr>
              <a:t>?</a:t>
            </a:r>
          </a:p>
          <a:p>
            <a:pPr algn="just"/>
            <a:endParaRPr lang="fr-FR" sz="500" i="1" dirty="0">
              <a:solidFill>
                <a:srgbClr val="43456D"/>
              </a:solidFill>
            </a:endParaRPr>
          </a:p>
          <a:p>
            <a:pPr marL="285750" indent="-285750" algn="just">
              <a:buFont typeface="Wingdings"/>
              <a:buChar char="ü"/>
            </a:pPr>
            <a:r>
              <a:rPr lang="fr-FR" sz="1600" b="1" i="1" dirty="0">
                <a:solidFill>
                  <a:srgbClr val="43456D"/>
                </a:solidFill>
              </a:rPr>
              <a:t>Identifier les impacts </a:t>
            </a:r>
            <a:r>
              <a:rPr lang="fr-FR" sz="1600" i="1" dirty="0">
                <a:solidFill>
                  <a:srgbClr val="43456D"/>
                </a:solidFill>
              </a:rPr>
              <a:t>de la mise en place de ces protections : Les protections mises en place sont-elles efficaces ? Les protections </a:t>
            </a:r>
            <a:r>
              <a:rPr lang="fr-FR" sz="1600" i="1" dirty="0" err="1">
                <a:solidFill>
                  <a:srgbClr val="43456D"/>
                </a:solidFill>
              </a:rPr>
              <a:t>ont-elles</a:t>
            </a:r>
            <a:r>
              <a:rPr lang="fr-FR" sz="1600" i="1" dirty="0">
                <a:solidFill>
                  <a:srgbClr val="43456D"/>
                </a:solidFill>
              </a:rPr>
              <a:t> eu d’autres effets que ceux recherchés ? Les protections mises en place changent-elles la façon de travailler des salariés ? Les salariés sont-ils en difficulté pour réaliser le travail à cause de la mise en place de ces protections ? Les protections doivent-elles être réajustées ? </a:t>
            </a:r>
          </a:p>
          <a:p>
            <a:pPr algn="just"/>
            <a:endParaRPr lang="fr-FR" sz="500" i="1" dirty="0">
              <a:solidFill>
                <a:srgbClr val="43456D"/>
              </a:solidFill>
            </a:endParaRPr>
          </a:p>
          <a:p>
            <a:pPr marL="285750" indent="-285750" algn="just">
              <a:buFont typeface="Wingdings"/>
              <a:buChar char="ü"/>
            </a:pPr>
            <a:r>
              <a:rPr lang="fr-FR" sz="1600" i="1" dirty="0">
                <a:solidFill>
                  <a:srgbClr val="43456D"/>
                </a:solidFill>
              </a:rPr>
              <a:t>…</a:t>
            </a:r>
          </a:p>
          <a:p>
            <a:pPr algn="just"/>
            <a:endParaRPr lang="fr-FR" sz="500" i="1" dirty="0">
              <a:solidFill>
                <a:srgbClr val="43456D"/>
              </a:solidFill>
            </a:endParaRPr>
          </a:p>
        </p:txBody>
      </p:sp>
      <p:sp>
        <p:nvSpPr>
          <p:cNvPr id="11" name="ZoneTexte 10"/>
          <p:cNvSpPr txBox="1"/>
          <p:nvPr/>
        </p:nvSpPr>
        <p:spPr>
          <a:xfrm>
            <a:off x="130590" y="1250867"/>
            <a:ext cx="2950234" cy="2062103"/>
          </a:xfrm>
          <a:prstGeom prst="rect">
            <a:avLst/>
          </a:prstGeom>
          <a:noFill/>
        </p:spPr>
        <p:txBody>
          <a:bodyPr wrap="square" rtlCol="0">
            <a:spAutoFit/>
          </a:bodyPr>
          <a:lstStyle/>
          <a:p>
            <a:pPr algn="ctr"/>
            <a:r>
              <a:rPr lang="fr-FR" sz="2400" b="1" dirty="0">
                <a:solidFill>
                  <a:srgbClr val="43456D"/>
                </a:solidFill>
              </a:rPr>
              <a:t>NIVEAU TECHNIQUE</a:t>
            </a:r>
          </a:p>
          <a:p>
            <a:pPr algn="ctr"/>
            <a:endParaRPr lang="fr-FR" sz="2400" b="1" dirty="0">
              <a:solidFill>
                <a:srgbClr val="43456D"/>
              </a:solidFill>
            </a:endParaRPr>
          </a:p>
          <a:p>
            <a:pPr algn="ctr"/>
            <a:r>
              <a:rPr lang="fr-FR" sz="2800" b="1" dirty="0">
                <a:solidFill>
                  <a:srgbClr val="43456D"/>
                </a:solidFill>
              </a:rPr>
              <a:t>LES PROTECTIONS</a:t>
            </a:r>
          </a:p>
          <a:p>
            <a:pPr algn="ctr"/>
            <a:endParaRPr lang="fr-FR" sz="2400" b="1" dirty="0">
              <a:solidFill>
                <a:srgbClr val="43456D"/>
              </a:solidFill>
            </a:endParaRPr>
          </a:p>
        </p:txBody>
      </p:sp>
      <p:sp>
        <p:nvSpPr>
          <p:cNvPr id="10" name="Titre 3"/>
          <p:cNvSpPr>
            <a:spLocks noGrp="1"/>
          </p:cNvSpPr>
          <p:nvPr>
            <p:ph type="title"/>
          </p:nvPr>
        </p:nvSpPr>
        <p:spPr>
          <a:xfrm>
            <a:off x="267285" y="176162"/>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2050" name="Picture 2" descr="Concept de protection antivirus et de pare-feu concept Banque d'images - 286049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50" y="3626768"/>
            <a:ext cx="1976000" cy="21582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avec flèche vers le haut 8">
            <a:hlinkClick r:id="rId4"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218926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a:t>
            </a:fld>
            <a:endParaRPr lang="fr-FR" dirty="0"/>
          </a:p>
        </p:txBody>
      </p:sp>
      <p:sp>
        <p:nvSpPr>
          <p:cNvPr id="2" name="ZoneTexte 1"/>
          <p:cNvSpPr txBox="1"/>
          <p:nvPr/>
        </p:nvSpPr>
        <p:spPr>
          <a:xfrm>
            <a:off x="579148" y="1088907"/>
            <a:ext cx="10930597" cy="830997"/>
          </a:xfrm>
          <a:prstGeom prst="rect">
            <a:avLst/>
          </a:prstGeom>
          <a:noFill/>
        </p:spPr>
        <p:txBody>
          <a:bodyPr wrap="square" rtlCol="0">
            <a:spAutoFit/>
          </a:bodyPr>
          <a:lstStyle/>
          <a:p>
            <a:pPr algn="ctr"/>
            <a:r>
              <a:rPr lang="fr-FR" sz="3200" b="1" dirty="0">
                <a:solidFill>
                  <a:srgbClr val="43456D"/>
                </a:solidFill>
              </a:rPr>
              <a:t>Chronologie des évènements et positionnement du guide</a:t>
            </a:r>
          </a:p>
          <a:p>
            <a:pPr algn="ctr"/>
            <a:endParaRPr lang="fr-FR" sz="1600" b="1" dirty="0"/>
          </a:p>
        </p:txBody>
      </p:sp>
      <p:graphicFrame>
        <p:nvGraphicFramePr>
          <p:cNvPr id="5" name="Diagramme 4"/>
          <p:cNvGraphicFramePr/>
          <p:nvPr>
            <p:extLst>
              <p:ext uri="{D42A27DB-BD31-4B8C-83A1-F6EECF244321}">
                <p14:modId xmlns:p14="http://schemas.microsoft.com/office/powerpoint/2010/main" val="3103327862"/>
              </p:ext>
            </p:extLst>
          </p:nvPr>
        </p:nvGraphicFramePr>
        <p:xfrm>
          <a:off x="172793" y="1841601"/>
          <a:ext cx="11649367" cy="494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3"/>
          <p:cNvSpPr txBox="1">
            <a:spLocks/>
          </p:cNvSpPr>
          <p:nvPr/>
        </p:nvSpPr>
        <p:spPr>
          <a:xfrm>
            <a:off x="172793" y="260570"/>
            <a:ext cx="11649368" cy="648000"/>
          </a:xfrm>
          <a:prstGeom prst="rect">
            <a:avLst/>
          </a:prstGeom>
          <a:solidFill>
            <a:srgbClr val="98CFB9"/>
          </a:solidFill>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rgbClr val="38B39A"/>
                </a:solidFill>
                <a:latin typeface="Arial Rounded MT Bold" panose="020F0704030504030204" pitchFamily="34" charset="0"/>
                <a:ea typeface="+mj-ea"/>
                <a:cs typeface="Tunga" pitchFamily="2"/>
              </a:defRPr>
            </a:lvl1pPr>
          </a:lstStyle>
          <a:p>
            <a:pPr algn="ctr"/>
            <a:r>
              <a:rPr lang="fr-FR" sz="3200" b="1" dirty="0">
                <a:solidFill>
                  <a:srgbClr val="43456D"/>
                </a:solidFill>
                <a:latin typeface="+mj-lt"/>
              </a:rPr>
              <a:t>REPRISE D’ACTIVITE – DECONFINEMENT – COVID 19</a:t>
            </a:r>
          </a:p>
        </p:txBody>
      </p:sp>
    </p:spTree>
    <p:extLst>
      <p:ext uri="{BB962C8B-B14F-4D97-AF65-F5344CB8AC3E}">
        <p14:creationId xmlns:p14="http://schemas.microsoft.com/office/powerpoint/2010/main" val="56347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20</a:t>
            </a:fld>
            <a:endParaRPr lang="fr-FR" dirty="0"/>
          </a:p>
        </p:txBody>
      </p:sp>
      <p:sp>
        <p:nvSpPr>
          <p:cNvPr id="2" name="ZoneTexte 1"/>
          <p:cNvSpPr txBox="1"/>
          <p:nvPr/>
        </p:nvSpPr>
        <p:spPr>
          <a:xfrm>
            <a:off x="3213849" y="2250850"/>
            <a:ext cx="8608311" cy="2785378"/>
          </a:xfrm>
          <a:prstGeom prst="rect">
            <a:avLst/>
          </a:prstGeom>
          <a:noFill/>
          <a:ln w="38100">
            <a:solidFill>
              <a:srgbClr val="002060">
                <a:alpha val="91000"/>
              </a:srgbClr>
            </a:solidFill>
          </a:ln>
        </p:spPr>
        <p:txBody>
          <a:bodyPr wrap="square" rtlCol="0">
            <a:spAutoFit/>
          </a:bodyPr>
          <a:lstStyle/>
          <a:p>
            <a:pPr lvl="3"/>
            <a:endParaRPr lang="fr-FR" sz="500" b="1" dirty="0">
              <a:solidFill>
                <a:srgbClr val="43456D"/>
              </a:solidFill>
            </a:endParaRPr>
          </a:p>
          <a:p>
            <a:pPr algn="just"/>
            <a:r>
              <a:rPr lang="fr-FR" dirty="0">
                <a:solidFill>
                  <a:srgbClr val="0070C0"/>
                </a:solidFill>
              </a:rPr>
              <a:t>Comment </a:t>
            </a:r>
            <a:r>
              <a:rPr lang="fr-FR" b="1" dirty="0">
                <a:solidFill>
                  <a:srgbClr val="0070C0"/>
                </a:solidFill>
              </a:rPr>
              <a:t>s’assurer de la bonne gestion </a:t>
            </a:r>
            <a:r>
              <a:rPr lang="fr-FR" dirty="0">
                <a:solidFill>
                  <a:srgbClr val="0070C0"/>
                </a:solidFill>
              </a:rPr>
              <a:t>des tenues de travail ? </a:t>
            </a:r>
          </a:p>
          <a:p>
            <a:pPr algn="just"/>
            <a:endParaRPr lang="fr-FR" sz="500" dirty="0">
              <a:solidFill>
                <a:srgbClr val="43456D"/>
              </a:solidFill>
            </a:endParaRPr>
          </a:p>
          <a:p>
            <a:pPr algn="just"/>
            <a:r>
              <a:rPr lang="fr-FR" sz="1600" b="1" dirty="0">
                <a:solidFill>
                  <a:srgbClr val="43456D"/>
                </a:solidFill>
              </a:rPr>
              <a:t>Exemples </a:t>
            </a:r>
          </a:p>
          <a:p>
            <a:pPr algn="just"/>
            <a:endParaRPr lang="fr-FR" sz="400" b="1" u="sng" dirty="0">
              <a:solidFill>
                <a:srgbClr val="43456D"/>
              </a:solidFill>
            </a:endParaRPr>
          </a:p>
          <a:p>
            <a:pPr marL="285750" indent="-285750" algn="just">
              <a:buFont typeface="Wingdings"/>
              <a:buChar char="ü"/>
            </a:pPr>
            <a:r>
              <a:rPr lang="fr-FR" sz="1600" i="1" dirty="0">
                <a:solidFill>
                  <a:srgbClr val="43456D"/>
                </a:solidFill>
              </a:rPr>
              <a:t>Mise en place d’une </a:t>
            </a:r>
            <a:r>
              <a:rPr lang="fr-FR" sz="1600" b="1" i="1" dirty="0">
                <a:solidFill>
                  <a:srgbClr val="43456D"/>
                </a:solidFill>
              </a:rPr>
              <a:t>tenue travail adaptée à l’activité et aux contraintes actuelles </a:t>
            </a:r>
            <a:r>
              <a:rPr lang="fr-FR" sz="1600" i="1" dirty="0">
                <a:solidFill>
                  <a:srgbClr val="43456D"/>
                </a:solidFill>
              </a:rPr>
              <a:t>: tenues de travail protégeant le corps, facilement lavables et devant tenir compte des contraintes du métier (ex : si le salarié travail à côté d’un four, on ne l’équipe pas d’une polaire).</a:t>
            </a:r>
          </a:p>
          <a:p>
            <a:pPr algn="just"/>
            <a:endParaRPr lang="fr-FR" sz="500" i="1" dirty="0">
              <a:solidFill>
                <a:srgbClr val="43456D"/>
              </a:solidFill>
            </a:endParaRPr>
          </a:p>
          <a:p>
            <a:pPr marL="285750" indent="-285750" algn="just">
              <a:buFont typeface="Wingdings"/>
              <a:buChar char="ü"/>
            </a:pPr>
            <a:r>
              <a:rPr lang="fr-FR" sz="1600" b="1" i="1" dirty="0">
                <a:solidFill>
                  <a:srgbClr val="43456D"/>
                </a:solidFill>
              </a:rPr>
              <a:t>Eviter les contacts entre la tenue de travail et la tenue personnelle </a:t>
            </a:r>
            <a:r>
              <a:rPr lang="fr-FR" sz="1600" i="1" dirty="0">
                <a:solidFill>
                  <a:srgbClr val="43456D"/>
                </a:solidFill>
              </a:rPr>
              <a:t>: prendre en compte l’étape de changement entre la tenue de travail et la tenue personnelle, séparer les tenues sales et les tenues propres (casiers à deux compartiments, deux sacs différenciés …).</a:t>
            </a:r>
          </a:p>
          <a:p>
            <a:pPr algn="just"/>
            <a:endParaRPr lang="fr-FR" sz="500" i="1" dirty="0">
              <a:solidFill>
                <a:srgbClr val="43456D"/>
              </a:solidFill>
            </a:endParaRPr>
          </a:p>
          <a:p>
            <a:pPr marL="285750" indent="-285750" algn="just">
              <a:buFont typeface="Wingdings"/>
              <a:buChar char="ü"/>
            </a:pPr>
            <a:r>
              <a:rPr lang="fr-FR" sz="1600" i="1" dirty="0">
                <a:solidFill>
                  <a:srgbClr val="43456D"/>
                </a:solidFill>
              </a:rPr>
              <a:t>…</a:t>
            </a:r>
          </a:p>
          <a:p>
            <a:pPr algn="just"/>
            <a:endParaRPr lang="fr-FR" sz="500" i="1" dirty="0">
              <a:solidFill>
                <a:srgbClr val="43456D"/>
              </a:solidFill>
            </a:endParaRPr>
          </a:p>
        </p:txBody>
      </p:sp>
      <p:sp>
        <p:nvSpPr>
          <p:cNvPr id="11" name="ZoneTexte 10"/>
          <p:cNvSpPr txBox="1"/>
          <p:nvPr/>
        </p:nvSpPr>
        <p:spPr>
          <a:xfrm>
            <a:off x="130590" y="1250867"/>
            <a:ext cx="2950234" cy="2062103"/>
          </a:xfrm>
          <a:prstGeom prst="rect">
            <a:avLst/>
          </a:prstGeom>
          <a:noFill/>
        </p:spPr>
        <p:txBody>
          <a:bodyPr wrap="square" rtlCol="0">
            <a:spAutoFit/>
          </a:bodyPr>
          <a:lstStyle/>
          <a:p>
            <a:pPr algn="ctr"/>
            <a:r>
              <a:rPr lang="fr-FR" sz="2400" b="1" dirty="0">
                <a:solidFill>
                  <a:srgbClr val="43456D"/>
                </a:solidFill>
              </a:rPr>
              <a:t>NIVEAU TECHNIQUE</a:t>
            </a:r>
          </a:p>
          <a:p>
            <a:pPr algn="ctr"/>
            <a:endParaRPr lang="fr-FR" sz="2400" b="1" dirty="0">
              <a:solidFill>
                <a:srgbClr val="43456D"/>
              </a:solidFill>
            </a:endParaRPr>
          </a:p>
          <a:p>
            <a:pPr algn="ctr"/>
            <a:r>
              <a:rPr lang="fr-FR" sz="2800" b="1" dirty="0">
                <a:solidFill>
                  <a:srgbClr val="43456D"/>
                </a:solidFill>
              </a:rPr>
              <a:t>LES TENUES DE TRAVAIL</a:t>
            </a:r>
          </a:p>
          <a:p>
            <a:pPr algn="ctr"/>
            <a:endParaRPr lang="fr-FR" sz="2400" b="1" dirty="0">
              <a:solidFill>
                <a:srgbClr val="43456D"/>
              </a:solidFill>
            </a:endParaRPr>
          </a:p>
        </p:txBody>
      </p:sp>
      <p:sp>
        <p:nvSpPr>
          <p:cNvPr id="10" name="Titre 3"/>
          <p:cNvSpPr>
            <a:spLocks noGrp="1"/>
          </p:cNvSpPr>
          <p:nvPr>
            <p:ph type="title"/>
          </p:nvPr>
        </p:nvSpPr>
        <p:spPr>
          <a:xfrm>
            <a:off x="267285" y="176162"/>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4098" name="Picture 2" descr="Ingénieur sur fond blanc et icône . Banque d'images - 97242340"/>
          <p:cNvPicPr>
            <a:picLocks noChangeAspect="1" noChangeArrowheads="1"/>
          </p:cNvPicPr>
          <p:nvPr/>
        </p:nvPicPr>
        <p:blipFill rotWithShape="1">
          <a:blip r:embed="rId3">
            <a:extLst>
              <a:ext uri="{28A0092B-C50C-407E-A947-70E740481C1C}">
                <a14:useLocalDpi xmlns:a14="http://schemas.microsoft.com/office/drawing/2010/main" val="0"/>
              </a:ext>
            </a:extLst>
          </a:blip>
          <a:srcRect r="31770"/>
          <a:stretch/>
        </p:blipFill>
        <p:spPr bwMode="auto">
          <a:xfrm>
            <a:off x="526731" y="3773303"/>
            <a:ext cx="2157951" cy="15673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avec flèche vers le haut 8">
            <a:hlinkClick r:id="rId4"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58471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21</a:t>
            </a:fld>
            <a:endParaRPr lang="fr-FR" dirty="0"/>
          </a:p>
        </p:txBody>
      </p:sp>
      <p:sp>
        <p:nvSpPr>
          <p:cNvPr id="2" name="ZoneTexte 1"/>
          <p:cNvSpPr txBox="1"/>
          <p:nvPr/>
        </p:nvSpPr>
        <p:spPr>
          <a:xfrm>
            <a:off x="3213848" y="1399629"/>
            <a:ext cx="8608311" cy="4355038"/>
          </a:xfrm>
          <a:prstGeom prst="rect">
            <a:avLst/>
          </a:prstGeom>
          <a:noFill/>
          <a:ln w="38100">
            <a:solidFill>
              <a:srgbClr val="002060">
                <a:alpha val="91000"/>
              </a:srgbClr>
            </a:solidFill>
          </a:ln>
        </p:spPr>
        <p:txBody>
          <a:bodyPr wrap="square" rtlCol="0">
            <a:spAutoFit/>
          </a:bodyPr>
          <a:lstStyle/>
          <a:p>
            <a:pPr lvl="3"/>
            <a:endParaRPr lang="fr-FR" sz="500" b="1" dirty="0">
              <a:solidFill>
                <a:srgbClr val="43456D"/>
              </a:solidFill>
            </a:endParaRPr>
          </a:p>
          <a:p>
            <a:pPr algn="just"/>
            <a:r>
              <a:rPr lang="fr-FR" dirty="0">
                <a:solidFill>
                  <a:srgbClr val="0070C0"/>
                </a:solidFill>
              </a:rPr>
              <a:t>Comment</a:t>
            </a:r>
            <a:r>
              <a:rPr lang="fr-FR" b="1" dirty="0">
                <a:solidFill>
                  <a:srgbClr val="0070C0"/>
                </a:solidFill>
              </a:rPr>
              <a:t> assurer l’accès à l’hygiène </a:t>
            </a:r>
            <a:r>
              <a:rPr lang="fr-FR" dirty="0">
                <a:solidFill>
                  <a:srgbClr val="0070C0"/>
                </a:solidFill>
              </a:rPr>
              <a:t>au poste de travail ?</a:t>
            </a:r>
          </a:p>
          <a:p>
            <a:pPr algn="just"/>
            <a:endParaRPr lang="fr-FR" dirty="0">
              <a:solidFill>
                <a:srgbClr val="0070C0"/>
              </a:solidFill>
            </a:endParaRPr>
          </a:p>
          <a:p>
            <a:pPr algn="just"/>
            <a:endParaRPr lang="fr-FR" sz="500" dirty="0">
              <a:solidFill>
                <a:srgbClr val="43456D"/>
              </a:solidFill>
            </a:endParaRPr>
          </a:p>
          <a:p>
            <a:pPr algn="just"/>
            <a:r>
              <a:rPr lang="fr-FR" sz="1600" b="1" dirty="0">
                <a:solidFill>
                  <a:srgbClr val="43456D"/>
                </a:solidFill>
              </a:rPr>
              <a:t>Exemples </a:t>
            </a:r>
          </a:p>
          <a:p>
            <a:pPr algn="just"/>
            <a:endParaRPr lang="fr-FR" sz="400" b="1" u="sng" dirty="0">
              <a:solidFill>
                <a:srgbClr val="43456D"/>
              </a:solidFill>
            </a:endParaRPr>
          </a:p>
          <a:p>
            <a:pPr marL="285750" indent="-285750" algn="just">
              <a:buFont typeface="Wingdings"/>
              <a:buChar char="ü"/>
            </a:pPr>
            <a:r>
              <a:rPr lang="fr-FR" sz="1600" i="1" dirty="0">
                <a:solidFill>
                  <a:srgbClr val="43456D"/>
                </a:solidFill>
              </a:rPr>
              <a:t>Mise en place d’un </a:t>
            </a:r>
            <a:r>
              <a:rPr lang="fr-FR" sz="1600" b="1" i="1" dirty="0">
                <a:solidFill>
                  <a:srgbClr val="43456D"/>
                </a:solidFill>
              </a:rPr>
              <a:t>point de nettoyage adapté à proximité du poste </a:t>
            </a:r>
            <a:r>
              <a:rPr lang="fr-FR" sz="1600" i="1" dirty="0">
                <a:solidFill>
                  <a:srgbClr val="43456D"/>
                </a:solidFill>
              </a:rPr>
              <a:t>de travail : des points d’eau et du savon, des douches, du gel hydro-alcoolique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Entretenir les points d’eau, les douches</a:t>
            </a:r>
            <a:r>
              <a:rPr lang="fr-FR" sz="1600" i="1" dirty="0">
                <a:solidFill>
                  <a:srgbClr val="43456D"/>
                </a:solidFill>
              </a:rPr>
              <a:t>,…</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i="1" dirty="0">
                <a:solidFill>
                  <a:srgbClr val="43456D"/>
                </a:solidFill>
              </a:rPr>
              <a:t>Maintenir </a:t>
            </a:r>
            <a:r>
              <a:rPr lang="fr-FR" sz="1600" b="1" i="1" dirty="0">
                <a:solidFill>
                  <a:srgbClr val="43456D"/>
                </a:solidFill>
              </a:rPr>
              <a:t>les stocks de gel hydro-alcoolique et son approvisionnement </a:t>
            </a:r>
            <a:r>
              <a:rPr lang="fr-FR" sz="1600" i="1" dirty="0">
                <a:solidFill>
                  <a:srgbClr val="43456D"/>
                </a:solidFill>
              </a:rPr>
              <a:t>jusqu’au poste de travail ou à proximité.</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i="1" dirty="0">
                <a:solidFill>
                  <a:srgbClr val="43456D"/>
                </a:solidFill>
              </a:rPr>
              <a:t>Prévoir des </a:t>
            </a:r>
            <a:r>
              <a:rPr lang="fr-FR" sz="1600" b="1" i="1" dirty="0">
                <a:solidFill>
                  <a:srgbClr val="43456D"/>
                </a:solidFill>
              </a:rPr>
              <a:t>points de collecte pour les déchets </a:t>
            </a:r>
            <a:r>
              <a:rPr lang="fr-FR" sz="1600" i="1" dirty="0">
                <a:solidFill>
                  <a:srgbClr val="43456D"/>
                </a:solidFill>
              </a:rPr>
              <a:t>et leur évacuation.</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Baliser les zones potentiellement contaminées </a:t>
            </a:r>
            <a:r>
              <a:rPr lang="fr-FR" sz="1600" i="1" dirty="0">
                <a:solidFill>
                  <a:srgbClr val="43456D"/>
                </a:solidFill>
              </a:rPr>
              <a:t>jusqu’à ce que la désinfection soit réalisée (prévoir le matériel de balisage : cône, rubalise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Prévoir une zone/un lieu pour mettre en quarantaine un salarié potentiellement malade</a:t>
            </a:r>
            <a:r>
              <a:rPr lang="fr-FR" sz="1600" i="1" dirty="0">
                <a:solidFill>
                  <a:srgbClr val="43456D"/>
                </a:solidFill>
              </a:rPr>
              <a:t> : un local dédié uniquement à la quarantaine, une zone délimitée avec un affichage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i="1" dirty="0">
                <a:solidFill>
                  <a:srgbClr val="43456D"/>
                </a:solidFill>
              </a:rPr>
              <a:t>…</a:t>
            </a:r>
          </a:p>
          <a:p>
            <a:pPr algn="just"/>
            <a:endParaRPr lang="fr-FR" sz="500" i="1" dirty="0">
              <a:solidFill>
                <a:srgbClr val="43456D"/>
              </a:solidFill>
            </a:endParaRPr>
          </a:p>
        </p:txBody>
      </p:sp>
      <p:sp>
        <p:nvSpPr>
          <p:cNvPr id="11" name="ZoneTexte 10"/>
          <p:cNvSpPr txBox="1"/>
          <p:nvPr/>
        </p:nvSpPr>
        <p:spPr>
          <a:xfrm>
            <a:off x="130590" y="1250867"/>
            <a:ext cx="2950234" cy="2062103"/>
          </a:xfrm>
          <a:prstGeom prst="rect">
            <a:avLst/>
          </a:prstGeom>
          <a:noFill/>
        </p:spPr>
        <p:txBody>
          <a:bodyPr wrap="square" rtlCol="0">
            <a:spAutoFit/>
          </a:bodyPr>
          <a:lstStyle/>
          <a:p>
            <a:pPr algn="ctr"/>
            <a:r>
              <a:rPr lang="fr-FR" sz="2400" b="1" dirty="0">
                <a:solidFill>
                  <a:srgbClr val="43456D"/>
                </a:solidFill>
              </a:rPr>
              <a:t>NIVEAU TECHNIQUE</a:t>
            </a:r>
          </a:p>
          <a:p>
            <a:pPr algn="ctr"/>
            <a:endParaRPr lang="fr-FR" sz="2400" b="1" dirty="0">
              <a:solidFill>
                <a:srgbClr val="43456D"/>
              </a:solidFill>
            </a:endParaRPr>
          </a:p>
          <a:p>
            <a:pPr algn="ctr"/>
            <a:r>
              <a:rPr lang="fr-FR" sz="2800" b="1" dirty="0">
                <a:solidFill>
                  <a:srgbClr val="43456D"/>
                </a:solidFill>
              </a:rPr>
              <a:t>LES POINTS DE NETTOYAGE</a:t>
            </a:r>
          </a:p>
          <a:p>
            <a:pPr algn="ctr"/>
            <a:endParaRPr lang="fr-FR" sz="2400" b="1" dirty="0">
              <a:solidFill>
                <a:srgbClr val="43456D"/>
              </a:solidFill>
            </a:endParaRPr>
          </a:p>
        </p:txBody>
      </p:sp>
      <p:sp>
        <p:nvSpPr>
          <p:cNvPr id="10" name="Titre 3"/>
          <p:cNvSpPr>
            <a:spLocks noGrp="1"/>
          </p:cNvSpPr>
          <p:nvPr>
            <p:ph type="title"/>
          </p:nvPr>
        </p:nvSpPr>
        <p:spPr>
          <a:xfrm>
            <a:off x="267285" y="176162"/>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2052" name="Picture 4" descr="cropped view of female chef washing hands over sink in restaurant kitchen Banque d'images - 1198856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83" y="3992259"/>
            <a:ext cx="2132847" cy="14218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avec flèche vers le haut 8">
            <a:hlinkClick r:id="rId4"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90161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22</a:t>
            </a:fld>
            <a:endParaRPr lang="fr-FR" dirty="0"/>
          </a:p>
        </p:txBody>
      </p:sp>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1369832304"/>
              </p:ext>
            </p:extLst>
          </p:nvPr>
        </p:nvGraphicFramePr>
        <p:xfrm>
          <a:off x="361998" y="804033"/>
          <a:ext cx="11634384" cy="562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3916614" y="326979"/>
            <a:ext cx="4350935" cy="477054"/>
          </a:xfrm>
          <a:prstGeom prst="rect">
            <a:avLst/>
          </a:prstGeom>
          <a:noFill/>
        </p:spPr>
        <p:txBody>
          <a:bodyPr wrap="none" rtlCol="0">
            <a:spAutoFit/>
          </a:bodyPr>
          <a:lstStyle/>
          <a:p>
            <a:pPr algn="ctr"/>
            <a:r>
              <a:rPr lang="fr-FR" sz="2500" b="1" u="sng" dirty="0"/>
              <a:t>RESUME : NIVEAU TECHNIQUE</a:t>
            </a:r>
          </a:p>
        </p:txBody>
      </p:sp>
      <p:sp>
        <p:nvSpPr>
          <p:cNvPr id="6" name="Titre 3"/>
          <p:cNvSpPr>
            <a:spLocks noGrp="1"/>
          </p:cNvSpPr>
          <p:nvPr>
            <p:ph type="title"/>
          </p:nvPr>
        </p:nvSpPr>
        <p:spPr>
          <a:xfrm>
            <a:off x="361998" y="60313"/>
            <a:ext cx="11554875" cy="648000"/>
          </a:xfrm>
          <a:solidFill>
            <a:srgbClr val="98CFB9"/>
          </a:solidFill>
        </p:spPr>
        <p:txBody>
          <a:bodyPr/>
          <a:lstStyle/>
          <a:p>
            <a:pPr algn="ctr"/>
            <a:r>
              <a:rPr lang="fr-FR" sz="3200" b="1" dirty="0">
                <a:solidFill>
                  <a:srgbClr val="43456D"/>
                </a:solidFill>
              </a:rPr>
              <a:t>NIVEAU TECHNIQUE : En résumé</a:t>
            </a:r>
          </a:p>
        </p:txBody>
      </p:sp>
      <p:sp>
        <p:nvSpPr>
          <p:cNvPr id="7" name="Rectangle avec flèche vers le haut 6">
            <a:hlinkClick r:id="rId7"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99118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23</a:t>
            </a:fld>
            <a:endParaRPr lang="fr-FR"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1270000" y="2497818"/>
            <a:ext cx="8928100" cy="2123658"/>
          </a:xfrm>
          <a:prstGeom prst="rect">
            <a:avLst/>
          </a:prstGeom>
          <a:noFill/>
        </p:spPr>
        <p:txBody>
          <a:bodyPr wrap="square" rtlCol="0">
            <a:spAutoFit/>
          </a:bodyPr>
          <a:lstStyle/>
          <a:p>
            <a:pPr algn="ctr"/>
            <a:endParaRPr lang="fr-FR" sz="4400" b="1" dirty="0">
              <a:solidFill>
                <a:srgbClr val="38B39A"/>
              </a:solidFill>
            </a:endParaRPr>
          </a:p>
          <a:p>
            <a:pPr algn="ctr"/>
            <a:r>
              <a:rPr lang="fr-FR" sz="4400" b="1" dirty="0">
                <a:solidFill>
                  <a:srgbClr val="38B39A"/>
                </a:solidFill>
              </a:rPr>
              <a:t>NIVEAU HUMAIN</a:t>
            </a:r>
          </a:p>
          <a:p>
            <a:pPr algn="ctr"/>
            <a:endParaRPr lang="fr-FR" sz="4400" b="1" dirty="0">
              <a:solidFill>
                <a:srgbClr val="38B39A"/>
              </a:solidFill>
            </a:endParaRPr>
          </a:p>
        </p:txBody>
      </p:sp>
    </p:spTree>
    <p:extLst>
      <p:ext uri="{BB962C8B-B14F-4D97-AF65-F5344CB8AC3E}">
        <p14:creationId xmlns:p14="http://schemas.microsoft.com/office/powerpoint/2010/main" val="355597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24</a:t>
            </a:fld>
            <a:endParaRPr lang="fr-FR" dirty="0"/>
          </a:p>
        </p:txBody>
      </p:sp>
      <p:sp>
        <p:nvSpPr>
          <p:cNvPr id="2" name="ZoneTexte 1"/>
          <p:cNvSpPr txBox="1"/>
          <p:nvPr/>
        </p:nvSpPr>
        <p:spPr>
          <a:xfrm>
            <a:off x="2921800" y="1063402"/>
            <a:ext cx="8874615" cy="5493812"/>
          </a:xfrm>
          <a:prstGeom prst="rect">
            <a:avLst/>
          </a:prstGeom>
          <a:noFill/>
          <a:ln w="38100">
            <a:solidFill>
              <a:srgbClr val="002060">
                <a:alpha val="91000"/>
              </a:srgbClr>
            </a:solidFill>
          </a:ln>
        </p:spPr>
        <p:txBody>
          <a:bodyPr wrap="square" rtlCol="0">
            <a:spAutoFit/>
          </a:bodyPr>
          <a:lstStyle/>
          <a:p>
            <a:pPr algn="just"/>
            <a:endParaRPr lang="fr-FR" sz="1000" dirty="0">
              <a:solidFill>
                <a:srgbClr val="0070C0"/>
              </a:solidFill>
            </a:endParaRPr>
          </a:p>
          <a:p>
            <a:pPr algn="just"/>
            <a:r>
              <a:rPr lang="fr-FR" dirty="0">
                <a:solidFill>
                  <a:srgbClr val="0070C0"/>
                </a:solidFill>
              </a:rPr>
              <a:t>Comment</a:t>
            </a:r>
            <a:r>
              <a:rPr lang="fr-FR" b="1" dirty="0">
                <a:solidFill>
                  <a:srgbClr val="0070C0"/>
                </a:solidFill>
              </a:rPr>
              <a:t> accueillir les salariés </a:t>
            </a:r>
            <a:r>
              <a:rPr lang="fr-FR" dirty="0">
                <a:solidFill>
                  <a:srgbClr val="0070C0"/>
                </a:solidFill>
              </a:rPr>
              <a:t>en mesure de reprendre une activité professionnelle ?</a:t>
            </a:r>
          </a:p>
          <a:p>
            <a:pPr marL="285750" indent="-285750" algn="just">
              <a:buFontTx/>
              <a:buChar char="-"/>
            </a:pPr>
            <a:endParaRPr lang="fr-FR" sz="1000" b="1" dirty="0">
              <a:solidFill>
                <a:srgbClr val="43456D"/>
              </a:solidFill>
            </a:endParaRPr>
          </a:p>
          <a:p>
            <a:pPr algn="just"/>
            <a:r>
              <a:rPr lang="fr-FR" sz="1600" b="1" dirty="0">
                <a:solidFill>
                  <a:srgbClr val="43456D"/>
                </a:solidFill>
              </a:rPr>
              <a:t>Exemples </a:t>
            </a:r>
            <a:endParaRPr lang="fr-FR" sz="500" b="1" u="sng" dirty="0">
              <a:solidFill>
                <a:srgbClr val="43456D"/>
              </a:solidFill>
            </a:endParaRPr>
          </a:p>
          <a:p>
            <a:pPr marL="285750" indent="-285750" algn="just">
              <a:buFont typeface="Wingdings"/>
              <a:buChar char="ü"/>
            </a:pPr>
            <a:r>
              <a:rPr lang="fr-FR" sz="1600" b="1" i="1" dirty="0">
                <a:solidFill>
                  <a:srgbClr val="43456D"/>
                </a:solidFill>
              </a:rPr>
              <a:t>Réaliser un état des lieux « administratif » des salariés </a:t>
            </a:r>
            <a:r>
              <a:rPr lang="fr-FR" sz="1600" i="1" dirty="0">
                <a:solidFill>
                  <a:srgbClr val="43456D"/>
                </a:solidFill>
              </a:rPr>
              <a:t>pouvant reprendre le travail et garder/reprendre le contact avec ceux devant rester chez eux pour cause d’arrêt maladie ou de garde d’enfant. </a:t>
            </a:r>
          </a:p>
          <a:p>
            <a:pPr algn="just"/>
            <a:endParaRPr lang="fr-FR" sz="500" i="1" dirty="0">
              <a:solidFill>
                <a:srgbClr val="43456D"/>
              </a:solidFill>
            </a:endParaRPr>
          </a:p>
          <a:p>
            <a:pPr marL="285750" indent="-285750" algn="just">
              <a:buFont typeface="Wingdings"/>
              <a:buChar char="ü"/>
            </a:pPr>
            <a:r>
              <a:rPr lang="fr-FR" sz="1600" b="1" i="1" dirty="0">
                <a:solidFill>
                  <a:srgbClr val="43456D"/>
                </a:solidFill>
              </a:rPr>
              <a:t>Informer et expliquer les nouvelles organisations</a:t>
            </a:r>
            <a:r>
              <a:rPr lang="fr-FR" sz="1600" i="1" dirty="0">
                <a:solidFill>
                  <a:srgbClr val="43456D"/>
                </a:solidFill>
              </a:rPr>
              <a:t> mises en place dans l’entreprise comme les modifications d’horaires, l’organisation des pauses, la prise des repas, l’accueil des personnes extérieures, les déplacements… (Cf. niveau organisationnel)</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Informer les salariés sur les aspects RH </a:t>
            </a:r>
            <a:r>
              <a:rPr lang="fr-FR" sz="1600" i="1" dirty="0">
                <a:solidFill>
                  <a:srgbClr val="43456D"/>
                </a:solidFill>
              </a:rPr>
              <a:t>afin qu’ils puissent s’organiser au mieux et adapter leur vie privée et professionnelle ( salaires, RTT, congés, tickets restaurant, heures supplémentaires, formations …)</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Informer les salariés sur les restrictions médicales :</a:t>
            </a:r>
            <a:r>
              <a:rPr lang="fr-FR" sz="1600" i="1" dirty="0">
                <a:solidFill>
                  <a:srgbClr val="43456D"/>
                </a:solidFill>
              </a:rPr>
              <a:t> selon les directives de la caisse d’assurance maladie, certaines pathologies / antécédents de maladie nécessitent que les salariés prennent l’avis de leur médecin traitant et le service de santé au travail avant la reprise. Il est important de diffuser cette information à tous les collaborateurs.</a:t>
            </a:r>
          </a:p>
          <a:p>
            <a:pPr marL="285750" indent="-285750" algn="just">
              <a:buFont typeface="Wingdings"/>
              <a:buChar char="ü"/>
            </a:pPr>
            <a:endParaRPr lang="fr-FR" sz="500" i="1" dirty="0">
              <a:solidFill>
                <a:srgbClr val="43456D"/>
              </a:solidFill>
            </a:endParaRPr>
          </a:p>
          <a:p>
            <a:pPr marL="285750" indent="-285750" algn="just">
              <a:buFont typeface="Wingdings"/>
              <a:buChar char="ü"/>
            </a:pPr>
            <a:r>
              <a:rPr lang="fr-FR" sz="1600" b="1" i="1" dirty="0">
                <a:solidFill>
                  <a:srgbClr val="43456D"/>
                </a:solidFill>
              </a:rPr>
              <a:t>Eclairer les salariés sur la santé actuelle de l’entreprise et les projections futures  </a:t>
            </a:r>
            <a:r>
              <a:rPr lang="fr-FR" sz="1600" i="1" dirty="0">
                <a:solidFill>
                  <a:srgbClr val="43456D"/>
                </a:solidFill>
              </a:rPr>
              <a:t>permet d’éviter les rumeurs. Une diffusion honnête de l’information réduira tout risque de conflit interne (nouvelles commandes, difficultés d’approvisionnement, perte de client, difficulté financière …)</a:t>
            </a:r>
          </a:p>
          <a:p>
            <a:pPr algn="just"/>
            <a:endParaRPr lang="fr-FR" sz="500" i="1" dirty="0">
              <a:solidFill>
                <a:srgbClr val="43456D"/>
              </a:solidFill>
            </a:endParaRPr>
          </a:p>
          <a:p>
            <a:pPr marL="285750" indent="-285750" algn="just">
              <a:buFont typeface="Wingdings"/>
              <a:buChar char="ü"/>
            </a:pPr>
            <a:r>
              <a:rPr lang="fr-FR" sz="1600" i="1" dirty="0">
                <a:solidFill>
                  <a:srgbClr val="43456D"/>
                </a:solidFill>
              </a:rPr>
              <a:t>…</a:t>
            </a:r>
            <a:endParaRPr lang="fr-FR" sz="500" i="1" dirty="0">
              <a:solidFill>
                <a:srgbClr val="43456D"/>
              </a:solidFill>
            </a:endParaRPr>
          </a:p>
        </p:txBody>
      </p:sp>
      <p:sp>
        <p:nvSpPr>
          <p:cNvPr id="11" name="ZoneTexte 10"/>
          <p:cNvSpPr txBox="1"/>
          <p:nvPr/>
        </p:nvSpPr>
        <p:spPr>
          <a:xfrm>
            <a:off x="-1930" y="1555667"/>
            <a:ext cx="2950234" cy="1692771"/>
          </a:xfrm>
          <a:prstGeom prst="rect">
            <a:avLst/>
          </a:prstGeom>
          <a:noFill/>
        </p:spPr>
        <p:txBody>
          <a:bodyPr wrap="square" rtlCol="0">
            <a:spAutoFit/>
          </a:bodyPr>
          <a:lstStyle/>
          <a:p>
            <a:pPr algn="ctr"/>
            <a:r>
              <a:rPr lang="fr-FR" sz="2400" b="1" dirty="0">
                <a:solidFill>
                  <a:srgbClr val="43456D"/>
                </a:solidFill>
              </a:rPr>
              <a:t>NIVEAU HUMAIN</a:t>
            </a:r>
          </a:p>
          <a:p>
            <a:pPr algn="ctr"/>
            <a:endParaRPr lang="fr-FR" sz="2400" b="1" dirty="0">
              <a:solidFill>
                <a:srgbClr val="43456D"/>
              </a:solidFill>
            </a:endParaRPr>
          </a:p>
          <a:p>
            <a:pPr algn="ctr"/>
            <a:r>
              <a:rPr lang="fr-FR" sz="2800" b="1" dirty="0">
                <a:solidFill>
                  <a:srgbClr val="43456D"/>
                </a:solidFill>
              </a:rPr>
              <a:t>LE RETOUR DANS L’ENTREPRISE</a:t>
            </a: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3078" name="Picture 6" descr="Orthographe d'accueill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16" y="4054302"/>
            <a:ext cx="1605445" cy="16703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avec flèche vers le haut 7">
            <a:hlinkClick r:id="rId3" action="ppaction://hlinksldjump"/>
          </p:cNvPr>
          <p:cNvSpPr/>
          <p:nvPr/>
        </p:nvSpPr>
        <p:spPr>
          <a:xfrm>
            <a:off x="10959153" y="6196084"/>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43881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25</a:t>
            </a:fld>
            <a:endParaRPr lang="fr-FR" dirty="0"/>
          </a:p>
        </p:txBody>
      </p:sp>
      <p:sp>
        <p:nvSpPr>
          <p:cNvPr id="2" name="ZoneTexte 1"/>
          <p:cNvSpPr txBox="1"/>
          <p:nvPr/>
        </p:nvSpPr>
        <p:spPr>
          <a:xfrm>
            <a:off x="3187344" y="1352381"/>
            <a:ext cx="8608311" cy="4108817"/>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Comment</a:t>
            </a:r>
            <a:r>
              <a:rPr lang="fr-FR" b="1" dirty="0">
                <a:solidFill>
                  <a:srgbClr val="0070C0"/>
                </a:solidFill>
              </a:rPr>
              <a:t> accompagner les salariés </a:t>
            </a:r>
            <a:r>
              <a:rPr lang="fr-FR" dirty="0">
                <a:solidFill>
                  <a:srgbClr val="0070C0"/>
                </a:solidFill>
              </a:rPr>
              <a:t>dans la reprise d’activité ?</a:t>
            </a:r>
          </a:p>
          <a:p>
            <a:pPr marL="285750" indent="-285750" algn="just">
              <a:buFontTx/>
              <a:buChar char="-"/>
            </a:pPr>
            <a:endParaRPr lang="fr-FR" sz="1000" b="1" dirty="0">
              <a:solidFill>
                <a:srgbClr val="43456D"/>
              </a:solidFill>
            </a:endParaRPr>
          </a:p>
          <a:p>
            <a:pPr algn="just"/>
            <a:r>
              <a:rPr lang="fr-FR" sz="1600" b="1" dirty="0">
                <a:solidFill>
                  <a:srgbClr val="43456D"/>
                </a:solidFill>
              </a:rPr>
              <a:t>Exemples </a:t>
            </a:r>
            <a:endParaRPr lang="fr-FR" sz="500" b="1" u="sng" dirty="0">
              <a:solidFill>
                <a:srgbClr val="43456D"/>
              </a:solidFill>
            </a:endParaRPr>
          </a:p>
          <a:p>
            <a:pPr marL="285750" lvl="0" indent="-285750" algn="just">
              <a:buFont typeface="Wingdings"/>
              <a:buChar char="ü"/>
            </a:pPr>
            <a:r>
              <a:rPr lang="fr-FR" sz="1600" b="1" i="1" dirty="0">
                <a:solidFill>
                  <a:srgbClr val="43456D"/>
                </a:solidFill>
              </a:rPr>
              <a:t>S’intéresser à chaque salarié </a:t>
            </a:r>
            <a:r>
              <a:rPr lang="fr-FR" sz="1600" i="1" dirty="0">
                <a:solidFill>
                  <a:srgbClr val="43456D"/>
                </a:solidFill>
              </a:rPr>
              <a:t>: chacun d’entre eux a vécu une période de « confinement » différente et chaque salarié est différent. Cette échange vous permettra de connaitre les ressources et les difficultés actuelles de vos collaborateurs. Bien sûr, les salariés restent libres de s’exprimer à ce sujet.</a:t>
            </a:r>
          </a:p>
          <a:p>
            <a:pPr marL="742950" lvl="2" indent="-285750" algn="just">
              <a:buFont typeface="Courier New" panose="02070309020205020404" pitchFamily="49" charset="0"/>
              <a:buChar char="o"/>
            </a:pPr>
            <a:endParaRPr lang="fr-FR" sz="500" i="1" dirty="0">
              <a:solidFill>
                <a:srgbClr val="43456D"/>
              </a:solidFill>
            </a:endParaRPr>
          </a:p>
          <a:p>
            <a:pPr marL="285750" lvl="0" indent="-285750" algn="just">
              <a:buFont typeface="Wingdings"/>
              <a:buChar char="ü"/>
            </a:pPr>
            <a:r>
              <a:rPr lang="fr-FR" sz="1600" b="1" i="1" dirty="0">
                <a:solidFill>
                  <a:srgbClr val="43456D"/>
                </a:solidFill>
              </a:rPr>
              <a:t>Orienter les salariés en difficultés </a:t>
            </a:r>
            <a:r>
              <a:rPr lang="fr-FR" sz="1600" i="1" dirty="0">
                <a:solidFill>
                  <a:srgbClr val="43456D"/>
                </a:solidFill>
              </a:rPr>
              <a:t>vers des personnes ressources. Ces aides peuvent être internes (manager, RH, …) ou externes à l’entreprise (médecin traitant, médecin du travail, assistante sociale, cellule d’écoute psychologique …)</a:t>
            </a:r>
          </a:p>
          <a:p>
            <a:pPr marL="457200" lvl="2" algn="just"/>
            <a:endParaRPr lang="fr-FR" sz="500" i="1" dirty="0">
              <a:solidFill>
                <a:srgbClr val="43456D"/>
              </a:solidFill>
            </a:endParaRPr>
          </a:p>
          <a:p>
            <a:pPr marL="285750" indent="-285750" algn="just">
              <a:buFont typeface="Wingdings"/>
              <a:buChar char="ü"/>
            </a:pPr>
            <a:r>
              <a:rPr lang="fr-FR" sz="1600" b="1" i="1" dirty="0">
                <a:solidFill>
                  <a:srgbClr val="43456D"/>
                </a:solidFill>
              </a:rPr>
              <a:t>Former les salariés à leurs nouvelles activités :</a:t>
            </a:r>
            <a:r>
              <a:rPr lang="fr-FR" sz="1600" i="1" dirty="0">
                <a:solidFill>
                  <a:srgbClr val="43456D"/>
                </a:solidFill>
              </a:rPr>
              <a:t> Les tâches affectées aux salariés seront probablement modifiées par manque d’effectif ou à cause de la réorganisation de l’activité. Afin de pas mettre en défaut les salariés, il est important de les former à ces changements (formation externe, formation ou tutorat en interne …).</a:t>
            </a:r>
          </a:p>
          <a:p>
            <a:pPr algn="just"/>
            <a:endParaRPr lang="fr-FR" sz="500" i="1" dirty="0">
              <a:solidFill>
                <a:srgbClr val="43456D"/>
              </a:solidFill>
            </a:endParaRPr>
          </a:p>
          <a:p>
            <a:pPr marL="285750" indent="-285750" algn="just">
              <a:buFont typeface="Wingdings"/>
              <a:buChar char="ü"/>
            </a:pPr>
            <a:r>
              <a:rPr lang="fr-FR" sz="1600" i="1" dirty="0">
                <a:solidFill>
                  <a:srgbClr val="43456D"/>
                </a:solidFill>
              </a:rPr>
              <a:t>…</a:t>
            </a:r>
            <a:endParaRPr lang="fr-FR" sz="500" i="1" dirty="0">
              <a:solidFill>
                <a:srgbClr val="43456D"/>
              </a:solidFill>
            </a:endParaRPr>
          </a:p>
        </p:txBody>
      </p:sp>
      <p:sp>
        <p:nvSpPr>
          <p:cNvPr id="11" name="ZoneTexte 10"/>
          <p:cNvSpPr txBox="1"/>
          <p:nvPr/>
        </p:nvSpPr>
        <p:spPr>
          <a:xfrm>
            <a:off x="0" y="1555667"/>
            <a:ext cx="3213848" cy="2123658"/>
          </a:xfrm>
          <a:prstGeom prst="rect">
            <a:avLst/>
          </a:prstGeom>
          <a:noFill/>
        </p:spPr>
        <p:txBody>
          <a:bodyPr wrap="square" rtlCol="0">
            <a:spAutoFit/>
          </a:bodyPr>
          <a:lstStyle/>
          <a:p>
            <a:pPr algn="ctr"/>
            <a:r>
              <a:rPr lang="fr-FR" sz="2400" b="1" dirty="0">
                <a:solidFill>
                  <a:srgbClr val="43456D"/>
                </a:solidFill>
              </a:rPr>
              <a:t>NIVEAU HUMAIN</a:t>
            </a:r>
          </a:p>
          <a:p>
            <a:pPr algn="ctr"/>
            <a:endParaRPr lang="fr-FR" sz="2400" b="1" dirty="0">
              <a:solidFill>
                <a:srgbClr val="43456D"/>
              </a:solidFill>
            </a:endParaRPr>
          </a:p>
          <a:p>
            <a:pPr algn="ctr"/>
            <a:r>
              <a:rPr lang="fr-FR" sz="2800" b="1" dirty="0">
                <a:solidFill>
                  <a:srgbClr val="43456D"/>
                </a:solidFill>
              </a:rPr>
              <a:t>ACCOMPAGNER LES COLLABORATEURS</a:t>
            </a: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1036" name="Picture 12" descr="L'association The Maze recherche des bénévoles pour accompagner u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71" y="4356608"/>
            <a:ext cx="2429329" cy="13664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44205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26</a:t>
            </a:fld>
            <a:endParaRPr lang="fr-FR" dirty="0"/>
          </a:p>
        </p:txBody>
      </p:sp>
      <p:sp>
        <p:nvSpPr>
          <p:cNvPr id="2" name="ZoneTexte 1"/>
          <p:cNvSpPr txBox="1"/>
          <p:nvPr/>
        </p:nvSpPr>
        <p:spPr>
          <a:xfrm>
            <a:off x="3213848" y="1543074"/>
            <a:ext cx="8608311" cy="4262705"/>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Comment </a:t>
            </a:r>
            <a:r>
              <a:rPr lang="fr-FR" b="1" dirty="0">
                <a:solidFill>
                  <a:srgbClr val="0070C0"/>
                </a:solidFill>
              </a:rPr>
              <a:t>faire adhérer les salariés </a:t>
            </a:r>
            <a:r>
              <a:rPr lang="fr-FR" dirty="0">
                <a:solidFill>
                  <a:srgbClr val="0070C0"/>
                </a:solidFill>
              </a:rPr>
              <a:t>à la nouvelle organisation ?</a:t>
            </a:r>
          </a:p>
          <a:p>
            <a:pPr marL="285750" indent="-285750" algn="just">
              <a:buFontTx/>
              <a:buChar char="-"/>
            </a:pPr>
            <a:endParaRPr lang="fr-FR" sz="1000" b="1" dirty="0">
              <a:solidFill>
                <a:srgbClr val="43456D"/>
              </a:solidFill>
            </a:endParaRPr>
          </a:p>
          <a:p>
            <a:pPr algn="just"/>
            <a:r>
              <a:rPr lang="fr-FR" sz="1600" b="1" dirty="0">
                <a:solidFill>
                  <a:srgbClr val="43456D"/>
                </a:solidFill>
              </a:rPr>
              <a:t>Exemples </a:t>
            </a:r>
            <a:endParaRPr lang="fr-FR" sz="500" b="1" u="sng" dirty="0">
              <a:solidFill>
                <a:srgbClr val="43456D"/>
              </a:solidFill>
            </a:endParaRPr>
          </a:p>
          <a:p>
            <a:pPr marL="285750" lvl="0" indent="-285750" algn="just">
              <a:buFont typeface="Wingdings"/>
              <a:buChar char="ü"/>
            </a:pPr>
            <a:r>
              <a:rPr lang="fr-FR" sz="1600" b="1" i="1" dirty="0">
                <a:solidFill>
                  <a:srgbClr val="43456D"/>
                </a:solidFill>
              </a:rPr>
              <a:t>Mettre en place des groupes de travail pluridisciplinaires et transversaux </a:t>
            </a:r>
            <a:r>
              <a:rPr lang="fr-FR" sz="1600" i="1" dirty="0">
                <a:solidFill>
                  <a:srgbClr val="43456D"/>
                </a:solidFill>
              </a:rPr>
              <a:t>afin que les salariés participent à la réflexion sur les problématiques de l’entreprise et collaborent à la mise en place des solutions (réflexions sur le port du masque et des gants, réflexions sur les gestes de courtoisie comme s’embrasser ou se serrer la main, critiques et améliorations des mesures déjà mises en place …). </a:t>
            </a:r>
          </a:p>
          <a:p>
            <a:pPr marL="285750" lvl="0" indent="-285750" algn="just">
              <a:buFont typeface="Wingdings"/>
              <a:buChar char="ü"/>
            </a:pPr>
            <a:endParaRPr lang="fr-FR" sz="1000" i="1" dirty="0">
              <a:solidFill>
                <a:srgbClr val="43456D"/>
              </a:solidFill>
            </a:endParaRPr>
          </a:p>
          <a:p>
            <a:pPr marL="285750" lvl="0" indent="-285750" algn="just">
              <a:buFont typeface="Wingdings"/>
              <a:buChar char="ü"/>
            </a:pPr>
            <a:r>
              <a:rPr lang="fr-FR" sz="1600" b="1" i="1" dirty="0">
                <a:solidFill>
                  <a:srgbClr val="43456D"/>
                </a:solidFill>
              </a:rPr>
              <a:t>Créer des temps d’échanges réguliers </a:t>
            </a:r>
            <a:r>
              <a:rPr lang="fr-FR" sz="1600" i="1" dirty="0">
                <a:solidFill>
                  <a:srgbClr val="43456D"/>
                </a:solidFill>
              </a:rPr>
              <a:t>afin que les salariés aient la possibilité de « faire remonter »  leurs difficultés et que l’entreprise puisse informer ses collaborateurs des nouveautés (briefing Skype tous les matins, newsletter de l’entreprise tous les vendredis …).</a:t>
            </a:r>
          </a:p>
          <a:p>
            <a:pPr marL="285750" lvl="0" indent="-285750" algn="just">
              <a:buFont typeface="Wingdings"/>
              <a:buChar char="ü"/>
            </a:pPr>
            <a:endParaRPr lang="fr-FR" sz="1000" b="1" i="1" dirty="0">
              <a:solidFill>
                <a:srgbClr val="43456D"/>
              </a:solidFill>
            </a:endParaRPr>
          </a:p>
          <a:p>
            <a:pPr marL="285750" lvl="0" indent="-285750" algn="just">
              <a:buFont typeface="Wingdings"/>
              <a:buChar char="ü"/>
            </a:pPr>
            <a:r>
              <a:rPr lang="fr-FR" sz="1600" b="1" i="1" dirty="0">
                <a:solidFill>
                  <a:srgbClr val="43456D"/>
                </a:solidFill>
              </a:rPr>
              <a:t>Solliciter les représentants du personnel</a:t>
            </a:r>
            <a:r>
              <a:rPr lang="fr-FR" sz="1600" i="1" dirty="0">
                <a:solidFill>
                  <a:srgbClr val="43456D"/>
                </a:solidFill>
              </a:rPr>
              <a:t> </a:t>
            </a:r>
            <a:r>
              <a:rPr lang="fr-FR" sz="1600" b="1" i="1" dirty="0">
                <a:solidFill>
                  <a:srgbClr val="43456D"/>
                </a:solidFill>
              </a:rPr>
              <a:t>et le CSE </a:t>
            </a:r>
            <a:r>
              <a:rPr lang="fr-FR" sz="1600" i="1" dirty="0">
                <a:solidFill>
                  <a:srgbClr val="43456D"/>
                </a:solidFill>
              </a:rPr>
              <a:t>(s’ils existent) pour </a:t>
            </a:r>
            <a:r>
              <a:rPr lang="fr-FR" sz="1600" i="1" dirty="0" err="1">
                <a:solidFill>
                  <a:srgbClr val="43456D"/>
                </a:solidFill>
              </a:rPr>
              <a:t>co</a:t>
            </a:r>
            <a:r>
              <a:rPr lang="fr-FR" sz="1600" i="1" dirty="0">
                <a:solidFill>
                  <a:srgbClr val="43456D"/>
                </a:solidFill>
              </a:rPr>
              <a:t>-construire la nouvelle organisation et permettre la communication de la volonté de l’entreprise et des difficultés/interrogations des salariés.</a:t>
            </a:r>
          </a:p>
          <a:p>
            <a:pPr lvl="0" algn="just"/>
            <a:endParaRPr lang="fr-FR" sz="500" i="1" dirty="0">
              <a:solidFill>
                <a:srgbClr val="43456D"/>
              </a:solidFill>
            </a:endParaRPr>
          </a:p>
          <a:p>
            <a:pPr marL="285750" lvl="0" indent="-285750" algn="just">
              <a:buFont typeface="Wingdings"/>
              <a:buChar char="ü"/>
            </a:pPr>
            <a:r>
              <a:rPr lang="fr-FR" sz="1600" i="1" dirty="0">
                <a:solidFill>
                  <a:srgbClr val="43456D"/>
                </a:solidFill>
              </a:rPr>
              <a:t>…</a:t>
            </a:r>
            <a:endParaRPr lang="fr-FR" sz="1000" i="1" dirty="0">
              <a:solidFill>
                <a:srgbClr val="43456D"/>
              </a:solidFill>
            </a:endParaRPr>
          </a:p>
        </p:txBody>
      </p:sp>
      <p:sp>
        <p:nvSpPr>
          <p:cNvPr id="11" name="ZoneTexte 10"/>
          <p:cNvSpPr txBox="1"/>
          <p:nvPr/>
        </p:nvSpPr>
        <p:spPr>
          <a:xfrm>
            <a:off x="130590" y="1555667"/>
            <a:ext cx="2950234" cy="1261884"/>
          </a:xfrm>
          <a:prstGeom prst="rect">
            <a:avLst/>
          </a:prstGeom>
          <a:noFill/>
        </p:spPr>
        <p:txBody>
          <a:bodyPr wrap="square" rtlCol="0">
            <a:spAutoFit/>
          </a:bodyPr>
          <a:lstStyle/>
          <a:p>
            <a:pPr algn="ctr"/>
            <a:r>
              <a:rPr lang="fr-FR" sz="2400" b="1" dirty="0">
                <a:solidFill>
                  <a:srgbClr val="43456D"/>
                </a:solidFill>
              </a:rPr>
              <a:t>NIVEAU HUMAIN</a:t>
            </a:r>
          </a:p>
          <a:p>
            <a:pPr algn="ctr"/>
            <a:endParaRPr lang="fr-FR" sz="2400" b="1" dirty="0">
              <a:solidFill>
                <a:srgbClr val="43456D"/>
              </a:solidFill>
            </a:endParaRPr>
          </a:p>
          <a:p>
            <a:pPr algn="ctr"/>
            <a:r>
              <a:rPr lang="fr-FR" sz="2800" b="1" dirty="0">
                <a:solidFill>
                  <a:srgbClr val="43456D"/>
                </a:solidFill>
              </a:rPr>
              <a:t>ESPRIT D’EQUIPE</a:t>
            </a: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2052" name="Picture 4" descr="Actualité - 6 étapes à suivre pour aider vos amis à retrouver pl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50" y="3898089"/>
            <a:ext cx="2446904" cy="12046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407823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27</a:t>
            </a:fld>
            <a:endParaRPr lang="fr-FR" dirty="0"/>
          </a:p>
        </p:txBody>
      </p:sp>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673721929"/>
              </p:ext>
            </p:extLst>
          </p:nvPr>
        </p:nvGraphicFramePr>
        <p:xfrm>
          <a:off x="361998" y="936552"/>
          <a:ext cx="11634384" cy="562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re 3"/>
          <p:cNvSpPr>
            <a:spLocks noGrp="1"/>
          </p:cNvSpPr>
          <p:nvPr>
            <p:ph type="title"/>
          </p:nvPr>
        </p:nvSpPr>
        <p:spPr>
          <a:xfrm>
            <a:off x="361998" y="60313"/>
            <a:ext cx="11554875" cy="648000"/>
          </a:xfrm>
          <a:solidFill>
            <a:srgbClr val="98CFB9"/>
          </a:solidFill>
        </p:spPr>
        <p:txBody>
          <a:bodyPr/>
          <a:lstStyle/>
          <a:p>
            <a:pPr algn="ctr"/>
            <a:r>
              <a:rPr lang="fr-FR" sz="3200" b="1" dirty="0">
                <a:solidFill>
                  <a:srgbClr val="43456D"/>
                </a:solidFill>
              </a:rPr>
              <a:t>NIVEAU HUMAIN : En résumé</a:t>
            </a:r>
          </a:p>
        </p:txBody>
      </p:sp>
      <p:sp>
        <p:nvSpPr>
          <p:cNvPr id="6" name="Rectangle avec flèche vers le haut 5">
            <a:hlinkClick r:id="rId7"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284092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28</a:t>
            </a:fld>
            <a:endParaRPr lang="fr-FR" dirty="0"/>
          </a:p>
        </p:txBody>
      </p:sp>
      <p:sp>
        <p:nvSpPr>
          <p:cNvPr id="2" name="ZoneTexte 1"/>
          <p:cNvSpPr txBox="1"/>
          <p:nvPr/>
        </p:nvSpPr>
        <p:spPr>
          <a:xfrm>
            <a:off x="3213849" y="1392705"/>
            <a:ext cx="8608311" cy="4801314"/>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just"/>
            <a:r>
              <a:rPr lang="fr-FR" dirty="0">
                <a:solidFill>
                  <a:srgbClr val="0070C0"/>
                </a:solidFill>
              </a:rPr>
              <a:t>La mise en place d’une  </a:t>
            </a:r>
            <a:r>
              <a:rPr lang="fr-FR" b="1" dirty="0">
                <a:solidFill>
                  <a:srgbClr val="0070C0"/>
                </a:solidFill>
              </a:rPr>
              <a:t>nouvelle organisation de vos activités</a:t>
            </a:r>
            <a:r>
              <a:rPr lang="fr-FR" dirty="0">
                <a:solidFill>
                  <a:srgbClr val="0070C0"/>
                </a:solidFill>
              </a:rPr>
              <a:t>, dans le contexte du déconfinement, doit continuer à s’intégrer dans votre </a:t>
            </a:r>
            <a:r>
              <a:rPr lang="fr-FR" b="1" dirty="0">
                <a:solidFill>
                  <a:srgbClr val="0070C0"/>
                </a:solidFill>
              </a:rPr>
              <a:t>politique globale d’évaluation des risques professionnels. </a:t>
            </a:r>
          </a:p>
          <a:p>
            <a:pPr algn="just"/>
            <a:endParaRPr lang="fr-FR" dirty="0">
              <a:solidFill>
                <a:srgbClr val="43456D"/>
              </a:solidFill>
            </a:endParaRPr>
          </a:p>
          <a:p>
            <a:pPr algn="just"/>
            <a:r>
              <a:rPr lang="fr-FR" dirty="0">
                <a:solidFill>
                  <a:srgbClr val="43456D"/>
                </a:solidFill>
              </a:rPr>
              <a:t>Le contexte COVID 19 a entrainé la mise en place de mesures barrières. Le monde du travail doit s’adapter en faisant évoluer son organisation. Ces changements sont source de nouveaux risques qui doivent être évalués et prévenus. </a:t>
            </a:r>
          </a:p>
          <a:p>
            <a:pPr algn="just"/>
            <a:endParaRPr lang="fr-FR" dirty="0">
              <a:solidFill>
                <a:srgbClr val="43456D"/>
              </a:solidFill>
            </a:endParaRPr>
          </a:p>
          <a:p>
            <a:pPr algn="just"/>
            <a:r>
              <a:rPr lang="fr-FR" sz="1600" b="1" dirty="0">
                <a:solidFill>
                  <a:srgbClr val="43456D"/>
                </a:solidFill>
              </a:rPr>
              <a:t>Exemples </a:t>
            </a:r>
          </a:p>
          <a:p>
            <a:pPr marL="285750" indent="-285750" algn="just">
              <a:buFont typeface="Wingdings"/>
              <a:buChar char="ü"/>
            </a:pPr>
            <a:r>
              <a:rPr lang="fr-FR" sz="1600" i="1" dirty="0">
                <a:solidFill>
                  <a:srgbClr val="43456D"/>
                </a:solidFill>
              </a:rPr>
              <a:t>Elargissement des plages horaires peut mettre un salarié en posture de travailleur isolé</a:t>
            </a:r>
          </a:p>
          <a:p>
            <a:pPr marL="285750" indent="-285750" algn="just">
              <a:buFont typeface="Wingdings"/>
              <a:buChar char="ü"/>
            </a:pPr>
            <a:endParaRPr lang="fr-FR" sz="1000" i="1" dirty="0">
              <a:solidFill>
                <a:srgbClr val="43456D"/>
              </a:solidFill>
            </a:endParaRPr>
          </a:p>
          <a:p>
            <a:pPr marL="285750" indent="-285750" algn="just">
              <a:buFont typeface="Wingdings"/>
              <a:buChar char="ü"/>
            </a:pPr>
            <a:r>
              <a:rPr lang="fr-FR" sz="1600" i="1" dirty="0">
                <a:solidFill>
                  <a:srgbClr val="43456D"/>
                </a:solidFill>
              </a:rPr>
              <a:t>La mise en pace de protection devant un poste de travail en caisse, type plexiglass, change le relationnel entre le client et le salarié </a:t>
            </a:r>
          </a:p>
          <a:p>
            <a:pPr marL="285750" indent="-285750" algn="just">
              <a:buFont typeface="Wingdings"/>
              <a:buChar char="ü"/>
            </a:pPr>
            <a:endParaRPr lang="fr-FR" sz="1000" i="1" dirty="0">
              <a:solidFill>
                <a:srgbClr val="43456D"/>
              </a:solidFill>
            </a:endParaRPr>
          </a:p>
          <a:p>
            <a:pPr marL="285750" indent="-285750" algn="just">
              <a:buFont typeface="Wingdings"/>
              <a:buChar char="ü"/>
            </a:pPr>
            <a:r>
              <a:rPr lang="fr-FR" sz="1600" i="1" dirty="0">
                <a:solidFill>
                  <a:srgbClr val="43456D"/>
                </a:solidFill>
              </a:rPr>
              <a:t>La désinfection des locaux, des points de contact implique l’utilisation plus régulière des produits chimiques</a:t>
            </a:r>
          </a:p>
          <a:p>
            <a:pPr marL="285750" indent="-285750" algn="just">
              <a:buFont typeface="Wingdings"/>
              <a:buChar char="ü"/>
            </a:pPr>
            <a:endParaRPr lang="fr-FR" sz="1000" i="1" dirty="0">
              <a:solidFill>
                <a:srgbClr val="43456D"/>
              </a:solidFill>
            </a:endParaRPr>
          </a:p>
          <a:p>
            <a:pPr marL="285750" indent="-285750" algn="just">
              <a:buFont typeface="Wingdings"/>
              <a:buChar char="ü"/>
            </a:pPr>
            <a:r>
              <a:rPr lang="fr-FR" sz="1600" i="1" dirty="0">
                <a:solidFill>
                  <a:srgbClr val="43456D"/>
                </a:solidFill>
              </a:rPr>
              <a:t>L’augmentation du système de vente par drive augmente les manutentions manuelles de charges</a:t>
            </a:r>
          </a:p>
          <a:p>
            <a:endParaRPr lang="fr-FR" sz="1000" b="1"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159541" y="1525115"/>
            <a:ext cx="2950234" cy="2200602"/>
          </a:xfrm>
          <a:prstGeom prst="rect">
            <a:avLst/>
          </a:prstGeom>
          <a:noFill/>
        </p:spPr>
        <p:txBody>
          <a:bodyPr wrap="square" rtlCol="0">
            <a:spAutoFit/>
          </a:bodyPr>
          <a:lstStyle/>
          <a:p>
            <a:pPr algn="ctr"/>
            <a:r>
              <a:rPr lang="fr-FR" sz="2800" b="1" dirty="0">
                <a:solidFill>
                  <a:srgbClr val="43456D"/>
                </a:solidFill>
              </a:rPr>
              <a:t>DECONFINEMENT</a:t>
            </a:r>
          </a:p>
          <a:p>
            <a:pPr algn="ctr"/>
            <a:endParaRPr lang="fr-FR" sz="1500" b="1" dirty="0">
              <a:solidFill>
                <a:srgbClr val="43456D"/>
              </a:solidFill>
            </a:endParaRPr>
          </a:p>
          <a:p>
            <a:pPr algn="ctr"/>
            <a:endParaRPr lang="fr-FR" sz="1500" b="1" dirty="0">
              <a:solidFill>
                <a:srgbClr val="43456D"/>
              </a:solidFill>
            </a:endParaRPr>
          </a:p>
          <a:p>
            <a:pPr algn="ctr"/>
            <a:endParaRPr lang="fr-FR" sz="1500" b="1" dirty="0">
              <a:solidFill>
                <a:srgbClr val="43456D"/>
              </a:solidFill>
            </a:endParaRPr>
          </a:p>
          <a:p>
            <a:pPr algn="ctr"/>
            <a:r>
              <a:rPr lang="fr-FR" sz="3200" b="1" dirty="0">
                <a:solidFill>
                  <a:srgbClr val="43456D"/>
                </a:solidFill>
              </a:rPr>
              <a:t>POINTS D’ATTENTION</a:t>
            </a:r>
          </a:p>
        </p:txBody>
      </p:sp>
      <p:sp>
        <p:nvSpPr>
          <p:cNvPr id="8" name="Rectangle avec flèche vers le haut 7">
            <a:hlinkClick r:id="rId2"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83" y="4252895"/>
            <a:ext cx="17049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45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29</a:t>
            </a:fld>
            <a:endParaRPr lang="fr-FR" dirty="0"/>
          </a:p>
        </p:txBody>
      </p:sp>
      <p:sp>
        <p:nvSpPr>
          <p:cNvPr id="2" name="ZoneTexte 1"/>
          <p:cNvSpPr txBox="1"/>
          <p:nvPr/>
        </p:nvSpPr>
        <p:spPr>
          <a:xfrm>
            <a:off x="3213850" y="1845417"/>
            <a:ext cx="8608311" cy="3724096"/>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r>
              <a:rPr lang="fr-FR" b="1" dirty="0">
                <a:solidFill>
                  <a:srgbClr val="43456D"/>
                </a:solidFill>
              </a:rPr>
              <a:t>Site du gouvernement français concernant le COVID 19 : </a:t>
            </a:r>
            <a:r>
              <a:rPr lang="fr-FR" dirty="0">
                <a:hlinkClick r:id="rId3"/>
              </a:rPr>
              <a:t>https://www.gouvernement.fr/info-coronavirus</a:t>
            </a:r>
            <a:endParaRPr lang="fr-FR" dirty="0"/>
          </a:p>
          <a:p>
            <a:endParaRPr lang="fr-FR" b="1" dirty="0">
              <a:solidFill>
                <a:srgbClr val="43456D"/>
              </a:solidFill>
            </a:endParaRPr>
          </a:p>
          <a:p>
            <a:r>
              <a:rPr lang="fr-FR" b="1" dirty="0">
                <a:solidFill>
                  <a:srgbClr val="43456D"/>
                </a:solidFill>
              </a:rPr>
              <a:t>Site de la région Occitanie : </a:t>
            </a:r>
          </a:p>
          <a:p>
            <a:r>
              <a:rPr lang="fr-FR" dirty="0">
                <a:hlinkClick r:id="rId4"/>
              </a:rPr>
              <a:t>https://www.laregion.fr/-COVID-19-</a:t>
            </a:r>
            <a:endParaRPr lang="fr-FR" b="1" dirty="0">
              <a:solidFill>
                <a:srgbClr val="43456D"/>
              </a:solidFill>
            </a:endParaRPr>
          </a:p>
          <a:p>
            <a:endParaRPr lang="fr-FR" b="1" dirty="0">
              <a:solidFill>
                <a:srgbClr val="43456D"/>
              </a:solidFill>
            </a:endParaRPr>
          </a:p>
          <a:p>
            <a:r>
              <a:rPr lang="fr-FR" b="1" dirty="0">
                <a:solidFill>
                  <a:srgbClr val="43456D"/>
                </a:solidFill>
              </a:rPr>
              <a:t>Site de l’INRS (Institut National de Recherche et de Sécurité) : </a:t>
            </a:r>
            <a:r>
              <a:rPr lang="fr-FR" dirty="0">
                <a:hlinkClick r:id="rId5"/>
              </a:rPr>
              <a:t>http://www.inrs.fr/actualites/COVID-19-et-entreprises.html</a:t>
            </a:r>
            <a:endParaRPr lang="fr-FR" dirty="0"/>
          </a:p>
          <a:p>
            <a:endParaRPr lang="fr-FR" dirty="0"/>
          </a:p>
          <a:p>
            <a:r>
              <a:rPr lang="fr-FR" b="1" dirty="0">
                <a:solidFill>
                  <a:srgbClr val="43456D"/>
                </a:solidFill>
              </a:rPr>
              <a:t>Site du SAMSI, votre Service de Santé au Travail :</a:t>
            </a:r>
          </a:p>
          <a:p>
            <a:r>
              <a:rPr lang="fr-FR" dirty="0">
                <a:hlinkClick r:id="rId6"/>
              </a:rPr>
              <a:t>https://www.samsi-31.org/informations/actualites/coronavirus-covid-19-informations-pratiques-numero-durgence</a:t>
            </a:r>
            <a:r>
              <a:rPr lang="fr-FR" b="1" dirty="0">
                <a:solidFill>
                  <a:srgbClr val="43456D"/>
                </a:solidFill>
              </a:rPr>
              <a:t> </a:t>
            </a:r>
            <a:endParaRPr lang="fr-FR" dirty="0"/>
          </a:p>
          <a:p>
            <a:endParaRPr lang="fr-FR" sz="1000" b="1"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159541" y="1595332"/>
            <a:ext cx="2950234" cy="1246495"/>
          </a:xfrm>
          <a:prstGeom prst="rect">
            <a:avLst/>
          </a:prstGeom>
          <a:noFill/>
        </p:spPr>
        <p:txBody>
          <a:bodyPr wrap="square" rtlCol="0">
            <a:spAutoFit/>
          </a:bodyPr>
          <a:lstStyle/>
          <a:p>
            <a:pPr algn="ctr"/>
            <a:r>
              <a:rPr lang="fr-FR" sz="2800" b="1" dirty="0">
                <a:solidFill>
                  <a:srgbClr val="43456D"/>
                </a:solidFill>
              </a:rPr>
              <a:t>DECONFINEMENT</a:t>
            </a:r>
            <a:endParaRPr lang="fr-FR" sz="1500" b="1" dirty="0">
              <a:solidFill>
                <a:srgbClr val="43456D"/>
              </a:solidFill>
            </a:endParaRPr>
          </a:p>
          <a:p>
            <a:pPr algn="ctr"/>
            <a:endParaRPr lang="fr-FR" sz="1500" b="1" dirty="0">
              <a:solidFill>
                <a:srgbClr val="43456D"/>
              </a:solidFill>
            </a:endParaRPr>
          </a:p>
          <a:p>
            <a:pPr algn="ctr"/>
            <a:r>
              <a:rPr lang="fr-FR" sz="3200" b="1" dirty="0">
                <a:solidFill>
                  <a:srgbClr val="43456D"/>
                </a:solidFill>
              </a:rPr>
              <a:t>LIENS UTILES</a:t>
            </a:r>
          </a:p>
        </p:txBody>
      </p:sp>
      <p:sp>
        <p:nvSpPr>
          <p:cNvPr id="8" name="Rectangle avec flèche vers le haut 7">
            <a:hlinkClick r:id="rId7"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pic>
        <p:nvPicPr>
          <p:cNvPr id="4" name="Picture 2" descr="Point D Interrogation Banque d'images et photos libres de droit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712" y="3405551"/>
            <a:ext cx="1853892" cy="185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72CEB71-44AE-45EF-B191-E46C26518419}" type="slidenum">
              <a:rPr lang="fr-FR" smtClean="0"/>
              <a:pPr/>
              <a:t>3</a:t>
            </a:fld>
            <a:endParaRPr lang="fr-FR" dirty="0"/>
          </a:p>
        </p:txBody>
      </p:sp>
      <p:sp>
        <p:nvSpPr>
          <p:cNvPr id="2" name="Espace réservé du contenu 1"/>
          <p:cNvSpPr>
            <a:spLocks noGrp="1"/>
          </p:cNvSpPr>
          <p:nvPr>
            <p:ph idx="14"/>
          </p:nvPr>
        </p:nvSpPr>
        <p:spPr>
          <a:xfrm>
            <a:off x="450495" y="1057939"/>
            <a:ext cx="5410833" cy="4525963"/>
          </a:xfrm>
        </p:spPr>
        <p:txBody>
          <a:bodyPr>
            <a:noAutofit/>
          </a:bodyPr>
          <a:lstStyle/>
          <a:p>
            <a:pPr marL="0" indent="0">
              <a:buNone/>
            </a:pPr>
            <a:r>
              <a:rPr lang="fr-FR" sz="1600" b="1" dirty="0"/>
              <a:t>Le déconfinement</a:t>
            </a:r>
          </a:p>
          <a:p>
            <a:pPr marL="887413" lvl="1" indent="-342900">
              <a:buFont typeface="Arial" panose="020B0604020202020204" pitchFamily="34" charset="0"/>
              <a:buChar char="•"/>
            </a:pPr>
            <a:r>
              <a:rPr lang="fr-FR" sz="1600" dirty="0">
                <a:solidFill>
                  <a:schemeClr val="accent4"/>
                </a:solidFill>
              </a:rPr>
              <a:t>Reprise d’activité</a:t>
            </a:r>
          </a:p>
          <a:p>
            <a:pPr marL="887413" lvl="1" indent="-342900">
              <a:buFont typeface="Arial" panose="020B0604020202020204" pitchFamily="34" charset="0"/>
              <a:buChar char="•"/>
            </a:pPr>
            <a:r>
              <a:rPr lang="fr-FR" sz="1600" dirty="0"/>
              <a:t>Phase préparatoire</a:t>
            </a:r>
          </a:p>
          <a:p>
            <a:pPr marL="887413" lvl="1" indent="-342900">
              <a:buFont typeface="Arial" panose="020B0604020202020204" pitchFamily="34" charset="0"/>
              <a:buChar char="•"/>
            </a:pPr>
            <a:r>
              <a:rPr lang="fr-FR" sz="1600" dirty="0"/>
              <a:t>Plan de reprise d’activités</a:t>
            </a:r>
          </a:p>
          <a:p>
            <a:pPr marL="887413" lvl="1" indent="-342900">
              <a:buFont typeface="Arial" panose="020B0604020202020204" pitchFamily="34" charset="0"/>
              <a:buChar char="•"/>
            </a:pPr>
            <a:r>
              <a:rPr lang="fr-FR" sz="1600" dirty="0"/>
              <a:t>Gestes barrières</a:t>
            </a:r>
          </a:p>
          <a:p>
            <a:pPr marL="544513" lvl="1" indent="0">
              <a:buNone/>
            </a:pPr>
            <a:endParaRPr lang="fr-FR" sz="1600" dirty="0"/>
          </a:p>
          <a:p>
            <a:pPr marL="0" indent="0">
              <a:buNone/>
            </a:pPr>
            <a:r>
              <a:rPr lang="fr-FR" sz="1600" b="1" dirty="0"/>
              <a:t>Niveau organisationnel</a:t>
            </a:r>
          </a:p>
          <a:p>
            <a:pPr marL="887413" lvl="1" indent="-342900">
              <a:buFont typeface="Arial" panose="020B0604020202020204" pitchFamily="34" charset="0"/>
              <a:buChar char="•"/>
            </a:pPr>
            <a:r>
              <a:rPr lang="fr-FR" sz="1600" dirty="0"/>
              <a:t>Réflexion participative</a:t>
            </a:r>
          </a:p>
          <a:p>
            <a:pPr marL="887413" lvl="1" indent="-342900">
              <a:buFont typeface="Arial" panose="020B0604020202020204" pitchFamily="34" charset="0"/>
              <a:buChar char="•"/>
            </a:pPr>
            <a:r>
              <a:rPr lang="fr-FR" sz="1600" dirty="0"/>
              <a:t>Personnes externes</a:t>
            </a:r>
          </a:p>
          <a:p>
            <a:pPr marL="887413" lvl="1" indent="-342900">
              <a:buFont typeface="Arial" panose="020B0604020202020204" pitchFamily="34" charset="0"/>
              <a:buChar char="•"/>
            </a:pPr>
            <a:r>
              <a:rPr lang="fr-FR" sz="1600" dirty="0"/>
              <a:t>Activité en interne</a:t>
            </a:r>
          </a:p>
          <a:p>
            <a:pPr marL="887413" lvl="1" indent="-342900">
              <a:buFont typeface="Arial" panose="020B0604020202020204" pitchFamily="34" charset="0"/>
              <a:buChar char="•"/>
            </a:pPr>
            <a:r>
              <a:rPr lang="fr-FR" sz="1600" dirty="0"/>
              <a:t>Vision globale de l’activité</a:t>
            </a:r>
          </a:p>
          <a:p>
            <a:pPr marL="887413" lvl="1" indent="-342900">
              <a:buFont typeface="Arial" panose="020B0604020202020204" pitchFamily="34" charset="0"/>
              <a:buChar char="•"/>
            </a:pPr>
            <a:r>
              <a:rPr lang="fr-FR" sz="1600" dirty="0"/>
              <a:t>La communication</a:t>
            </a:r>
          </a:p>
          <a:p>
            <a:pPr marL="887413" lvl="1" indent="-342900">
              <a:buFont typeface="Arial" panose="020B0604020202020204" pitchFamily="34" charset="0"/>
              <a:buChar char="•"/>
            </a:pPr>
            <a:r>
              <a:rPr lang="fr-FR" sz="1600" dirty="0"/>
              <a:t>Résumé « niveau organisationnel »</a:t>
            </a:r>
          </a:p>
        </p:txBody>
      </p:sp>
      <p:sp>
        <p:nvSpPr>
          <p:cNvPr id="6" name="Espace réservé du contenu 5"/>
          <p:cNvSpPr>
            <a:spLocks noGrp="1"/>
          </p:cNvSpPr>
          <p:nvPr>
            <p:ph idx="15"/>
          </p:nvPr>
        </p:nvSpPr>
        <p:spPr>
          <a:xfrm>
            <a:off x="6196564" y="1055077"/>
            <a:ext cx="5410833" cy="5194535"/>
          </a:xfrm>
        </p:spPr>
        <p:txBody>
          <a:bodyPr>
            <a:normAutofit fontScale="77500" lnSpcReduction="20000"/>
          </a:bodyPr>
          <a:lstStyle/>
          <a:p>
            <a:pPr marL="0" indent="0">
              <a:buNone/>
            </a:pPr>
            <a:r>
              <a:rPr lang="fr-FR" b="1" dirty="0"/>
              <a:t>Niveau technique</a:t>
            </a:r>
          </a:p>
          <a:p>
            <a:pPr marL="887413" lvl="1" indent="-342900">
              <a:buFont typeface="Arial" panose="020B0604020202020204" pitchFamily="34" charset="0"/>
              <a:buChar char="•"/>
            </a:pPr>
            <a:r>
              <a:rPr lang="fr-FR" dirty="0"/>
              <a:t>Les outils et les machines</a:t>
            </a:r>
          </a:p>
          <a:p>
            <a:pPr marL="887413" lvl="1" indent="-342900">
              <a:buFont typeface="Arial" panose="020B0604020202020204" pitchFamily="34" charset="0"/>
              <a:buChar char="•"/>
            </a:pPr>
            <a:r>
              <a:rPr lang="fr-FR" dirty="0"/>
              <a:t>Les protections</a:t>
            </a:r>
          </a:p>
          <a:p>
            <a:pPr marL="887413" lvl="1" indent="-342900">
              <a:buFont typeface="Arial" panose="020B0604020202020204" pitchFamily="34" charset="0"/>
              <a:buChar char="•"/>
            </a:pPr>
            <a:r>
              <a:rPr lang="fr-FR" dirty="0"/>
              <a:t>Les tenues de travail</a:t>
            </a:r>
          </a:p>
          <a:p>
            <a:pPr marL="887413" lvl="1" indent="-342900">
              <a:buFont typeface="Arial" panose="020B0604020202020204" pitchFamily="34" charset="0"/>
              <a:buChar char="•"/>
            </a:pPr>
            <a:r>
              <a:rPr lang="fr-FR" dirty="0"/>
              <a:t>Les points de nettoyage</a:t>
            </a:r>
          </a:p>
          <a:p>
            <a:pPr marL="887413" lvl="1" indent="-342900">
              <a:buFont typeface="Arial" panose="020B0604020202020204" pitchFamily="34" charset="0"/>
              <a:buChar char="•"/>
            </a:pPr>
            <a:r>
              <a:rPr lang="fr-FR" dirty="0"/>
              <a:t>Résumé « niveau technique »</a:t>
            </a:r>
          </a:p>
          <a:p>
            <a:pPr marL="544513" lvl="1" indent="0">
              <a:buNone/>
            </a:pPr>
            <a:endParaRPr lang="fr-FR" dirty="0"/>
          </a:p>
          <a:p>
            <a:pPr marL="0" indent="0">
              <a:buNone/>
            </a:pPr>
            <a:r>
              <a:rPr lang="fr-FR" b="1" dirty="0"/>
              <a:t>Niveau humain</a:t>
            </a:r>
          </a:p>
          <a:p>
            <a:pPr marL="887413" lvl="1" indent="-342900">
              <a:buFont typeface="Arial" panose="020B0604020202020204" pitchFamily="34" charset="0"/>
              <a:buChar char="•"/>
            </a:pPr>
            <a:r>
              <a:rPr lang="fr-FR" dirty="0"/>
              <a:t>Le retour dans l’entreprise</a:t>
            </a:r>
          </a:p>
          <a:p>
            <a:pPr marL="887413" lvl="1" indent="-342900">
              <a:buFont typeface="Arial" panose="020B0604020202020204" pitchFamily="34" charset="0"/>
              <a:buChar char="•"/>
            </a:pPr>
            <a:r>
              <a:rPr lang="fr-FR" dirty="0"/>
              <a:t>Accompagner les collaborateurs</a:t>
            </a:r>
          </a:p>
          <a:p>
            <a:pPr marL="887413" lvl="1" indent="-342900">
              <a:buFont typeface="Arial" panose="020B0604020202020204" pitchFamily="34" charset="0"/>
              <a:buChar char="•"/>
            </a:pPr>
            <a:r>
              <a:rPr lang="fr-FR" dirty="0"/>
              <a:t>L’esprit d’équipe</a:t>
            </a:r>
          </a:p>
          <a:p>
            <a:pPr marL="887413" lvl="1" indent="-342900">
              <a:buFont typeface="Arial" panose="020B0604020202020204" pitchFamily="34" charset="0"/>
              <a:buChar char="•"/>
            </a:pPr>
            <a:r>
              <a:rPr lang="fr-FR" dirty="0"/>
              <a:t>Résumé « niveau humain »</a:t>
            </a:r>
          </a:p>
          <a:p>
            <a:pPr marL="544513" lvl="1" indent="0">
              <a:buNone/>
            </a:pPr>
            <a:endParaRPr lang="fr-FR" dirty="0"/>
          </a:p>
          <a:p>
            <a:pPr marL="0" indent="0">
              <a:buNone/>
            </a:pPr>
            <a:r>
              <a:rPr lang="fr-FR" b="1" dirty="0"/>
              <a:t>Points d’attention</a:t>
            </a:r>
          </a:p>
          <a:p>
            <a:pPr marL="0" indent="0">
              <a:buNone/>
            </a:pPr>
            <a:endParaRPr lang="fr-FR" b="1" dirty="0"/>
          </a:p>
          <a:p>
            <a:pPr marL="0" indent="0">
              <a:buNone/>
            </a:pPr>
            <a:r>
              <a:rPr lang="fr-FR" b="1" dirty="0"/>
              <a:t>Liens Utiles</a:t>
            </a:r>
          </a:p>
          <a:p>
            <a:pPr marL="0" indent="0">
              <a:buNone/>
            </a:pPr>
            <a:endParaRPr lang="fr-FR" b="1" dirty="0"/>
          </a:p>
          <a:p>
            <a:pPr marL="0" indent="0">
              <a:buNone/>
            </a:pPr>
            <a:r>
              <a:rPr lang="fr-FR" b="1" dirty="0"/>
              <a:t>Besoin d’aide ? D’Accompagnement ? De conseil ?</a:t>
            </a:r>
          </a:p>
        </p:txBody>
      </p:sp>
      <p:sp>
        <p:nvSpPr>
          <p:cNvPr id="8" name="Titre 3"/>
          <p:cNvSpPr txBox="1">
            <a:spLocks/>
          </p:cNvSpPr>
          <p:nvPr/>
        </p:nvSpPr>
        <p:spPr>
          <a:xfrm>
            <a:off x="345376" y="260570"/>
            <a:ext cx="11649368" cy="648000"/>
          </a:xfrm>
          <a:prstGeom prst="rect">
            <a:avLst/>
          </a:prstGeom>
          <a:solidFill>
            <a:srgbClr val="98CFB9"/>
          </a:solidFill>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rgbClr val="38B39A"/>
                </a:solidFill>
                <a:latin typeface="Arial Rounded MT Bold" panose="020F0704030504030204" pitchFamily="34" charset="0"/>
                <a:ea typeface="+mj-ea"/>
                <a:cs typeface="Tunga" pitchFamily="2"/>
              </a:defRPr>
            </a:lvl1pPr>
          </a:lstStyle>
          <a:p>
            <a:pPr algn="ctr"/>
            <a:r>
              <a:rPr lang="fr-FR" sz="3200" b="1" dirty="0">
                <a:solidFill>
                  <a:srgbClr val="43456D"/>
                </a:solidFill>
                <a:latin typeface="+mj-lt"/>
              </a:rPr>
              <a:t>SOMMAIRE</a:t>
            </a:r>
          </a:p>
        </p:txBody>
      </p:sp>
      <p:sp>
        <p:nvSpPr>
          <p:cNvPr id="4" name="Rectangle 3">
            <a:hlinkClick r:id="rId3" action="ppaction://hlinksldjump"/>
          </p:cNvPr>
          <p:cNvSpPr/>
          <p:nvPr/>
        </p:nvSpPr>
        <p:spPr>
          <a:xfrm>
            <a:off x="1356607" y="1456803"/>
            <a:ext cx="1652063" cy="20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hlinkClick r:id="rId4" action="ppaction://hlinksldjump"/>
          </p:cNvPr>
          <p:cNvSpPr/>
          <p:nvPr/>
        </p:nvSpPr>
        <p:spPr>
          <a:xfrm>
            <a:off x="1383904" y="1790252"/>
            <a:ext cx="1928386" cy="19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hlinkClick r:id="rId5" action="ppaction://hlinksldjump"/>
          </p:cNvPr>
          <p:cNvSpPr/>
          <p:nvPr/>
        </p:nvSpPr>
        <p:spPr>
          <a:xfrm>
            <a:off x="1383904" y="2091883"/>
            <a:ext cx="2435414" cy="22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hlinkClick r:id="rId6" action="ppaction://hlinksldjump"/>
          </p:cNvPr>
          <p:cNvSpPr/>
          <p:nvPr/>
        </p:nvSpPr>
        <p:spPr>
          <a:xfrm>
            <a:off x="1390155" y="2409829"/>
            <a:ext cx="1618515" cy="240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hlinkClick r:id="rId7" action="ppaction://hlinksldjump"/>
          </p:cNvPr>
          <p:cNvSpPr/>
          <p:nvPr/>
        </p:nvSpPr>
        <p:spPr>
          <a:xfrm>
            <a:off x="1426485" y="3358497"/>
            <a:ext cx="2031878" cy="241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hlinkClick r:id="rId8" action="ppaction://hlinksldjump"/>
          </p:cNvPr>
          <p:cNvSpPr/>
          <p:nvPr/>
        </p:nvSpPr>
        <p:spPr>
          <a:xfrm>
            <a:off x="1412836" y="3668254"/>
            <a:ext cx="1927542" cy="243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hlinkClick r:id="rId9" action="ppaction://hlinksldjump"/>
          </p:cNvPr>
          <p:cNvSpPr/>
          <p:nvPr/>
        </p:nvSpPr>
        <p:spPr>
          <a:xfrm>
            <a:off x="1412836" y="4026760"/>
            <a:ext cx="1699074" cy="19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hlinkClick r:id="rId10" action="ppaction://hlinksldjump"/>
          </p:cNvPr>
          <p:cNvSpPr/>
          <p:nvPr/>
        </p:nvSpPr>
        <p:spPr>
          <a:xfrm>
            <a:off x="1383903" y="4303795"/>
            <a:ext cx="2435414" cy="237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hlinkClick r:id="rId11" action="ppaction://hlinksldjump"/>
          </p:cNvPr>
          <p:cNvSpPr/>
          <p:nvPr/>
        </p:nvSpPr>
        <p:spPr>
          <a:xfrm>
            <a:off x="1412836" y="4657201"/>
            <a:ext cx="1699074" cy="188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hlinkClick r:id="rId12" action="ppaction://hlinksldjump"/>
          </p:cNvPr>
          <p:cNvSpPr/>
          <p:nvPr/>
        </p:nvSpPr>
        <p:spPr>
          <a:xfrm>
            <a:off x="1383903" y="4968214"/>
            <a:ext cx="3379826" cy="26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hlinkClick r:id="rId13" action="ppaction://hlinksldjump"/>
          </p:cNvPr>
          <p:cNvSpPr/>
          <p:nvPr/>
        </p:nvSpPr>
        <p:spPr>
          <a:xfrm>
            <a:off x="7090942" y="1312986"/>
            <a:ext cx="2628465" cy="28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hlinkClick r:id="rId14" action="ppaction://hlinksldjump"/>
          </p:cNvPr>
          <p:cNvSpPr/>
          <p:nvPr/>
        </p:nvSpPr>
        <p:spPr>
          <a:xfrm>
            <a:off x="7159182" y="1646789"/>
            <a:ext cx="1563940" cy="20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hlinkClick r:id="rId15" action="ppaction://hlinksldjump"/>
          </p:cNvPr>
          <p:cNvSpPr/>
          <p:nvPr/>
        </p:nvSpPr>
        <p:spPr>
          <a:xfrm>
            <a:off x="7159182" y="1906028"/>
            <a:ext cx="2055257" cy="197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hlinkClick r:id="rId16" action="ppaction://hlinksldjump"/>
          </p:cNvPr>
          <p:cNvSpPr/>
          <p:nvPr/>
        </p:nvSpPr>
        <p:spPr>
          <a:xfrm>
            <a:off x="7159182" y="2184531"/>
            <a:ext cx="2341860" cy="197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hlinkClick r:id="rId17" action="ppaction://hlinksldjump"/>
          </p:cNvPr>
          <p:cNvSpPr/>
          <p:nvPr/>
        </p:nvSpPr>
        <p:spPr>
          <a:xfrm>
            <a:off x="7159181" y="2428330"/>
            <a:ext cx="2887771" cy="2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hlinkClick r:id="rId18" action="ppaction://hlinksldjump"/>
          </p:cNvPr>
          <p:cNvSpPr/>
          <p:nvPr/>
        </p:nvSpPr>
        <p:spPr>
          <a:xfrm>
            <a:off x="7114938" y="3249703"/>
            <a:ext cx="2560225" cy="220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hlinkClick r:id="rId19" action="ppaction://hlinksldjump"/>
          </p:cNvPr>
          <p:cNvSpPr/>
          <p:nvPr/>
        </p:nvSpPr>
        <p:spPr>
          <a:xfrm>
            <a:off x="7114937" y="3525173"/>
            <a:ext cx="3133431" cy="223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hlinkClick r:id="rId20" action="ppaction://hlinksldjump"/>
          </p:cNvPr>
          <p:cNvSpPr/>
          <p:nvPr/>
        </p:nvSpPr>
        <p:spPr>
          <a:xfrm>
            <a:off x="7144434" y="3786381"/>
            <a:ext cx="1606777" cy="223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hlinkClick r:id="rId21" action="ppaction://hlinksldjump"/>
          </p:cNvPr>
          <p:cNvSpPr/>
          <p:nvPr/>
        </p:nvSpPr>
        <p:spPr>
          <a:xfrm>
            <a:off x="7093519" y="4038817"/>
            <a:ext cx="2690826" cy="242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hlinkClick r:id="rId22" action="ppaction://hlinksldjump"/>
          </p:cNvPr>
          <p:cNvSpPr/>
          <p:nvPr/>
        </p:nvSpPr>
        <p:spPr>
          <a:xfrm>
            <a:off x="6214146" y="4586194"/>
            <a:ext cx="1990359" cy="259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hlinkClick r:id="rId23" action="ppaction://hlinksldjump"/>
          </p:cNvPr>
          <p:cNvSpPr/>
          <p:nvPr/>
        </p:nvSpPr>
        <p:spPr>
          <a:xfrm>
            <a:off x="6243643" y="5145685"/>
            <a:ext cx="1376210" cy="241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66435" y="6249612"/>
            <a:ext cx="9532658" cy="307777"/>
          </a:xfrm>
          <a:prstGeom prst="rect">
            <a:avLst/>
          </a:prstGeom>
          <a:noFill/>
        </p:spPr>
        <p:txBody>
          <a:bodyPr wrap="square" rtlCol="0">
            <a:spAutoFit/>
          </a:bodyPr>
          <a:lstStyle/>
          <a:p>
            <a:r>
              <a:rPr lang="fr-FR" sz="1400" b="1" i="1" dirty="0">
                <a:solidFill>
                  <a:srgbClr val="43456D"/>
                </a:solidFill>
              </a:rPr>
              <a:t>Sommaire interactif : Possibilité en cliquant sur les  sous-titres d’accéder aux différentes parties </a:t>
            </a:r>
          </a:p>
        </p:txBody>
      </p:sp>
      <p:sp>
        <p:nvSpPr>
          <p:cNvPr id="28" name="Rectangle 27">
            <a:hlinkClick r:id="rId24" action="ppaction://hlinksldjump"/>
          </p:cNvPr>
          <p:cNvSpPr/>
          <p:nvPr/>
        </p:nvSpPr>
        <p:spPr>
          <a:xfrm>
            <a:off x="530097" y="1092243"/>
            <a:ext cx="1859142" cy="265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hlinkClick r:id="rId25" action="ppaction://hlinksldjump"/>
          </p:cNvPr>
          <p:cNvSpPr/>
          <p:nvPr/>
        </p:nvSpPr>
        <p:spPr>
          <a:xfrm>
            <a:off x="425461" y="3046781"/>
            <a:ext cx="2553713" cy="22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hlinkClick r:id="rId26" action="ppaction://hlinksldjump"/>
          </p:cNvPr>
          <p:cNvSpPr/>
          <p:nvPr/>
        </p:nvSpPr>
        <p:spPr>
          <a:xfrm>
            <a:off x="6214147" y="2976731"/>
            <a:ext cx="1720485" cy="232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hlinkClick r:id="rId27" action="ppaction://hlinksldjump"/>
          </p:cNvPr>
          <p:cNvSpPr/>
          <p:nvPr/>
        </p:nvSpPr>
        <p:spPr>
          <a:xfrm>
            <a:off x="6203780" y="1050304"/>
            <a:ext cx="1926985" cy="259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hlinkClick r:id="rId28" action="ppaction://hlinksldjump"/>
          </p:cNvPr>
          <p:cNvSpPr/>
          <p:nvPr/>
        </p:nvSpPr>
        <p:spPr>
          <a:xfrm>
            <a:off x="6203779" y="5665069"/>
            <a:ext cx="5255717" cy="306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388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30</a:t>
            </a:fld>
            <a:endParaRPr lang="fr-FR"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5" name="Rectangle avec flèche vers le haut 4">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
        <p:nvSpPr>
          <p:cNvPr id="6" name="ZoneTexte 5"/>
          <p:cNvSpPr txBox="1"/>
          <p:nvPr/>
        </p:nvSpPr>
        <p:spPr>
          <a:xfrm>
            <a:off x="3213850" y="1681685"/>
            <a:ext cx="8608311" cy="3662541"/>
          </a:xfrm>
          <a:prstGeom prst="rect">
            <a:avLst/>
          </a:prstGeom>
          <a:noFill/>
          <a:ln w="38100">
            <a:solidFill>
              <a:srgbClr val="002060">
                <a:alpha val="91000"/>
              </a:srgbClr>
            </a:solidFill>
          </a:ln>
        </p:spPr>
        <p:txBody>
          <a:bodyPr wrap="square" rtlCol="0">
            <a:spAutoFit/>
          </a:bodyPr>
          <a:lstStyle/>
          <a:p>
            <a:pPr algn="just"/>
            <a:r>
              <a:rPr lang="fr-FR" sz="3200" dirty="0">
                <a:solidFill>
                  <a:srgbClr val="43456D"/>
                </a:solidFill>
              </a:rPr>
              <a:t>Nos équipes sont mobilisées pour vous </a:t>
            </a:r>
            <a:r>
              <a:rPr lang="fr-FR" sz="3200" b="1" dirty="0">
                <a:solidFill>
                  <a:srgbClr val="43456D"/>
                </a:solidFill>
              </a:rPr>
              <a:t>accompagner</a:t>
            </a:r>
            <a:r>
              <a:rPr lang="fr-FR" sz="3200" dirty="0">
                <a:solidFill>
                  <a:srgbClr val="43456D"/>
                </a:solidFill>
              </a:rPr>
              <a:t>, vous </a:t>
            </a:r>
            <a:r>
              <a:rPr lang="fr-FR" sz="3200" b="1" dirty="0">
                <a:solidFill>
                  <a:srgbClr val="43456D"/>
                </a:solidFill>
              </a:rPr>
              <a:t>aider</a:t>
            </a:r>
            <a:r>
              <a:rPr lang="fr-FR" sz="3200" dirty="0">
                <a:solidFill>
                  <a:srgbClr val="43456D"/>
                </a:solidFill>
              </a:rPr>
              <a:t> et vous </a:t>
            </a:r>
            <a:r>
              <a:rPr lang="fr-FR" sz="3200" b="1" dirty="0">
                <a:solidFill>
                  <a:srgbClr val="43456D"/>
                </a:solidFill>
              </a:rPr>
              <a:t>conseiller</a:t>
            </a:r>
            <a:r>
              <a:rPr lang="fr-FR" sz="3200" dirty="0">
                <a:solidFill>
                  <a:srgbClr val="43456D"/>
                </a:solidFill>
              </a:rPr>
              <a:t> pour la mise en place de votre </a:t>
            </a:r>
            <a:r>
              <a:rPr lang="fr-FR" sz="3200" b="1" dirty="0">
                <a:solidFill>
                  <a:srgbClr val="43456D"/>
                </a:solidFill>
              </a:rPr>
              <a:t>plan de reprise d’activité.</a:t>
            </a:r>
          </a:p>
          <a:p>
            <a:pPr algn="just"/>
            <a:endParaRPr lang="fr-FR" sz="2000" b="1" dirty="0">
              <a:solidFill>
                <a:srgbClr val="43456D"/>
              </a:solidFill>
            </a:endParaRPr>
          </a:p>
          <a:p>
            <a:pPr algn="just"/>
            <a:r>
              <a:rPr lang="fr-FR" sz="3200" dirty="0">
                <a:solidFill>
                  <a:srgbClr val="43456D"/>
                </a:solidFill>
              </a:rPr>
              <a:t>Pour ce faire, n’hésitez pas à </a:t>
            </a:r>
            <a:r>
              <a:rPr lang="fr-FR" sz="3200" b="1" dirty="0">
                <a:solidFill>
                  <a:srgbClr val="43456D"/>
                </a:solidFill>
              </a:rPr>
              <a:t>nous contacter </a:t>
            </a:r>
            <a:r>
              <a:rPr lang="fr-FR" sz="3200" dirty="0">
                <a:solidFill>
                  <a:srgbClr val="43456D"/>
                </a:solidFill>
              </a:rPr>
              <a:t>au </a:t>
            </a:r>
          </a:p>
          <a:p>
            <a:pPr algn="just"/>
            <a:endParaRPr lang="fr-FR" sz="1000" dirty="0">
              <a:solidFill>
                <a:srgbClr val="43456D"/>
              </a:solidFill>
            </a:endParaRPr>
          </a:p>
          <a:p>
            <a:pPr algn="ctr"/>
            <a:r>
              <a:rPr lang="fr-FR" sz="3200" b="1" dirty="0">
                <a:solidFill>
                  <a:srgbClr val="43456D"/>
                </a:solidFill>
              </a:rPr>
              <a:t>05.62.15.02.00</a:t>
            </a:r>
            <a:endParaRPr lang="fr-FR" sz="20000" b="1" dirty="0">
              <a:solidFill>
                <a:srgbClr val="38B39A"/>
              </a:solidFill>
            </a:endParaRPr>
          </a:p>
          <a:p>
            <a:pPr lvl="3"/>
            <a:endParaRPr lang="fr-FR" sz="1000" b="1" dirty="0">
              <a:solidFill>
                <a:srgbClr val="43456D"/>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10" y="4149592"/>
            <a:ext cx="18478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59541" y="1595332"/>
            <a:ext cx="2950234" cy="1985159"/>
          </a:xfrm>
          <a:prstGeom prst="rect">
            <a:avLst/>
          </a:prstGeom>
          <a:noFill/>
        </p:spPr>
        <p:txBody>
          <a:bodyPr wrap="square" rtlCol="0">
            <a:spAutoFit/>
          </a:bodyPr>
          <a:lstStyle/>
          <a:p>
            <a:pPr algn="ctr"/>
            <a:r>
              <a:rPr lang="fr-FR" sz="2800" b="1" dirty="0">
                <a:solidFill>
                  <a:srgbClr val="43456D"/>
                </a:solidFill>
              </a:rPr>
              <a:t>DECONFINEMENT</a:t>
            </a:r>
            <a:endParaRPr lang="fr-FR" sz="1500" b="1" dirty="0">
              <a:solidFill>
                <a:srgbClr val="43456D"/>
              </a:solidFill>
            </a:endParaRPr>
          </a:p>
          <a:p>
            <a:pPr algn="ctr"/>
            <a:endParaRPr lang="fr-FR" sz="1500" b="1" dirty="0">
              <a:solidFill>
                <a:srgbClr val="43456D"/>
              </a:solidFill>
            </a:endParaRPr>
          </a:p>
          <a:p>
            <a:pPr algn="ctr"/>
            <a:r>
              <a:rPr lang="fr-FR" sz="2400" b="1" dirty="0">
                <a:solidFill>
                  <a:srgbClr val="43456D"/>
                </a:solidFill>
              </a:rPr>
              <a:t>ACCOMPAGNEMENT</a:t>
            </a:r>
          </a:p>
          <a:p>
            <a:pPr algn="ctr"/>
            <a:r>
              <a:rPr lang="fr-FR" sz="2800" b="1" dirty="0">
                <a:solidFill>
                  <a:srgbClr val="43456D"/>
                </a:solidFill>
              </a:rPr>
              <a:t>CONSEILS</a:t>
            </a:r>
          </a:p>
          <a:p>
            <a:pPr algn="ctr"/>
            <a:r>
              <a:rPr lang="fr-FR" sz="2800" b="1" dirty="0">
                <a:solidFill>
                  <a:srgbClr val="43456D"/>
                </a:solidFill>
              </a:rPr>
              <a:t>AIDES</a:t>
            </a:r>
          </a:p>
        </p:txBody>
      </p:sp>
    </p:spTree>
    <p:extLst>
      <p:ext uri="{BB962C8B-B14F-4D97-AF65-F5344CB8AC3E}">
        <p14:creationId xmlns:p14="http://schemas.microsoft.com/office/powerpoint/2010/main" val="25427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4</a:t>
            </a:fld>
            <a:endParaRPr lang="fr-FR"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1574800" y="2325525"/>
            <a:ext cx="8928100" cy="2308324"/>
          </a:xfrm>
          <a:prstGeom prst="rect">
            <a:avLst/>
          </a:prstGeom>
          <a:noFill/>
        </p:spPr>
        <p:txBody>
          <a:bodyPr wrap="square" rtlCol="0">
            <a:spAutoFit/>
          </a:bodyPr>
          <a:lstStyle/>
          <a:p>
            <a:pPr algn="ctr"/>
            <a:endParaRPr lang="fr-FR" sz="4800" b="1" dirty="0">
              <a:solidFill>
                <a:srgbClr val="38B39A"/>
              </a:solidFill>
            </a:endParaRPr>
          </a:p>
          <a:p>
            <a:pPr algn="ctr"/>
            <a:r>
              <a:rPr lang="fr-FR" sz="4800" b="1" dirty="0">
                <a:solidFill>
                  <a:srgbClr val="38B39A"/>
                </a:solidFill>
              </a:rPr>
              <a:t>DECONFINEMENT</a:t>
            </a:r>
          </a:p>
          <a:p>
            <a:pPr algn="ctr"/>
            <a:endParaRPr lang="fr-FR" sz="4800" b="1" dirty="0">
              <a:solidFill>
                <a:srgbClr val="38B39A"/>
              </a:solidFill>
            </a:endParaRPr>
          </a:p>
        </p:txBody>
      </p:sp>
    </p:spTree>
    <p:extLst>
      <p:ext uri="{BB962C8B-B14F-4D97-AF65-F5344CB8AC3E}">
        <p14:creationId xmlns:p14="http://schemas.microsoft.com/office/powerpoint/2010/main" val="158560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5</a:t>
            </a:fld>
            <a:endParaRPr lang="fr-FR" dirty="0"/>
          </a:p>
        </p:txBody>
      </p:sp>
      <p:sp>
        <p:nvSpPr>
          <p:cNvPr id="2" name="ZoneTexte 1"/>
          <p:cNvSpPr txBox="1"/>
          <p:nvPr/>
        </p:nvSpPr>
        <p:spPr>
          <a:xfrm>
            <a:off x="3207436" y="1160397"/>
            <a:ext cx="8614726" cy="4693593"/>
          </a:xfrm>
          <a:prstGeom prst="rect">
            <a:avLst/>
          </a:prstGeom>
          <a:noFill/>
          <a:ln w="38100">
            <a:solidFill>
              <a:srgbClr val="002060">
                <a:alpha val="91000"/>
              </a:srgbClr>
            </a:solidFill>
          </a:ln>
        </p:spPr>
        <p:txBody>
          <a:bodyPr wrap="square" rtlCol="0">
            <a:spAutoFit/>
          </a:bodyPr>
          <a:lstStyle/>
          <a:p>
            <a:pPr lvl="3"/>
            <a:endParaRPr lang="fr-FR" sz="500" b="1" dirty="0">
              <a:solidFill>
                <a:srgbClr val="0070C0"/>
              </a:solidFill>
            </a:endParaRPr>
          </a:p>
          <a:p>
            <a:pPr lvl="3"/>
            <a:endParaRPr lang="fr-FR" sz="1000" dirty="0">
              <a:solidFill>
                <a:srgbClr val="43456D"/>
              </a:solidFill>
            </a:endParaRPr>
          </a:p>
          <a:p>
            <a:pPr marL="285750" indent="-285750" algn="just">
              <a:buFont typeface="Wingdings"/>
              <a:buChar char="s"/>
            </a:pPr>
            <a:r>
              <a:rPr lang="fr-FR" dirty="0">
                <a:solidFill>
                  <a:srgbClr val="43456D"/>
                </a:solidFill>
              </a:rPr>
              <a:t>La pandémie COVID 19 a obligé le gouvernement à prendre des </a:t>
            </a:r>
            <a:r>
              <a:rPr lang="fr-FR" b="1" dirty="0">
                <a:solidFill>
                  <a:srgbClr val="43456D"/>
                </a:solidFill>
              </a:rPr>
              <a:t>décisions</a:t>
            </a:r>
            <a:r>
              <a:rPr lang="fr-FR" dirty="0">
                <a:solidFill>
                  <a:srgbClr val="43456D"/>
                </a:solidFill>
              </a:rPr>
              <a:t> </a:t>
            </a:r>
            <a:r>
              <a:rPr lang="fr-FR" b="1" dirty="0">
                <a:solidFill>
                  <a:srgbClr val="43456D"/>
                </a:solidFill>
              </a:rPr>
              <a:t>exceptionnelles, inédites </a:t>
            </a:r>
            <a:r>
              <a:rPr lang="fr-FR" dirty="0">
                <a:solidFill>
                  <a:srgbClr val="43456D"/>
                </a:solidFill>
              </a:rPr>
              <a:t>qui ont eu des </a:t>
            </a:r>
            <a:r>
              <a:rPr lang="fr-FR" b="1" dirty="0">
                <a:solidFill>
                  <a:srgbClr val="43456D"/>
                </a:solidFill>
              </a:rPr>
              <a:t>conséquences directes</a:t>
            </a:r>
            <a:r>
              <a:rPr lang="fr-FR" dirty="0">
                <a:solidFill>
                  <a:srgbClr val="43456D"/>
                </a:solidFill>
              </a:rPr>
              <a:t> sur votre entreprise, par l’</a:t>
            </a:r>
            <a:r>
              <a:rPr lang="fr-FR" b="1" dirty="0">
                <a:solidFill>
                  <a:srgbClr val="43456D"/>
                </a:solidFill>
              </a:rPr>
              <a:t>arrêt</a:t>
            </a:r>
            <a:r>
              <a:rPr lang="fr-FR" dirty="0">
                <a:solidFill>
                  <a:srgbClr val="43456D"/>
                </a:solidFill>
              </a:rPr>
              <a:t> </a:t>
            </a:r>
            <a:r>
              <a:rPr lang="fr-FR" b="1" dirty="0">
                <a:solidFill>
                  <a:srgbClr val="43456D"/>
                </a:solidFill>
              </a:rPr>
              <a:t>brutal de vos activités </a:t>
            </a:r>
            <a:r>
              <a:rPr lang="fr-FR" dirty="0">
                <a:solidFill>
                  <a:srgbClr val="43456D"/>
                </a:solidFill>
              </a:rPr>
              <a:t>incompatibles avec les mesures annoncées.</a:t>
            </a:r>
          </a:p>
          <a:p>
            <a:endParaRPr lang="fr-FR" sz="1000" dirty="0"/>
          </a:p>
          <a:p>
            <a:endParaRPr lang="fr-FR" sz="1000" dirty="0"/>
          </a:p>
          <a:p>
            <a:pPr marL="285750" indent="-285750" algn="just">
              <a:buFont typeface="Wingdings"/>
              <a:buChar char="s"/>
            </a:pPr>
            <a:r>
              <a:rPr lang="fr-FR" dirty="0">
                <a:solidFill>
                  <a:srgbClr val="43456D"/>
                </a:solidFill>
              </a:rPr>
              <a:t>C’est l’heure pour vous </a:t>
            </a:r>
            <a:r>
              <a:rPr lang="fr-FR" b="1" dirty="0">
                <a:solidFill>
                  <a:srgbClr val="43456D"/>
                </a:solidFill>
              </a:rPr>
              <a:t>de reprendre vos activités</a:t>
            </a:r>
            <a:r>
              <a:rPr lang="fr-FR" dirty="0">
                <a:solidFill>
                  <a:srgbClr val="43456D"/>
                </a:solidFill>
              </a:rPr>
              <a:t>. I</a:t>
            </a:r>
            <a:r>
              <a:rPr lang="fr-FR" b="1" dirty="0">
                <a:solidFill>
                  <a:srgbClr val="43456D"/>
                </a:solidFill>
              </a:rPr>
              <a:t>l va falloir penser et s’organiser différemment</a:t>
            </a:r>
            <a:r>
              <a:rPr lang="fr-FR" dirty="0">
                <a:solidFill>
                  <a:srgbClr val="43456D"/>
                </a:solidFill>
              </a:rPr>
              <a:t>. Croire que l’on peut reprendre les choses là où on les a laissées serait une erreur !  </a:t>
            </a:r>
            <a:r>
              <a:rPr lang="fr-FR" b="1" dirty="0">
                <a:solidFill>
                  <a:srgbClr val="43456D"/>
                </a:solidFill>
              </a:rPr>
              <a:t>Penser au travers des modalités d’un déconfinement.</a:t>
            </a:r>
          </a:p>
          <a:p>
            <a:pPr lvl="3"/>
            <a:endParaRPr lang="fr-FR" sz="1000" dirty="0">
              <a:solidFill>
                <a:srgbClr val="43456D"/>
              </a:solidFill>
            </a:endParaRPr>
          </a:p>
          <a:p>
            <a:pPr algn="just"/>
            <a:r>
              <a:rPr lang="fr-FR" dirty="0">
                <a:solidFill>
                  <a:srgbClr val="43456D"/>
                </a:solidFill>
              </a:rPr>
              <a:t>Cette étape de </a:t>
            </a:r>
            <a:r>
              <a:rPr lang="fr-FR" b="1" dirty="0">
                <a:solidFill>
                  <a:srgbClr val="43456D"/>
                </a:solidFill>
              </a:rPr>
              <a:t>déconfinement</a:t>
            </a:r>
            <a:r>
              <a:rPr lang="fr-FR" dirty="0">
                <a:solidFill>
                  <a:srgbClr val="43456D"/>
                </a:solidFill>
              </a:rPr>
              <a:t> est une </a:t>
            </a:r>
            <a:r>
              <a:rPr lang="fr-FR" b="1" dirty="0">
                <a:solidFill>
                  <a:srgbClr val="43456D"/>
                </a:solidFill>
              </a:rPr>
              <a:t>situation nouvelle </a:t>
            </a:r>
            <a:r>
              <a:rPr lang="fr-FR" dirty="0">
                <a:solidFill>
                  <a:srgbClr val="43456D"/>
                </a:solidFill>
              </a:rPr>
              <a:t>dans le monde du travail. Il n’existe pas de modèles auxquels se référer. Par contre, ce qui est sûr, c’est que </a:t>
            </a:r>
            <a:r>
              <a:rPr lang="fr-FR" b="1" dirty="0">
                <a:solidFill>
                  <a:srgbClr val="43456D"/>
                </a:solidFill>
              </a:rPr>
              <a:t>chacun a son rôle à jouer pour une réussite collective,</a:t>
            </a:r>
            <a:r>
              <a:rPr lang="fr-FR" dirty="0">
                <a:solidFill>
                  <a:srgbClr val="43456D"/>
                </a:solidFill>
              </a:rPr>
              <a:t> qui doit considérer les sphères professionnelles et individuelles.</a:t>
            </a:r>
          </a:p>
          <a:p>
            <a:pPr algn="just"/>
            <a:endParaRPr lang="fr-FR" dirty="0">
              <a:solidFill>
                <a:srgbClr val="43456D"/>
              </a:solidFill>
            </a:endParaRPr>
          </a:p>
          <a:p>
            <a:pPr algn="just"/>
            <a:r>
              <a:rPr lang="fr-FR" dirty="0">
                <a:solidFill>
                  <a:srgbClr val="43456D"/>
                </a:solidFill>
              </a:rPr>
              <a:t>Partant de ce postulat tout est à inventer, à créer…</a:t>
            </a:r>
          </a:p>
          <a:p>
            <a:pPr algn="just"/>
            <a:endParaRPr lang="fr-FR" sz="1000" dirty="0">
              <a:solidFill>
                <a:srgbClr val="43456D"/>
              </a:solidFill>
            </a:endParaRPr>
          </a:p>
          <a:p>
            <a:pPr algn="just"/>
            <a:r>
              <a:rPr lang="fr-FR" b="1" dirty="0">
                <a:solidFill>
                  <a:srgbClr val="43456D"/>
                </a:solidFill>
                <a:sym typeface="Wingdings"/>
              </a:rPr>
              <a:t>			 </a:t>
            </a:r>
            <a:r>
              <a:rPr lang="fr-FR" dirty="0">
                <a:solidFill>
                  <a:srgbClr val="43456D"/>
                </a:solidFill>
              </a:rPr>
              <a:t>Le</a:t>
            </a:r>
            <a:r>
              <a:rPr lang="fr-FR" b="1" dirty="0">
                <a:solidFill>
                  <a:srgbClr val="43456D"/>
                </a:solidFill>
              </a:rPr>
              <a:t> « Comment faire ? » </a:t>
            </a:r>
            <a:r>
              <a:rPr lang="fr-FR" dirty="0">
                <a:solidFill>
                  <a:srgbClr val="43456D"/>
                </a:solidFill>
              </a:rPr>
              <a:t>reste donc à définir </a:t>
            </a:r>
          </a:p>
          <a:p>
            <a:endParaRPr lang="fr-FR" sz="1000" dirty="0"/>
          </a:p>
        </p:txBody>
      </p:sp>
      <p:sp>
        <p:nvSpPr>
          <p:cNvPr id="6" name="ZoneTexte 5"/>
          <p:cNvSpPr txBox="1"/>
          <p:nvPr/>
        </p:nvSpPr>
        <p:spPr>
          <a:xfrm>
            <a:off x="172793" y="1643595"/>
            <a:ext cx="2950234" cy="2200602"/>
          </a:xfrm>
          <a:prstGeom prst="rect">
            <a:avLst/>
          </a:prstGeom>
          <a:noFill/>
        </p:spPr>
        <p:txBody>
          <a:bodyPr wrap="square" rtlCol="0">
            <a:spAutoFit/>
          </a:bodyPr>
          <a:lstStyle/>
          <a:p>
            <a:pPr algn="ctr"/>
            <a:r>
              <a:rPr lang="fr-FR" sz="2800" b="1" dirty="0">
                <a:solidFill>
                  <a:srgbClr val="43456D"/>
                </a:solidFill>
              </a:rPr>
              <a:t>DECONFINEMENT</a:t>
            </a:r>
          </a:p>
          <a:p>
            <a:pPr algn="ctr"/>
            <a:endParaRPr lang="fr-FR" sz="1500" b="1" dirty="0">
              <a:solidFill>
                <a:srgbClr val="43456D"/>
              </a:solidFill>
            </a:endParaRPr>
          </a:p>
          <a:p>
            <a:pPr algn="ctr"/>
            <a:endParaRPr lang="fr-FR" sz="1500" b="1" dirty="0">
              <a:solidFill>
                <a:srgbClr val="43456D"/>
              </a:solidFill>
            </a:endParaRPr>
          </a:p>
          <a:p>
            <a:pPr algn="ctr"/>
            <a:endParaRPr lang="fr-FR" sz="1500" b="1" dirty="0">
              <a:solidFill>
                <a:srgbClr val="43456D"/>
              </a:solidFill>
            </a:endParaRPr>
          </a:p>
          <a:p>
            <a:pPr algn="ctr"/>
            <a:r>
              <a:rPr lang="fr-FR" sz="3200" b="1" dirty="0">
                <a:solidFill>
                  <a:srgbClr val="43456D"/>
                </a:solidFill>
              </a:rPr>
              <a:t>REPRISE D’ACTIVITES</a:t>
            </a:r>
          </a:p>
        </p:txBody>
      </p:sp>
      <p:sp>
        <p:nvSpPr>
          <p:cNvPr id="11" name="Titre 3"/>
          <p:cNvSpPr>
            <a:spLocks noGrp="1"/>
          </p:cNvSpPr>
          <p:nvPr>
            <p:ph type="title"/>
          </p:nvPr>
        </p:nvSpPr>
        <p:spPr>
          <a:xfrm>
            <a:off x="172793" y="260570"/>
            <a:ext cx="11649368" cy="648000"/>
          </a:xfrm>
          <a:solidFill>
            <a:srgbClr val="98CFB9"/>
          </a:solidFill>
        </p:spPr>
        <p:txBody>
          <a:bodyPr/>
          <a:lstStyle/>
          <a:p>
            <a:pPr algn="ctr"/>
            <a:r>
              <a:rPr lang="fr-FR" sz="3200" b="1" dirty="0">
                <a:solidFill>
                  <a:srgbClr val="43456D"/>
                </a:solidFill>
              </a:rPr>
              <a:t>REPRISE D’ACTIVITE – DECONFINEMENT – COVID 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66" y="4326222"/>
            <a:ext cx="1651085" cy="178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avec flèche vers le haut 6">
            <a:hlinkClick r:id="rId4" action="ppaction://hlinksldjump"/>
          </p:cNvPr>
          <p:cNvSpPr/>
          <p:nvPr/>
        </p:nvSpPr>
        <p:spPr>
          <a:xfrm>
            <a:off x="10918209" y="6168788"/>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2340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6</a:t>
            </a:fld>
            <a:endParaRPr lang="fr-FR" dirty="0"/>
          </a:p>
        </p:txBody>
      </p:sp>
      <p:sp>
        <p:nvSpPr>
          <p:cNvPr id="2" name="ZoneTexte 1"/>
          <p:cNvSpPr txBox="1"/>
          <p:nvPr/>
        </p:nvSpPr>
        <p:spPr>
          <a:xfrm>
            <a:off x="3080823" y="1160397"/>
            <a:ext cx="8741337" cy="5278368"/>
          </a:xfrm>
          <a:prstGeom prst="rect">
            <a:avLst/>
          </a:prstGeom>
          <a:noFill/>
          <a:ln w="38100">
            <a:solidFill>
              <a:srgbClr val="002060">
                <a:alpha val="91000"/>
              </a:srgbClr>
            </a:solidFill>
          </a:ln>
        </p:spPr>
        <p:txBody>
          <a:bodyPr wrap="square" rtlCol="0">
            <a:spAutoFit/>
          </a:bodyPr>
          <a:lstStyle/>
          <a:p>
            <a:pPr lvl="3"/>
            <a:endParaRPr lang="fr-FR" sz="1000" b="1" dirty="0">
              <a:solidFill>
                <a:srgbClr val="0070C0"/>
              </a:solidFill>
            </a:endParaRPr>
          </a:p>
          <a:p>
            <a:pPr lvl="3"/>
            <a:endParaRPr lang="fr-FR" sz="1000" b="1" dirty="0">
              <a:solidFill>
                <a:srgbClr val="43456D"/>
              </a:solidFill>
            </a:endParaRPr>
          </a:p>
          <a:p>
            <a:pPr algn="just"/>
            <a:r>
              <a:rPr lang="fr-FR" dirty="0">
                <a:solidFill>
                  <a:srgbClr val="43456D"/>
                </a:solidFill>
              </a:rPr>
              <a:t>Avant la reprise d’activité un </a:t>
            </a:r>
            <a:r>
              <a:rPr lang="fr-FR" b="1" dirty="0">
                <a:solidFill>
                  <a:srgbClr val="43456D"/>
                </a:solidFill>
              </a:rPr>
              <a:t>bilan / diagnostic doit être établi</a:t>
            </a:r>
            <a:r>
              <a:rPr lang="fr-FR" dirty="0">
                <a:solidFill>
                  <a:srgbClr val="43456D"/>
                </a:solidFill>
              </a:rPr>
              <a:t>, celui-ci sera le point de départ, qui vous permettra une </a:t>
            </a:r>
            <a:r>
              <a:rPr lang="fr-FR" b="1" dirty="0">
                <a:solidFill>
                  <a:srgbClr val="43456D"/>
                </a:solidFill>
              </a:rPr>
              <a:t>projection sur l’activité future possible,</a:t>
            </a:r>
            <a:r>
              <a:rPr lang="fr-FR" dirty="0">
                <a:solidFill>
                  <a:srgbClr val="43456D"/>
                </a:solidFill>
              </a:rPr>
              <a:t>  au travers de l’identification des activités qui vont pouvoir redémarrer.</a:t>
            </a:r>
          </a:p>
          <a:p>
            <a:endParaRPr lang="fr-FR" sz="1000" b="1" dirty="0">
              <a:solidFill>
                <a:srgbClr val="43456D"/>
              </a:solidFill>
            </a:endParaRPr>
          </a:p>
          <a:p>
            <a:endParaRPr lang="fr-FR" sz="1000" b="1" dirty="0">
              <a:solidFill>
                <a:srgbClr val="43456D"/>
              </a:solidFill>
            </a:endParaRPr>
          </a:p>
          <a:p>
            <a:r>
              <a:rPr lang="fr-FR" dirty="0">
                <a:solidFill>
                  <a:srgbClr val="43456D"/>
                </a:solidFill>
              </a:rPr>
              <a:t>Nous vous invitons à identifier les points suivants :</a:t>
            </a:r>
          </a:p>
          <a:p>
            <a:endParaRPr lang="fr-FR" sz="1000" dirty="0">
              <a:solidFill>
                <a:srgbClr val="43456D"/>
              </a:solidFill>
            </a:endParaRPr>
          </a:p>
          <a:p>
            <a:pPr marL="285750" indent="-285750" algn="just">
              <a:buFont typeface="Wingdings"/>
              <a:buChar char="s"/>
            </a:pPr>
            <a:r>
              <a:rPr lang="fr-FR" b="1" dirty="0">
                <a:solidFill>
                  <a:srgbClr val="43456D"/>
                </a:solidFill>
              </a:rPr>
              <a:t>Conséquences</a:t>
            </a:r>
            <a:r>
              <a:rPr lang="fr-FR" dirty="0">
                <a:solidFill>
                  <a:srgbClr val="43456D"/>
                </a:solidFill>
              </a:rPr>
              <a:t> économiques, humaines et sociales de l’arrêt de l’entreprise</a:t>
            </a:r>
          </a:p>
          <a:p>
            <a:endParaRPr lang="fr-FR" sz="1000" dirty="0">
              <a:solidFill>
                <a:srgbClr val="43456D"/>
              </a:solidFill>
            </a:endParaRPr>
          </a:p>
          <a:p>
            <a:pPr marL="285750" indent="-285750" algn="just">
              <a:buFont typeface="Wingdings"/>
              <a:buChar char="s"/>
            </a:pPr>
            <a:r>
              <a:rPr lang="fr-FR" b="1" dirty="0">
                <a:solidFill>
                  <a:srgbClr val="43456D"/>
                </a:solidFill>
              </a:rPr>
              <a:t>Identifier les leviers</a:t>
            </a:r>
            <a:r>
              <a:rPr lang="fr-FR" dirty="0">
                <a:solidFill>
                  <a:srgbClr val="43456D"/>
                </a:solidFill>
              </a:rPr>
              <a:t>, </a:t>
            </a:r>
            <a:r>
              <a:rPr lang="fr-FR" b="1" dirty="0">
                <a:solidFill>
                  <a:srgbClr val="43456D"/>
                </a:solidFill>
              </a:rPr>
              <a:t>les ressources </a:t>
            </a:r>
            <a:r>
              <a:rPr lang="fr-FR" dirty="0">
                <a:solidFill>
                  <a:srgbClr val="43456D"/>
                </a:solidFill>
              </a:rPr>
              <a:t>à disposition dans le cadre de cette reprise (Etat, région, branches, service de santé, …)</a:t>
            </a:r>
          </a:p>
          <a:p>
            <a:endParaRPr lang="fr-FR" sz="1000" dirty="0">
              <a:solidFill>
                <a:srgbClr val="43456D"/>
              </a:solidFill>
            </a:endParaRPr>
          </a:p>
          <a:p>
            <a:pPr marL="285750" indent="-285750" algn="just">
              <a:buFont typeface="Wingdings"/>
              <a:buChar char="s"/>
            </a:pPr>
            <a:r>
              <a:rPr lang="fr-FR" b="1" dirty="0">
                <a:solidFill>
                  <a:srgbClr val="43456D"/>
                </a:solidFill>
              </a:rPr>
              <a:t>Identifier les activités possibles</a:t>
            </a:r>
            <a:r>
              <a:rPr lang="fr-FR" dirty="0">
                <a:solidFill>
                  <a:srgbClr val="43456D"/>
                </a:solidFill>
              </a:rPr>
              <a:t> à la reprise en corrélation avec les directives de déconfinement, les faisabilités économiques, les ressources humaines…</a:t>
            </a:r>
          </a:p>
          <a:p>
            <a:pPr marL="285750" indent="-285750">
              <a:buFont typeface="Wingdings"/>
              <a:buChar char="s"/>
            </a:pPr>
            <a:endParaRPr lang="fr-FR" dirty="0">
              <a:solidFill>
                <a:srgbClr val="43456D"/>
              </a:solidFill>
            </a:endParaRPr>
          </a:p>
          <a:p>
            <a:r>
              <a:rPr lang="fr-FR" dirty="0">
                <a:solidFill>
                  <a:srgbClr val="43456D"/>
                </a:solidFill>
              </a:rPr>
              <a:t>Répondre à la question : « </a:t>
            </a:r>
            <a:r>
              <a:rPr lang="fr-FR" b="1" dirty="0">
                <a:solidFill>
                  <a:srgbClr val="43456D"/>
                </a:solidFill>
              </a:rPr>
              <a:t>De quoi ai-je besoin pour reprendre ? »</a:t>
            </a:r>
          </a:p>
          <a:p>
            <a:endParaRPr lang="fr-FR" dirty="0">
              <a:solidFill>
                <a:srgbClr val="43456D"/>
              </a:solidFill>
            </a:endParaRPr>
          </a:p>
          <a:p>
            <a:pPr algn="ctr"/>
            <a:r>
              <a:rPr lang="fr-FR" sz="2000" b="1" dirty="0">
                <a:solidFill>
                  <a:srgbClr val="43456D"/>
                </a:solidFill>
              </a:rPr>
              <a:t>Objectifs </a:t>
            </a:r>
            <a:r>
              <a:rPr lang="fr-FR" sz="2000" b="1" dirty="0">
                <a:solidFill>
                  <a:srgbClr val="43456D"/>
                </a:solidFill>
                <a:sym typeface="Wingdings"/>
              </a:rPr>
              <a:t></a:t>
            </a:r>
            <a:r>
              <a:rPr lang="fr-FR" sz="2000" b="1" dirty="0">
                <a:solidFill>
                  <a:srgbClr val="43456D"/>
                </a:solidFill>
              </a:rPr>
              <a:t> Etablir un plan de reprise d’activité</a:t>
            </a:r>
          </a:p>
          <a:p>
            <a:pPr algn="ctr"/>
            <a:endParaRPr lang="fr-FR" sz="2000" b="1" dirty="0">
              <a:solidFill>
                <a:srgbClr val="43456D"/>
              </a:solidFill>
            </a:endParaRPr>
          </a:p>
          <a:p>
            <a:endParaRPr lang="fr-FR" sz="1100" b="1" dirty="0"/>
          </a:p>
        </p:txBody>
      </p:sp>
      <p:sp>
        <p:nvSpPr>
          <p:cNvPr id="11" name="ZoneTexte 10"/>
          <p:cNvSpPr txBox="1"/>
          <p:nvPr/>
        </p:nvSpPr>
        <p:spPr>
          <a:xfrm>
            <a:off x="92490" y="1578529"/>
            <a:ext cx="2950234" cy="2369880"/>
          </a:xfrm>
          <a:prstGeom prst="rect">
            <a:avLst/>
          </a:prstGeom>
          <a:noFill/>
        </p:spPr>
        <p:txBody>
          <a:bodyPr wrap="square" rtlCol="0">
            <a:spAutoFit/>
          </a:bodyPr>
          <a:lstStyle/>
          <a:p>
            <a:pPr algn="ctr"/>
            <a:r>
              <a:rPr lang="fr-FR" sz="2800" b="1" dirty="0">
                <a:solidFill>
                  <a:srgbClr val="43456D"/>
                </a:solidFill>
              </a:rPr>
              <a:t>DECONFINEMENT</a:t>
            </a:r>
          </a:p>
          <a:p>
            <a:pPr algn="ctr"/>
            <a:endParaRPr lang="fr-FR" sz="2800" b="1" dirty="0">
              <a:solidFill>
                <a:srgbClr val="43456D"/>
              </a:solidFill>
            </a:endParaRPr>
          </a:p>
          <a:p>
            <a:pPr algn="ctr"/>
            <a:endParaRPr lang="fr-FR" sz="2800" b="1" dirty="0">
              <a:solidFill>
                <a:srgbClr val="43456D"/>
              </a:solidFill>
            </a:endParaRPr>
          </a:p>
          <a:p>
            <a:pPr algn="ctr"/>
            <a:r>
              <a:rPr lang="fr-FR" sz="3200" b="1" dirty="0">
                <a:solidFill>
                  <a:srgbClr val="43456D"/>
                </a:solidFill>
              </a:rPr>
              <a:t>PHASE PREPARATOIRE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24" y="4422139"/>
            <a:ext cx="1676565" cy="158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3"/>
          <p:cNvSpPr>
            <a:spLocks noGrp="1"/>
          </p:cNvSpPr>
          <p:nvPr>
            <p:ph type="title"/>
          </p:nvPr>
        </p:nvSpPr>
        <p:spPr>
          <a:xfrm>
            <a:off x="351692" y="260570"/>
            <a:ext cx="11470468" cy="648000"/>
          </a:xfrm>
          <a:solidFill>
            <a:srgbClr val="98CFB9"/>
          </a:solidFill>
        </p:spPr>
        <p:txBody>
          <a:bodyPr/>
          <a:lstStyle/>
          <a:p>
            <a:pPr algn="ctr"/>
            <a:r>
              <a:rPr lang="fr-FR" sz="3200" b="1" dirty="0">
                <a:solidFill>
                  <a:srgbClr val="43456D"/>
                </a:solidFill>
              </a:rPr>
              <a:t>REPRISE D’ACTIVITE – DECONFINEMENT – COVID 19</a:t>
            </a:r>
          </a:p>
        </p:txBody>
      </p:sp>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32781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7</a:t>
            </a:fld>
            <a:endParaRPr lang="fr-FR" dirty="0"/>
          </a:p>
        </p:txBody>
      </p:sp>
      <p:sp>
        <p:nvSpPr>
          <p:cNvPr id="2" name="ZoneTexte 1"/>
          <p:cNvSpPr txBox="1"/>
          <p:nvPr/>
        </p:nvSpPr>
        <p:spPr>
          <a:xfrm>
            <a:off x="3207436" y="1249297"/>
            <a:ext cx="8614726" cy="4693593"/>
          </a:xfrm>
          <a:prstGeom prst="rect">
            <a:avLst/>
          </a:prstGeom>
          <a:noFill/>
          <a:ln w="38100">
            <a:solidFill>
              <a:srgbClr val="002060">
                <a:alpha val="91000"/>
              </a:srgbClr>
            </a:solidFill>
          </a:ln>
        </p:spPr>
        <p:txBody>
          <a:bodyPr wrap="square" rtlCol="0">
            <a:spAutoFit/>
          </a:bodyPr>
          <a:lstStyle/>
          <a:p>
            <a:endParaRPr lang="fr-FR" sz="1000" dirty="0">
              <a:solidFill>
                <a:srgbClr val="43456D"/>
              </a:solidFill>
            </a:endParaRPr>
          </a:p>
          <a:p>
            <a:pPr marL="285750" indent="-285750" algn="just">
              <a:buFont typeface="Wingdings"/>
              <a:buChar char="s"/>
            </a:pPr>
            <a:r>
              <a:rPr lang="fr-FR" b="1" dirty="0">
                <a:solidFill>
                  <a:srgbClr val="43456D"/>
                </a:solidFill>
              </a:rPr>
              <a:t>Le plan de reprise d’activité </a:t>
            </a:r>
            <a:r>
              <a:rPr lang="fr-FR" dirty="0">
                <a:solidFill>
                  <a:srgbClr val="43456D"/>
                </a:solidFill>
              </a:rPr>
              <a:t>(P.R.A.), pour chacune des activités possibles, devra questionner </a:t>
            </a:r>
            <a:r>
              <a:rPr lang="fr-FR" b="1" dirty="0">
                <a:solidFill>
                  <a:srgbClr val="43456D"/>
                </a:solidFill>
              </a:rPr>
              <a:t>3 niveaux de réflexion, liés les uns aux autres </a:t>
            </a:r>
            <a:r>
              <a:rPr lang="fr-FR" dirty="0">
                <a:solidFill>
                  <a:srgbClr val="43456D"/>
                </a:solidFill>
              </a:rPr>
              <a:t>:</a:t>
            </a:r>
          </a:p>
          <a:p>
            <a:pPr algn="just"/>
            <a:endParaRPr lang="fr-FR" sz="500" dirty="0">
              <a:solidFill>
                <a:srgbClr val="43456D"/>
              </a:solidFill>
            </a:endParaRPr>
          </a:p>
          <a:p>
            <a:pPr marL="1200150" lvl="2" indent="-285750">
              <a:buFont typeface="Wingdings"/>
              <a:buChar char="s"/>
            </a:pPr>
            <a:r>
              <a:rPr lang="fr-FR" b="1" dirty="0">
                <a:solidFill>
                  <a:srgbClr val="43456D"/>
                </a:solidFill>
              </a:rPr>
              <a:t>Organisationnel</a:t>
            </a:r>
          </a:p>
          <a:p>
            <a:pPr marL="742950" lvl="1" indent="-285750">
              <a:buFont typeface="Wingdings"/>
              <a:buChar char="s"/>
            </a:pPr>
            <a:endParaRPr lang="fr-FR" sz="500" dirty="0">
              <a:solidFill>
                <a:srgbClr val="43456D"/>
              </a:solidFill>
            </a:endParaRPr>
          </a:p>
          <a:p>
            <a:pPr marL="1200150" lvl="2" indent="-285750">
              <a:buFont typeface="Wingdings"/>
              <a:buChar char="s"/>
            </a:pPr>
            <a:r>
              <a:rPr lang="fr-FR" b="1" dirty="0">
                <a:solidFill>
                  <a:srgbClr val="43456D"/>
                </a:solidFill>
              </a:rPr>
              <a:t>Technique</a:t>
            </a:r>
          </a:p>
          <a:p>
            <a:pPr marL="742950" lvl="1" indent="-285750">
              <a:buFont typeface="Wingdings"/>
              <a:buChar char="s"/>
            </a:pPr>
            <a:endParaRPr lang="fr-FR" sz="500" b="1" dirty="0">
              <a:solidFill>
                <a:srgbClr val="43456D"/>
              </a:solidFill>
            </a:endParaRPr>
          </a:p>
          <a:p>
            <a:pPr marL="1200150" lvl="2" indent="-285750">
              <a:buFont typeface="Wingdings"/>
              <a:buChar char="s"/>
            </a:pPr>
            <a:r>
              <a:rPr lang="fr-FR" b="1" dirty="0">
                <a:solidFill>
                  <a:srgbClr val="43456D"/>
                </a:solidFill>
              </a:rPr>
              <a:t>Humain</a:t>
            </a:r>
          </a:p>
          <a:p>
            <a:pPr marL="285750" indent="-285750">
              <a:buFont typeface="Wingdings"/>
              <a:buChar char="s"/>
            </a:pPr>
            <a:endParaRPr lang="fr-FR" sz="1000" dirty="0">
              <a:solidFill>
                <a:srgbClr val="43456D"/>
              </a:solidFill>
            </a:endParaRPr>
          </a:p>
          <a:p>
            <a:pPr marL="285750" indent="-285750" algn="just">
              <a:buFont typeface="Wingdings"/>
              <a:buChar char="s"/>
            </a:pPr>
            <a:r>
              <a:rPr lang="fr-FR" dirty="0">
                <a:solidFill>
                  <a:srgbClr val="43456D"/>
                </a:solidFill>
              </a:rPr>
              <a:t>Ce guide, que nous vous proposons pour établir votre P.R.A., a pour objectif d’</a:t>
            </a:r>
            <a:r>
              <a:rPr lang="fr-FR" b="1" dirty="0">
                <a:solidFill>
                  <a:srgbClr val="43456D"/>
                </a:solidFill>
              </a:rPr>
              <a:t>engager une réflexion globale sur les organisations, </a:t>
            </a:r>
            <a:r>
              <a:rPr lang="fr-FR" dirty="0">
                <a:solidFill>
                  <a:srgbClr val="43456D"/>
                </a:solidFill>
              </a:rPr>
              <a:t>avant leur remise en « marche » </a:t>
            </a:r>
            <a:r>
              <a:rPr lang="fr-FR" b="1" dirty="0">
                <a:solidFill>
                  <a:srgbClr val="43456D"/>
                </a:solidFill>
              </a:rPr>
              <a:t>de façon participative. </a:t>
            </a:r>
            <a:r>
              <a:rPr lang="fr-FR" dirty="0">
                <a:solidFill>
                  <a:srgbClr val="43456D"/>
                </a:solidFill>
              </a:rPr>
              <a:t>Relancer une dynamique d’entreprise, qui tiendra compte du </a:t>
            </a:r>
            <a:r>
              <a:rPr lang="fr-FR" b="1" dirty="0">
                <a:solidFill>
                  <a:srgbClr val="43456D"/>
                </a:solidFill>
              </a:rPr>
              <a:t>contexte  de déconfinement,</a:t>
            </a:r>
            <a:r>
              <a:rPr lang="fr-FR" dirty="0">
                <a:solidFill>
                  <a:srgbClr val="43456D"/>
                </a:solidFill>
              </a:rPr>
              <a:t> et ce </a:t>
            </a:r>
            <a:r>
              <a:rPr lang="fr-FR" b="1" dirty="0">
                <a:solidFill>
                  <a:srgbClr val="43456D"/>
                </a:solidFill>
              </a:rPr>
              <a:t>quel que soit votre typologie.</a:t>
            </a:r>
          </a:p>
          <a:p>
            <a:pPr algn="just"/>
            <a:endParaRPr lang="fr-FR" sz="1000" dirty="0">
              <a:solidFill>
                <a:srgbClr val="43456D"/>
              </a:solidFill>
            </a:endParaRPr>
          </a:p>
          <a:p>
            <a:endParaRPr lang="fr-FR" sz="1000" dirty="0"/>
          </a:p>
          <a:p>
            <a:endParaRPr lang="fr-FR" sz="1000" dirty="0"/>
          </a:p>
          <a:p>
            <a:pPr marL="285750" indent="-285750" algn="just">
              <a:buFont typeface="Wingdings"/>
              <a:buChar char="Ü"/>
            </a:pPr>
            <a:r>
              <a:rPr lang="fr-FR" b="1" dirty="0">
                <a:solidFill>
                  <a:srgbClr val="FF0000"/>
                </a:solidFill>
              </a:rPr>
              <a:t>Point d’attention </a:t>
            </a:r>
            <a:r>
              <a:rPr lang="fr-FR" dirty="0">
                <a:solidFill>
                  <a:srgbClr val="43456D"/>
                </a:solidFill>
              </a:rPr>
              <a:t>votre P.R.A. devra être </a:t>
            </a:r>
            <a:r>
              <a:rPr lang="fr-FR" b="1" dirty="0">
                <a:solidFill>
                  <a:srgbClr val="43456D"/>
                </a:solidFill>
              </a:rPr>
              <a:t>ajusté, complété, corrigé </a:t>
            </a:r>
            <a:r>
              <a:rPr lang="fr-FR" dirty="0">
                <a:solidFill>
                  <a:srgbClr val="43456D"/>
                </a:solidFill>
              </a:rPr>
              <a:t>au fur et à mesure des </a:t>
            </a:r>
            <a:r>
              <a:rPr lang="fr-FR" b="1" dirty="0">
                <a:solidFill>
                  <a:srgbClr val="43456D"/>
                </a:solidFill>
              </a:rPr>
              <a:t>directives gouvernementales, régionales </a:t>
            </a:r>
            <a:r>
              <a:rPr lang="fr-FR" dirty="0">
                <a:solidFill>
                  <a:srgbClr val="43456D"/>
                </a:solidFill>
              </a:rPr>
              <a:t>en lien avec les modalités de déconfinement.</a:t>
            </a:r>
          </a:p>
          <a:p>
            <a:pPr algn="just"/>
            <a:endParaRPr lang="fr-FR" dirty="0">
              <a:solidFill>
                <a:srgbClr val="43456D"/>
              </a:solidFill>
            </a:endParaRPr>
          </a:p>
        </p:txBody>
      </p:sp>
      <p:sp>
        <p:nvSpPr>
          <p:cNvPr id="6" name="ZoneTexte 5"/>
          <p:cNvSpPr txBox="1"/>
          <p:nvPr/>
        </p:nvSpPr>
        <p:spPr>
          <a:xfrm>
            <a:off x="172793" y="1326095"/>
            <a:ext cx="2950234" cy="2862322"/>
          </a:xfrm>
          <a:prstGeom prst="rect">
            <a:avLst/>
          </a:prstGeom>
          <a:noFill/>
        </p:spPr>
        <p:txBody>
          <a:bodyPr wrap="square" rtlCol="0">
            <a:spAutoFit/>
          </a:bodyPr>
          <a:lstStyle/>
          <a:p>
            <a:pPr algn="ctr"/>
            <a:r>
              <a:rPr lang="fr-FR" sz="2800" b="1" dirty="0">
                <a:solidFill>
                  <a:srgbClr val="43456D"/>
                </a:solidFill>
              </a:rPr>
              <a:t>DECONFINEMENT</a:t>
            </a:r>
          </a:p>
          <a:p>
            <a:pPr algn="ctr"/>
            <a:endParaRPr lang="fr-FR" sz="2800" b="1" dirty="0">
              <a:solidFill>
                <a:srgbClr val="43456D"/>
              </a:solidFill>
            </a:endParaRPr>
          </a:p>
          <a:p>
            <a:pPr algn="ctr"/>
            <a:endParaRPr lang="fr-FR" sz="2800" b="1" dirty="0">
              <a:solidFill>
                <a:srgbClr val="43456D"/>
              </a:solidFill>
            </a:endParaRPr>
          </a:p>
          <a:p>
            <a:pPr algn="ctr"/>
            <a:r>
              <a:rPr lang="fr-FR" sz="3200" b="1" dirty="0">
                <a:solidFill>
                  <a:srgbClr val="43456D"/>
                </a:solidFill>
              </a:rPr>
              <a:t>PLAN DE REPRISE D’ACTIVITES</a:t>
            </a:r>
          </a:p>
        </p:txBody>
      </p:sp>
      <p:sp>
        <p:nvSpPr>
          <p:cNvPr id="11" name="Titre 3"/>
          <p:cNvSpPr>
            <a:spLocks noGrp="1"/>
          </p:cNvSpPr>
          <p:nvPr>
            <p:ph type="title"/>
          </p:nvPr>
        </p:nvSpPr>
        <p:spPr>
          <a:xfrm>
            <a:off x="172793" y="260570"/>
            <a:ext cx="11649368" cy="648000"/>
          </a:xfrm>
          <a:solidFill>
            <a:srgbClr val="98CFB9"/>
          </a:solidFill>
        </p:spPr>
        <p:txBody>
          <a:bodyPr/>
          <a:lstStyle/>
          <a:p>
            <a:pPr algn="ctr"/>
            <a:r>
              <a:rPr lang="fr-FR" sz="3200" b="1" dirty="0">
                <a:solidFill>
                  <a:srgbClr val="43456D"/>
                </a:solidFill>
              </a:rPr>
              <a:t>REPRISE D’ACTIVITE – DECONFINEMENT – COVID 19</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27" y="4574082"/>
            <a:ext cx="25908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avec flèche vers le haut 8">
            <a:hlinkClick r:id="rId4"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181978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8</a:t>
            </a:fld>
            <a:endParaRPr lang="fr-FR" dirty="0"/>
          </a:p>
        </p:txBody>
      </p:sp>
      <p:sp>
        <p:nvSpPr>
          <p:cNvPr id="2" name="ZoneTexte 1"/>
          <p:cNvSpPr txBox="1"/>
          <p:nvPr/>
        </p:nvSpPr>
        <p:spPr>
          <a:xfrm>
            <a:off x="4248444" y="1444211"/>
            <a:ext cx="7517445" cy="4431983"/>
          </a:xfrm>
          <a:prstGeom prst="rect">
            <a:avLst/>
          </a:prstGeom>
          <a:noFill/>
          <a:ln w="38100">
            <a:solidFill>
              <a:srgbClr val="002060">
                <a:alpha val="91000"/>
              </a:srgbClr>
            </a:solidFill>
          </a:ln>
        </p:spPr>
        <p:txBody>
          <a:bodyPr wrap="square" rtlCol="0">
            <a:spAutoFit/>
          </a:bodyPr>
          <a:lstStyle/>
          <a:p>
            <a:pPr lvl="3"/>
            <a:endParaRPr lang="fr-FR" sz="1000" b="1" dirty="0">
              <a:solidFill>
                <a:srgbClr val="43456D"/>
              </a:solidFill>
            </a:endParaRPr>
          </a:p>
          <a:p>
            <a:pPr algn="ctr"/>
            <a:r>
              <a:rPr lang="fr-FR" sz="2400" b="1" dirty="0">
                <a:solidFill>
                  <a:srgbClr val="43456D"/>
                </a:solidFill>
              </a:rPr>
              <a:t>LES GESTES BARRIERES</a:t>
            </a:r>
          </a:p>
          <a:p>
            <a:pPr marL="285750" indent="-285750" algn="just">
              <a:buFont typeface="Wingdings"/>
              <a:buChar char="Ü"/>
            </a:pPr>
            <a:r>
              <a:rPr lang="fr-FR" b="1" dirty="0">
                <a:solidFill>
                  <a:srgbClr val="FF0000"/>
                </a:solidFill>
              </a:rPr>
              <a:t>Point clé </a:t>
            </a:r>
            <a:endParaRPr lang="fr-FR" b="1" dirty="0">
              <a:solidFill>
                <a:srgbClr val="0070C0"/>
              </a:solidFill>
            </a:endParaRPr>
          </a:p>
          <a:p>
            <a:pPr algn="just"/>
            <a:r>
              <a:rPr lang="fr-FR" dirty="0">
                <a:solidFill>
                  <a:srgbClr val="43456D"/>
                </a:solidFill>
              </a:rPr>
              <a:t>Toutes les entreprises en phase de déconfinement devront répondre au </a:t>
            </a:r>
            <a:r>
              <a:rPr lang="fr-FR" b="1" dirty="0">
                <a:solidFill>
                  <a:srgbClr val="43456D"/>
                </a:solidFill>
              </a:rPr>
              <a:t>respect des gestes barrières </a:t>
            </a:r>
            <a:r>
              <a:rPr lang="fr-FR" dirty="0">
                <a:solidFill>
                  <a:srgbClr val="43456D"/>
                </a:solidFill>
              </a:rPr>
              <a:t>dans </a:t>
            </a:r>
            <a:r>
              <a:rPr lang="fr-FR" b="1" dirty="0">
                <a:solidFill>
                  <a:srgbClr val="43456D"/>
                </a:solidFill>
              </a:rPr>
              <a:t>l’organisation de leurs activités.</a:t>
            </a:r>
          </a:p>
          <a:p>
            <a:pPr algn="just"/>
            <a:endParaRPr lang="fr-FR" dirty="0">
              <a:solidFill>
                <a:srgbClr val="0070C0"/>
              </a:solidFill>
            </a:endParaRPr>
          </a:p>
          <a:p>
            <a:pPr marL="342900" indent="-342900">
              <a:buFont typeface="Wingdings"/>
              <a:buChar char="ü"/>
            </a:pPr>
            <a:r>
              <a:rPr lang="fr-FR" dirty="0">
                <a:solidFill>
                  <a:srgbClr val="43456D"/>
                </a:solidFill>
                <a:sym typeface="Wingdings"/>
              </a:rPr>
              <a:t>Distanciation sociale</a:t>
            </a:r>
          </a:p>
          <a:p>
            <a:endParaRPr lang="fr-FR" sz="800" dirty="0">
              <a:solidFill>
                <a:srgbClr val="43456D"/>
              </a:solidFill>
            </a:endParaRPr>
          </a:p>
          <a:p>
            <a:pPr marL="342900" indent="-342900">
              <a:buFont typeface="Wingdings"/>
              <a:buChar char="ü"/>
            </a:pPr>
            <a:r>
              <a:rPr lang="fr-FR" dirty="0">
                <a:solidFill>
                  <a:srgbClr val="43456D"/>
                </a:solidFill>
              </a:rPr>
              <a:t>Lavage des mains (eau/savon) ou désinfection par gel hydro-alcoolique</a:t>
            </a:r>
          </a:p>
          <a:p>
            <a:endParaRPr lang="fr-FR" sz="900" dirty="0">
              <a:solidFill>
                <a:srgbClr val="43456D"/>
              </a:solidFill>
            </a:endParaRPr>
          </a:p>
          <a:p>
            <a:pPr marL="342900" indent="-342900">
              <a:buFont typeface="Wingdings"/>
              <a:buChar char="ü"/>
            </a:pPr>
            <a:r>
              <a:rPr lang="fr-FR" dirty="0">
                <a:solidFill>
                  <a:srgbClr val="43456D"/>
                </a:solidFill>
              </a:rPr>
              <a:t>Gants (si besoin)</a:t>
            </a:r>
          </a:p>
          <a:p>
            <a:endParaRPr lang="fr-FR" sz="800" dirty="0">
              <a:solidFill>
                <a:srgbClr val="43456D"/>
              </a:solidFill>
            </a:endParaRPr>
          </a:p>
          <a:p>
            <a:pPr marL="342900" indent="-342900">
              <a:buFont typeface="Wingdings"/>
              <a:buChar char="ü"/>
            </a:pPr>
            <a:r>
              <a:rPr lang="fr-FR" dirty="0">
                <a:solidFill>
                  <a:srgbClr val="43456D"/>
                </a:solidFill>
                <a:sym typeface="Wingdings"/>
              </a:rPr>
              <a:t>Port de masque en fonction de la situation</a:t>
            </a:r>
          </a:p>
          <a:p>
            <a:endParaRPr lang="fr-FR" sz="800" dirty="0">
              <a:solidFill>
                <a:srgbClr val="43456D"/>
              </a:solidFill>
              <a:sym typeface="Wingdings"/>
            </a:endParaRPr>
          </a:p>
          <a:p>
            <a:pPr marL="342900" indent="-342900">
              <a:buFont typeface="Wingdings"/>
              <a:buChar char="ü"/>
            </a:pPr>
            <a:r>
              <a:rPr lang="fr-FR" dirty="0">
                <a:solidFill>
                  <a:srgbClr val="43456D"/>
                </a:solidFill>
                <a:sym typeface="Wingdings"/>
              </a:rPr>
              <a:t>Nettoyage des locaux, des points de contact, des outils… avec un virucide NF 14476</a:t>
            </a:r>
          </a:p>
          <a:p>
            <a:endParaRPr lang="fr-FR" sz="800" dirty="0">
              <a:solidFill>
                <a:srgbClr val="43456D"/>
              </a:solidFill>
              <a:sym typeface="Wingdings"/>
            </a:endParaRPr>
          </a:p>
          <a:p>
            <a:pPr marL="342900" indent="-342900">
              <a:buFont typeface="Wingdings"/>
              <a:buChar char="ü"/>
            </a:pPr>
            <a:r>
              <a:rPr lang="fr-FR" dirty="0">
                <a:solidFill>
                  <a:srgbClr val="43456D"/>
                </a:solidFill>
                <a:sym typeface="Wingdings"/>
              </a:rPr>
              <a:t>Alerte si symptômes ou si contact avec un cas COVID suspecté ou avéré</a:t>
            </a:r>
          </a:p>
          <a:p>
            <a:endParaRPr lang="fr-FR" sz="900" dirty="0"/>
          </a:p>
        </p:txBody>
      </p:sp>
      <p:sp>
        <p:nvSpPr>
          <p:cNvPr id="11" name="ZoneTexte 10"/>
          <p:cNvSpPr txBox="1"/>
          <p:nvPr/>
        </p:nvSpPr>
        <p:spPr>
          <a:xfrm>
            <a:off x="392134" y="1133628"/>
            <a:ext cx="3316266" cy="2523768"/>
          </a:xfrm>
          <a:prstGeom prst="rect">
            <a:avLst/>
          </a:prstGeom>
          <a:noFill/>
        </p:spPr>
        <p:txBody>
          <a:bodyPr wrap="square" rtlCol="0">
            <a:spAutoFit/>
          </a:bodyPr>
          <a:lstStyle/>
          <a:p>
            <a:pPr algn="ctr"/>
            <a:endParaRPr lang="fr-FR" sz="1000" b="1" dirty="0">
              <a:solidFill>
                <a:srgbClr val="43456D"/>
              </a:solidFill>
            </a:endParaRPr>
          </a:p>
          <a:p>
            <a:pPr algn="ctr"/>
            <a:r>
              <a:rPr lang="fr-FR" sz="2400" b="1" dirty="0">
                <a:solidFill>
                  <a:srgbClr val="43456D"/>
                </a:solidFill>
              </a:rPr>
              <a:t>DECONFINEMENT</a:t>
            </a:r>
          </a:p>
          <a:p>
            <a:pPr algn="ctr"/>
            <a:endParaRPr lang="fr-FR" sz="2400" b="1" dirty="0">
              <a:solidFill>
                <a:srgbClr val="43456D"/>
              </a:solidFill>
            </a:endParaRPr>
          </a:p>
          <a:p>
            <a:pPr algn="ctr"/>
            <a:r>
              <a:rPr lang="fr-FR" sz="2800" b="1" dirty="0">
                <a:solidFill>
                  <a:srgbClr val="43456D"/>
                </a:solidFill>
              </a:rPr>
              <a:t>GESTES BARRIERES</a:t>
            </a:r>
            <a:endParaRPr lang="fr-FR" sz="2400" b="1" dirty="0">
              <a:solidFill>
                <a:srgbClr val="43456D"/>
              </a:solidFill>
            </a:endParaRPr>
          </a:p>
          <a:p>
            <a:pPr algn="ctr"/>
            <a:r>
              <a:rPr lang="fr-FR" sz="2400" b="1" dirty="0">
                <a:solidFill>
                  <a:srgbClr val="43456D"/>
                </a:solidFill>
              </a:rPr>
              <a:t>ORGANISATIONNEL</a:t>
            </a:r>
          </a:p>
          <a:p>
            <a:pPr algn="ctr"/>
            <a:r>
              <a:rPr lang="fr-FR" sz="2400" b="1" dirty="0">
                <a:solidFill>
                  <a:srgbClr val="43456D"/>
                </a:solidFill>
              </a:rPr>
              <a:t>TECHNIQUE</a:t>
            </a:r>
          </a:p>
          <a:p>
            <a:pPr algn="ctr"/>
            <a:r>
              <a:rPr lang="fr-FR" sz="2400" b="1" dirty="0">
                <a:solidFill>
                  <a:srgbClr val="43456D"/>
                </a:solidFill>
              </a:rPr>
              <a:t>HUMAIN</a:t>
            </a:r>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97" y="3784601"/>
            <a:ext cx="2231803" cy="246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avec flèche vers le haut 7">
            <a:hlinkClick r:id="rId3" action="ppaction://hlinksldjump"/>
          </p:cNvPr>
          <p:cNvSpPr/>
          <p:nvPr/>
        </p:nvSpPr>
        <p:spPr>
          <a:xfrm>
            <a:off x="10918209" y="6155140"/>
            <a:ext cx="1173707" cy="7028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Sommaire</a:t>
            </a:r>
          </a:p>
        </p:txBody>
      </p:sp>
    </p:spTree>
    <p:extLst>
      <p:ext uri="{BB962C8B-B14F-4D97-AF65-F5344CB8AC3E}">
        <p14:creationId xmlns:p14="http://schemas.microsoft.com/office/powerpoint/2010/main" val="404474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92500" lnSpcReduction="20000"/>
          </a:bodyPr>
          <a:lstStyle/>
          <a:p>
            <a:fld id="{472CEB71-44AE-45EF-B191-E46C26518419}" type="slidenum">
              <a:rPr lang="fr-FR" smtClean="0"/>
              <a:pPr/>
              <a:t>9</a:t>
            </a:fld>
            <a:endParaRPr lang="fr-FR" dirty="0"/>
          </a:p>
        </p:txBody>
      </p:sp>
      <p:sp>
        <p:nvSpPr>
          <p:cNvPr id="10" name="Titre 3"/>
          <p:cNvSpPr>
            <a:spLocks noGrp="1"/>
          </p:cNvSpPr>
          <p:nvPr>
            <p:ph type="title"/>
          </p:nvPr>
        </p:nvSpPr>
        <p:spPr>
          <a:xfrm>
            <a:off x="267285" y="260570"/>
            <a:ext cx="11554875" cy="648000"/>
          </a:xfrm>
          <a:solidFill>
            <a:srgbClr val="98CFB9"/>
          </a:solidFill>
        </p:spPr>
        <p:txBody>
          <a:bodyPr/>
          <a:lstStyle/>
          <a:p>
            <a:pPr algn="ctr"/>
            <a:r>
              <a:rPr lang="fr-FR" sz="3200" b="1" dirty="0">
                <a:solidFill>
                  <a:srgbClr val="43456D"/>
                </a:solidFill>
              </a:rPr>
              <a:t>REPRISE D’ACTIVITE – DECONFINEMENT – COVID 19</a:t>
            </a:r>
          </a:p>
        </p:txBody>
      </p:sp>
      <p:sp>
        <p:nvSpPr>
          <p:cNvPr id="7" name="ZoneTexte 6"/>
          <p:cNvSpPr txBox="1"/>
          <p:nvPr/>
        </p:nvSpPr>
        <p:spPr>
          <a:xfrm>
            <a:off x="1574800" y="2325525"/>
            <a:ext cx="8928100" cy="2308324"/>
          </a:xfrm>
          <a:prstGeom prst="rect">
            <a:avLst/>
          </a:prstGeom>
          <a:noFill/>
        </p:spPr>
        <p:txBody>
          <a:bodyPr wrap="square" rtlCol="0">
            <a:spAutoFit/>
          </a:bodyPr>
          <a:lstStyle/>
          <a:p>
            <a:pPr algn="ctr"/>
            <a:endParaRPr lang="fr-FR" sz="4800" b="1" dirty="0">
              <a:solidFill>
                <a:srgbClr val="38B39A"/>
              </a:solidFill>
            </a:endParaRPr>
          </a:p>
          <a:p>
            <a:pPr algn="ctr"/>
            <a:r>
              <a:rPr lang="fr-FR" sz="4800" b="1" dirty="0">
                <a:solidFill>
                  <a:srgbClr val="38B39A"/>
                </a:solidFill>
              </a:rPr>
              <a:t>NIVEAU ORGANISATIONNEL</a:t>
            </a:r>
          </a:p>
          <a:p>
            <a:pPr algn="ctr"/>
            <a:endParaRPr lang="fr-FR" sz="4800" b="1" dirty="0">
              <a:solidFill>
                <a:srgbClr val="38B39A"/>
              </a:solidFill>
            </a:endParaRPr>
          </a:p>
        </p:txBody>
      </p:sp>
    </p:spTree>
    <p:extLst>
      <p:ext uri="{BB962C8B-B14F-4D97-AF65-F5344CB8AC3E}">
        <p14:creationId xmlns:p14="http://schemas.microsoft.com/office/powerpoint/2010/main" val="1647066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TM01790493[[fn=SOHO]]</Template>
  <TotalTime>3730</TotalTime>
  <Words>2944</Words>
  <Application>Microsoft Office PowerPoint</Application>
  <PresentationFormat>Personnalisé</PresentationFormat>
  <Paragraphs>548</Paragraphs>
  <Slides>30</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Arial Rounded MT Bold</vt:lpstr>
      <vt:lpstr>Calibri</vt:lpstr>
      <vt:lpstr>Candara</vt:lpstr>
      <vt:lpstr>Courier New</vt:lpstr>
      <vt:lpstr>Tahoma</vt:lpstr>
      <vt:lpstr>Tunga</vt:lpstr>
      <vt:lpstr>Wingdings</vt:lpstr>
      <vt:lpstr>Soho</vt:lpstr>
      <vt:lpstr>GUIDE PREPARATOIRE   A LA REPRISE D’ACTIVITE  DECONFINEMENT – COVID 19 </vt:lpstr>
      <vt:lpstr>Présentation PowerPoint</vt:lpstr>
      <vt:lpstr>Présentation PowerPoint</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NIVEAU ORGANISATIONNEL : En résumé</vt:lpstr>
      <vt:lpstr>REPRISE D’ACTIVITE – DECONFINEMENT – COVID 19</vt:lpstr>
      <vt:lpstr>REPRISE D’ACTIVITE – DECONFINEMENT – COVID 19</vt:lpstr>
      <vt:lpstr>REPRISE D’ACTIVITE – DECONFINEMENT – COVID 19</vt:lpstr>
      <vt:lpstr>REPRISE D’ACTIVITE – DECONFINEMENT – COVID 19</vt:lpstr>
      <vt:lpstr>REPRISE D’ACTIVITE – DECONFINEMENT – COVID 19</vt:lpstr>
      <vt:lpstr>NIVEAU TECHNIQUE : En résumé</vt:lpstr>
      <vt:lpstr>REPRISE D’ACTIVITE – DECONFINEMENT – COVID 19</vt:lpstr>
      <vt:lpstr>REPRISE D’ACTIVITE – DECONFINEMENT – COVID 19</vt:lpstr>
      <vt:lpstr>REPRISE D’ACTIVITE – DECONFINEMENT – COVID 19</vt:lpstr>
      <vt:lpstr>REPRISE D’ACTIVITE – DECONFINEMENT – COVID 19</vt:lpstr>
      <vt:lpstr>NIVEAU HUMAIN : En résumé</vt:lpstr>
      <vt:lpstr>REPRISE D’ACTIVITE – DECONFINEMENT – COVID 19</vt:lpstr>
      <vt:lpstr>REPRISE D’ACTIVITE – DECONFINEMENT – COVID 19</vt:lpstr>
      <vt:lpstr>REPRISE D’ACTIVITE – DECONFINEMENT – COVID 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Cellule Covid 19</dc:creator>
  <cp:lastModifiedBy>Elodie Cayol</cp:lastModifiedBy>
  <cp:revision>266</cp:revision>
  <dcterms:created xsi:type="dcterms:W3CDTF">2017-05-12T10:14:52Z</dcterms:created>
  <dcterms:modified xsi:type="dcterms:W3CDTF">2020-04-29T07:35:48Z</dcterms:modified>
</cp:coreProperties>
</file>