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9.xml" ContentType="application/vnd.openxmlformats-officedocument.presentationml.notesSlide+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42.xml" ContentType="application/vnd.openxmlformats-officedocument.presentationml.notesSlide+xml"/>
  <Override PartName="/ppt/tags/tag51.xml" ContentType="application/vnd.openxmlformats-officedocument.presentationml.tags+xml"/>
  <Override PartName="/ppt/notesSlides/notesSlide4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44.xml" ContentType="application/vnd.openxmlformats-officedocument.presentationml.notesSlide+xml"/>
  <Override PartName="/ppt/tags/tag54.xml" ContentType="application/vnd.openxmlformats-officedocument.presentationml.tags+xml"/>
  <Override PartName="/ppt/notesSlides/notesSlide45.xml" ContentType="application/vnd.openxmlformats-officedocument.presentationml.notesSlide+xml"/>
  <Override PartName="/ppt/tags/tag55.xml" ContentType="application/vnd.openxmlformats-officedocument.presentationml.tags+xml"/>
  <Override PartName="/ppt/notesSlides/notesSlide46.xml" ContentType="application/vnd.openxmlformats-officedocument.presentationml.notesSlide+xml"/>
  <Override PartName="/ppt/tags/tag56.xml" ContentType="application/vnd.openxmlformats-officedocument.presentationml.tags+xml"/>
  <Override PartName="/ppt/notesSlides/notesSlide47.xml" ContentType="application/vnd.openxmlformats-officedocument.presentationml.notesSlide+xml"/>
  <Override PartName="/ppt/tags/tag57.xml" ContentType="application/vnd.openxmlformats-officedocument.presentationml.tags+xml"/>
  <Override PartName="/ppt/notesSlides/notesSlide4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49.xml" ContentType="application/vnd.openxmlformats-officedocument.presentationml.notesSlide+xml"/>
  <Override PartName="/ppt/tags/tag60.xml" ContentType="application/vnd.openxmlformats-officedocument.presentationml.tags+xml"/>
  <Override PartName="/ppt/notesSlides/notesSlide50.xml" ContentType="application/vnd.openxmlformats-officedocument.presentationml.notesSlide+xml"/>
  <Override PartName="/ppt/tags/tag61.xml" ContentType="application/vnd.openxmlformats-officedocument.presentationml.tags+xml"/>
  <Override PartName="/ppt/notesSlides/notesSlide51.xml" ContentType="application/vnd.openxmlformats-officedocument.presentationml.notesSlide+xml"/>
  <Override PartName="/ppt/tags/tag62.xml" ContentType="application/vnd.openxmlformats-officedocument.presentationml.tags+xml"/>
  <Override PartName="/ppt/notesSlides/notesSlide52.xml" ContentType="application/vnd.openxmlformats-officedocument.presentationml.notesSlide+xml"/>
  <Override PartName="/ppt/tags/tag63.xml" ContentType="application/vnd.openxmlformats-officedocument.presentationml.tags+xml"/>
  <Override PartName="/ppt/notesSlides/notesSlide53.xml" ContentType="application/vnd.openxmlformats-officedocument.presentationml.notesSlide+xml"/>
  <Override PartName="/ppt/tags/tag64.xml" ContentType="application/vnd.openxmlformats-officedocument.presentationml.tags+xml"/>
  <Override PartName="/ppt/notesSlides/notesSlide54.xml" ContentType="application/vnd.openxmlformats-officedocument.presentationml.notesSlide+xml"/>
  <Override PartName="/ppt/tags/tag65.xml" ContentType="application/vnd.openxmlformats-officedocument.presentationml.tags+xml"/>
  <Override PartName="/ppt/notesSlides/notesSlide55.xml" ContentType="application/vnd.openxmlformats-officedocument.presentationml.notesSlide+xml"/>
  <Override PartName="/ppt/tags/tag66.xml" ContentType="application/vnd.openxmlformats-officedocument.presentationml.tags+xml"/>
  <Override PartName="/ppt/notesSlides/notesSlide56.xml" ContentType="application/vnd.openxmlformats-officedocument.presentationml.notesSlide+xml"/>
  <Override PartName="/ppt/tags/tag67.xml" ContentType="application/vnd.openxmlformats-officedocument.presentationml.tags+xml"/>
  <Override PartName="/ppt/notesSlides/notesSlide5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58.xml" ContentType="application/vnd.openxmlformats-officedocument.presentationml.notesSlide+xml"/>
  <Override PartName="/ppt/tags/tag70.xml" ContentType="application/vnd.openxmlformats-officedocument.presentationml.tags+xml"/>
  <Override PartName="/ppt/notesSlides/notesSlide5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60.xml" ContentType="application/vnd.openxmlformats-officedocument.presentationml.notesSlide+xml"/>
  <Override PartName="/ppt/tags/tag74.xml" ContentType="application/vnd.openxmlformats-officedocument.presentationml.tags+xml"/>
  <Override PartName="/ppt/notesSlides/notesSlide61.xml" ContentType="application/vnd.openxmlformats-officedocument.presentationml.notesSlide+xml"/>
  <Override PartName="/ppt/tags/tag75.xml" ContentType="application/vnd.openxmlformats-officedocument.presentationml.tags+xml"/>
  <Override PartName="/ppt/notesSlides/notesSlide6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63.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64.xml" ContentType="application/vnd.openxmlformats-officedocument.presentationml.notesSlide+xml"/>
  <Override PartName="/ppt/tags/tag80.xml" ContentType="application/vnd.openxmlformats-officedocument.presentationml.tags+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3"/>
  </p:notesMasterIdLst>
  <p:sldIdLst>
    <p:sldId id="256" r:id="rId5"/>
    <p:sldId id="257" r:id="rId6"/>
    <p:sldId id="258" r:id="rId7"/>
    <p:sldId id="259" r:id="rId8"/>
    <p:sldId id="260" r:id="rId9"/>
    <p:sldId id="261" r:id="rId10"/>
    <p:sldId id="262" r:id="rId11"/>
    <p:sldId id="329"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84" r:id="rId28"/>
    <p:sldId id="285" r:id="rId29"/>
    <p:sldId id="330" r:id="rId30"/>
    <p:sldId id="322" r:id="rId31"/>
    <p:sldId id="323" r:id="rId32"/>
    <p:sldId id="326" r:id="rId33"/>
    <p:sldId id="287" r:id="rId34"/>
    <p:sldId id="325"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28" r:id="rId62"/>
    <p:sldId id="327" r:id="rId63"/>
    <p:sldId id="314" r:id="rId64"/>
    <p:sldId id="315" r:id="rId65"/>
    <p:sldId id="324" r:id="rId66"/>
    <p:sldId id="316" r:id="rId67"/>
    <p:sldId id="317" r:id="rId68"/>
    <p:sldId id="318" r:id="rId69"/>
    <p:sldId id="320" r:id="rId70"/>
    <p:sldId id="319" r:id="rId71"/>
    <p:sldId id="321" r:id="rId72"/>
  </p:sldIdLst>
  <p:sldSz cx="9753600" cy="7315200"/>
  <p:notesSz cx="6888163" cy="10018713"/>
  <p:custDataLst>
    <p:tags r:id="rId7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B5FF"/>
    <a:srgbClr val="A3D2BA"/>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574" y="72"/>
      </p:cViewPr>
      <p:guideLst>
        <p:guide orient="horz" pos="2880"/>
        <p:guide pos="216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84422" cy="50224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1499" y="2"/>
            <a:ext cx="2985544" cy="502241"/>
          </a:xfrm>
          <a:prstGeom prst="rect">
            <a:avLst/>
          </a:prstGeom>
        </p:spPr>
        <p:txBody>
          <a:bodyPr vert="horz" lIns="91440" tIns="45720" rIns="91440" bIns="45720" rtlCol="0"/>
          <a:lstStyle>
            <a:lvl1pPr algn="r">
              <a:defRPr sz="1200"/>
            </a:lvl1pPr>
          </a:lstStyle>
          <a:p>
            <a:fld id="{CD72ACBE-82FC-4A40-A04F-FF300B6D40FF}" type="datetimeFigureOut">
              <a:rPr lang="fr-FR" smtClean="0"/>
              <a:t>22/06/2023</a:t>
            </a:fld>
            <a:endParaRPr lang="fr-FR"/>
          </a:p>
        </p:txBody>
      </p:sp>
      <p:sp>
        <p:nvSpPr>
          <p:cNvPr id="4" name="Espace réservé de l'image des diapositives 3"/>
          <p:cNvSpPr>
            <a:spLocks noGrp="1" noRot="1" noChangeAspect="1"/>
          </p:cNvSpPr>
          <p:nvPr>
            <p:ph type="sldImg" idx="2"/>
          </p:nvPr>
        </p:nvSpPr>
        <p:spPr>
          <a:xfrm>
            <a:off x="1192213" y="1252538"/>
            <a:ext cx="4503737" cy="33797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368" y="4822377"/>
            <a:ext cx="5511428" cy="394399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6474"/>
            <a:ext cx="2984422" cy="502239"/>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1499" y="9516474"/>
            <a:ext cx="2985544" cy="502239"/>
          </a:xfrm>
          <a:prstGeom prst="rect">
            <a:avLst/>
          </a:prstGeom>
        </p:spPr>
        <p:txBody>
          <a:bodyPr vert="horz" lIns="91440" tIns="45720" rIns="91440" bIns="45720" rtlCol="0" anchor="b"/>
          <a:lstStyle>
            <a:lvl1pPr algn="r">
              <a:defRPr sz="1200"/>
            </a:lvl1pPr>
          </a:lstStyle>
          <a:p>
            <a:fld id="{76F5CD45-47A9-4ECE-9B1A-5A31E364523F}" type="slidenum">
              <a:rPr lang="fr-FR" smtClean="0"/>
              <a:t>‹N°›</a:t>
            </a:fld>
            <a:endParaRPr lang="fr-FR"/>
          </a:p>
        </p:txBody>
      </p:sp>
    </p:spTree>
    <p:extLst>
      <p:ext uri="{BB962C8B-B14F-4D97-AF65-F5344CB8AC3E}">
        <p14:creationId xmlns:p14="http://schemas.microsoft.com/office/powerpoint/2010/main" val="198051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1</a:t>
            </a:fld>
            <a:endParaRPr lang="fr-FR"/>
          </a:p>
        </p:txBody>
      </p:sp>
    </p:spTree>
    <p:extLst>
      <p:ext uri="{BB962C8B-B14F-4D97-AF65-F5344CB8AC3E}">
        <p14:creationId xmlns:p14="http://schemas.microsoft.com/office/powerpoint/2010/main" val="14665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10</a:t>
            </a:fld>
            <a:endParaRPr lang="fr-FR"/>
          </a:p>
        </p:txBody>
      </p:sp>
    </p:spTree>
    <p:extLst>
      <p:ext uri="{BB962C8B-B14F-4D97-AF65-F5344CB8AC3E}">
        <p14:creationId xmlns:p14="http://schemas.microsoft.com/office/powerpoint/2010/main" val="3479764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11</a:t>
            </a:fld>
            <a:endParaRPr lang="fr-FR"/>
          </a:p>
        </p:txBody>
      </p:sp>
    </p:spTree>
    <p:extLst>
      <p:ext uri="{BB962C8B-B14F-4D97-AF65-F5344CB8AC3E}">
        <p14:creationId xmlns:p14="http://schemas.microsoft.com/office/powerpoint/2010/main" val="879207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12</a:t>
            </a:fld>
            <a:endParaRPr lang="fr-FR"/>
          </a:p>
        </p:txBody>
      </p:sp>
    </p:spTree>
    <p:extLst>
      <p:ext uri="{BB962C8B-B14F-4D97-AF65-F5344CB8AC3E}">
        <p14:creationId xmlns:p14="http://schemas.microsoft.com/office/powerpoint/2010/main" val="309459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13</a:t>
            </a:fld>
            <a:endParaRPr lang="fr-FR"/>
          </a:p>
        </p:txBody>
      </p:sp>
    </p:spTree>
    <p:extLst>
      <p:ext uri="{BB962C8B-B14F-4D97-AF65-F5344CB8AC3E}">
        <p14:creationId xmlns:p14="http://schemas.microsoft.com/office/powerpoint/2010/main" val="2448553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14</a:t>
            </a:fld>
            <a:endParaRPr lang="fr-FR"/>
          </a:p>
        </p:txBody>
      </p:sp>
    </p:spTree>
    <p:extLst>
      <p:ext uri="{BB962C8B-B14F-4D97-AF65-F5344CB8AC3E}">
        <p14:creationId xmlns:p14="http://schemas.microsoft.com/office/powerpoint/2010/main" val="1561071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15</a:t>
            </a:fld>
            <a:endParaRPr lang="fr-FR"/>
          </a:p>
        </p:txBody>
      </p:sp>
    </p:spTree>
    <p:extLst>
      <p:ext uri="{BB962C8B-B14F-4D97-AF65-F5344CB8AC3E}">
        <p14:creationId xmlns:p14="http://schemas.microsoft.com/office/powerpoint/2010/main" val="1098675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16</a:t>
            </a:fld>
            <a:endParaRPr lang="fr-FR"/>
          </a:p>
        </p:txBody>
      </p:sp>
    </p:spTree>
    <p:extLst>
      <p:ext uri="{BB962C8B-B14F-4D97-AF65-F5344CB8AC3E}">
        <p14:creationId xmlns:p14="http://schemas.microsoft.com/office/powerpoint/2010/main" val="1889481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17</a:t>
            </a:fld>
            <a:endParaRPr lang="fr-FR"/>
          </a:p>
        </p:txBody>
      </p:sp>
    </p:spTree>
    <p:extLst>
      <p:ext uri="{BB962C8B-B14F-4D97-AF65-F5344CB8AC3E}">
        <p14:creationId xmlns:p14="http://schemas.microsoft.com/office/powerpoint/2010/main" val="901983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18</a:t>
            </a:fld>
            <a:endParaRPr lang="fr-FR"/>
          </a:p>
        </p:txBody>
      </p:sp>
    </p:spTree>
    <p:extLst>
      <p:ext uri="{BB962C8B-B14F-4D97-AF65-F5344CB8AC3E}">
        <p14:creationId xmlns:p14="http://schemas.microsoft.com/office/powerpoint/2010/main" val="4060680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19</a:t>
            </a:fld>
            <a:endParaRPr lang="fr-FR"/>
          </a:p>
        </p:txBody>
      </p:sp>
    </p:spTree>
    <p:extLst>
      <p:ext uri="{BB962C8B-B14F-4D97-AF65-F5344CB8AC3E}">
        <p14:creationId xmlns:p14="http://schemas.microsoft.com/office/powerpoint/2010/main" val="397388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2</a:t>
            </a:fld>
            <a:endParaRPr lang="fr-FR"/>
          </a:p>
        </p:txBody>
      </p:sp>
    </p:spTree>
    <p:extLst>
      <p:ext uri="{BB962C8B-B14F-4D97-AF65-F5344CB8AC3E}">
        <p14:creationId xmlns:p14="http://schemas.microsoft.com/office/powerpoint/2010/main" val="1126658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20</a:t>
            </a:fld>
            <a:endParaRPr lang="fr-FR"/>
          </a:p>
        </p:txBody>
      </p:sp>
    </p:spTree>
    <p:extLst>
      <p:ext uri="{BB962C8B-B14F-4D97-AF65-F5344CB8AC3E}">
        <p14:creationId xmlns:p14="http://schemas.microsoft.com/office/powerpoint/2010/main" val="1596414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21</a:t>
            </a:fld>
            <a:endParaRPr lang="fr-FR"/>
          </a:p>
        </p:txBody>
      </p:sp>
    </p:spTree>
    <p:extLst>
      <p:ext uri="{BB962C8B-B14F-4D97-AF65-F5344CB8AC3E}">
        <p14:creationId xmlns:p14="http://schemas.microsoft.com/office/powerpoint/2010/main" val="2752496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22</a:t>
            </a:fld>
            <a:endParaRPr lang="fr-FR"/>
          </a:p>
        </p:txBody>
      </p:sp>
    </p:spTree>
    <p:extLst>
      <p:ext uri="{BB962C8B-B14F-4D97-AF65-F5344CB8AC3E}">
        <p14:creationId xmlns:p14="http://schemas.microsoft.com/office/powerpoint/2010/main" val="998148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23</a:t>
            </a:fld>
            <a:endParaRPr lang="fr-FR"/>
          </a:p>
        </p:txBody>
      </p:sp>
    </p:spTree>
    <p:extLst>
      <p:ext uri="{BB962C8B-B14F-4D97-AF65-F5344CB8AC3E}">
        <p14:creationId xmlns:p14="http://schemas.microsoft.com/office/powerpoint/2010/main" val="608554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24</a:t>
            </a:fld>
            <a:endParaRPr lang="fr-FR"/>
          </a:p>
        </p:txBody>
      </p:sp>
    </p:spTree>
    <p:extLst>
      <p:ext uri="{BB962C8B-B14F-4D97-AF65-F5344CB8AC3E}">
        <p14:creationId xmlns:p14="http://schemas.microsoft.com/office/powerpoint/2010/main" val="2148878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25</a:t>
            </a:fld>
            <a:endParaRPr lang="fr-FR"/>
          </a:p>
        </p:txBody>
      </p:sp>
    </p:spTree>
    <p:extLst>
      <p:ext uri="{BB962C8B-B14F-4D97-AF65-F5344CB8AC3E}">
        <p14:creationId xmlns:p14="http://schemas.microsoft.com/office/powerpoint/2010/main" val="3796095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26</a:t>
            </a:fld>
            <a:endParaRPr lang="fr-FR"/>
          </a:p>
        </p:txBody>
      </p:sp>
    </p:spTree>
    <p:extLst>
      <p:ext uri="{BB962C8B-B14F-4D97-AF65-F5344CB8AC3E}">
        <p14:creationId xmlns:p14="http://schemas.microsoft.com/office/powerpoint/2010/main" val="3413868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27</a:t>
            </a:fld>
            <a:endParaRPr lang="fr-FR"/>
          </a:p>
        </p:txBody>
      </p:sp>
    </p:spTree>
    <p:extLst>
      <p:ext uri="{BB962C8B-B14F-4D97-AF65-F5344CB8AC3E}">
        <p14:creationId xmlns:p14="http://schemas.microsoft.com/office/powerpoint/2010/main" val="1123747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28</a:t>
            </a:fld>
            <a:endParaRPr lang="fr-FR"/>
          </a:p>
        </p:txBody>
      </p:sp>
    </p:spTree>
    <p:extLst>
      <p:ext uri="{BB962C8B-B14F-4D97-AF65-F5344CB8AC3E}">
        <p14:creationId xmlns:p14="http://schemas.microsoft.com/office/powerpoint/2010/main" val="2244064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30</a:t>
            </a:fld>
            <a:endParaRPr lang="fr-FR"/>
          </a:p>
        </p:txBody>
      </p:sp>
    </p:spTree>
    <p:extLst>
      <p:ext uri="{BB962C8B-B14F-4D97-AF65-F5344CB8AC3E}">
        <p14:creationId xmlns:p14="http://schemas.microsoft.com/office/powerpoint/2010/main" val="290182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3</a:t>
            </a:fld>
            <a:endParaRPr lang="fr-FR"/>
          </a:p>
        </p:txBody>
      </p:sp>
    </p:spTree>
    <p:extLst>
      <p:ext uri="{BB962C8B-B14F-4D97-AF65-F5344CB8AC3E}">
        <p14:creationId xmlns:p14="http://schemas.microsoft.com/office/powerpoint/2010/main" val="1970082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31</a:t>
            </a:fld>
            <a:endParaRPr lang="fr-FR"/>
          </a:p>
        </p:txBody>
      </p:sp>
    </p:spTree>
    <p:extLst>
      <p:ext uri="{BB962C8B-B14F-4D97-AF65-F5344CB8AC3E}">
        <p14:creationId xmlns:p14="http://schemas.microsoft.com/office/powerpoint/2010/main" val="2732887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32</a:t>
            </a:fld>
            <a:endParaRPr lang="fr-FR"/>
          </a:p>
        </p:txBody>
      </p:sp>
    </p:spTree>
    <p:extLst>
      <p:ext uri="{BB962C8B-B14F-4D97-AF65-F5344CB8AC3E}">
        <p14:creationId xmlns:p14="http://schemas.microsoft.com/office/powerpoint/2010/main" val="3219780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33</a:t>
            </a:fld>
            <a:endParaRPr lang="fr-FR"/>
          </a:p>
        </p:txBody>
      </p:sp>
    </p:spTree>
    <p:extLst>
      <p:ext uri="{BB962C8B-B14F-4D97-AF65-F5344CB8AC3E}">
        <p14:creationId xmlns:p14="http://schemas.microsoft.com/office/powerpoint/2010/main" val="1582027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34</a:t>
            </a:fld>
            <a:endParaRPr lang="fr-FR"/>
          </a:p>
        </p:txBody>
      </p:sp>
    </p:spTree>
    <p:extLst>
      <p:ext uri="{BB962C8B-B14F-4D97-AF65-F5344CB8AC3E}">
        <p14:creationId xmlns:p14="http://schemas.microsoft.com/office/powerpoint/2010/main" val="783579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CC"/>
                </a:solidFill>
                <a:effectLst/>
                <a:uLnTx/>
                <a:uFillTx/>
                <a:latin typeface="+mn-lt"/>
                <a:ea typeface="+mn-ea"/>
                <a:cs typeface="+mn-cs"/>
              </a:rPr>
              <a:t>Les dispositions du premier alinéa sont sans incidence sur le principe de la responsabilité de l'employeur.</a:t>
            </a:r>
          </a:p>
          <a:p>
            <a:endParaRPr lang="fr-FR" dirty="0"/>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35</a:t>
            </a:fld>
            <a:endParaRPr lang="fr-FR"/>
          </a:p>
        </p:txBody>
      </p:sp>
    </p:spTree>
    <p:extLst>
      <p:ext uri="{BB962C8B-B14F-4D97-AF65-F5344CB8AC3E}">
        <p14:creationId xmlns:p14="http://schemas.microsoft.com/office/powerpoint/2010/main" val="650082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36</a:t>
            </a:fld>
            <a:endParaRPr lang="fr-FR"/>
          </a:p>
        </p:txBody>
      </p:sp>
    </p:spTree>
    <p:extLst>
      <p:ext uri="{BB962C8B-B14F-4D97-AF65-F5344CB8AC3E}">
        <p14:creationId xmlns:p14="http://schemas.microsoft.com/office/powerpoint/2010/main" val="1604142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37</a:t>
            </a:fld>
            <a:endParaRPr lang="fr-FR"/>
          </a:p>
        </p:txBody>
      </p:sp>
    </p:spTree>
    <p:extLst>
      <p:ext uri="{BB962C8B-B14F-4D97-AF65-F5344CB8AC3E}">
        <p14:creationId xmlns:p14="http://schemas.microsoft.com/office/powerpoint/2010/main" val="31162191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38</a:t>
            </a:fld>
            <a:endParaRPr lang="fr-FR"/>
          </a:p>
        </p:txBody>
      </p:sp>
    </p:spTree>
    <p:extLst>
      <p:ext uri="{BB962C8B-B14F-4D97-AF65-F5344CB8AC3E}">
        <p14:creationId xmlns:p14="http://schemas.microsoft.com/office/powerpoint/2010/main" val="1995901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39</a:t>
            </a:fld>
            <a:endParaRPr lang="fr-FR"/>
          </a:p>
        </p:txBody>
      </p:sp>
    </p:spTree>
    <p:extLst>
      <p:ext uri="{BB962C8B-B14F-4D97-AF65-F5344CB8AC3E}">
        <p14:creationId xmlns:p14="http://schemas.microsoft.com/office/powerpoint/2010/main" val="3220427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40</a:t>
            </a:fld>
            <a:endParaRPr lang="fr-FR"/>
          </a:p>
        </p:txBody>
      </p:sp>
    </p:spTree>
    <p:extLst>
      <p:ext uri="{BB962C8B-B14F-4D97-AF65-F5344CB8AC3E}">
        <p14:creationId xmlns:p14="http://schemas.microsoft.com/office/powerpoint/2010/main" val="176769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4</a:t>
            </a:fld>
            <a:endParaRPr lang="fr-FR"/>
          </a:p>
        </p:txBody>
      </p:sp>
    </p:spTree>
    <p:extLst>
      <p:ext uri="{BB962C8B-B14F-4D97-AF65-F5344CB8AC3E}">
        <p14:creationId xmlns:p14="http://schemas.microsoft.com/office/powerpoint/2010/main" val="3690048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41</a:t>
            </a:fld>
            <a:endParaRPr lang="fr-FR"/>
          </a:p>
        </p:txBody>
      </p:sp>
    </p:spTree>
    <p:extLst>
      <p:ext uri="{BB962C8B-B14F-4D97-AF65-F5344CB8AC3E}">
        <p14:creationId xmlns:p14="http://schemas.microsoft.com/office/powerpoint/2010/main" val="3388374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42</a:t>
            </a:fld>
            <a:endParaRPr lang="fr-FR"/>
          </a:p>
        </p:txBody>
      </p:sp>
    </p:spTree>
    <p:extLst>
      <p:ext uri="{BB962C8B-B14F-4D97-AF65-F5344CB8AC3E}">
        <p14:creationId xmlns:p14="http://schemas.microsoft.com/office/powerpoint/2010/main" val="7800925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43</a:t>
            </a:fld>
            <a:endParaRPr lang="fr-FR"/>
          </a:p>
        </p:txBody>
      </p:sp>
    </p:spTree>
    <p:extLst>
      <p:ext uri="{BB962C8B-B14F-4D97-AF65-F5344CB8AC3E}">
        <p14:creationId xmlns:p14="http://schemas.microsoft.com/office/powerpoint/2010/main" val="2852324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44</a:t>
            </a:fld>
            <a:endParaRPr lang="fr-FR"/>
          </a:p>
        </p:txBody>
      </p:sp>
    </p:spTree>
    <p:extLst>
      <p:ext uri="{BB962C8B-B14F-4D97-AF65-F5344CB8AC3E}">
        <p14:creationId xmlns:p14="http://schemas.microsoft.com/office/powerpoint/2010/main" val="31644741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45</a:t>
            </a:fld>
            <a:endParaRPr lang="fr-FR"/>
          </a:p>
        </p:txBody>
      </p:sp>
    </p:spTree>
    <p:extLst>
      <p:ext uri="{BB962C8B-B14F-4D97-AF65-F5344CB8AC3E}">
        <p14:creationId xmlns:p14="http://schemas.microsoft.com/office/powerpoint/2010/main" val="14512364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46</a:t>
            </a:fld>
            <a:endParaRPr lang="fr-FR"/>
          </a:p>
        </p:txBody>
      </p:sp>
    </p:spTree>
    <p:extLst>
      <p:ext uri="{BB962C8B-B14F-4D97-AF65-F5344CB8AC3E}">
        <p14:creationId xmlns:p14="http://schemas.microsoft.com/office/powerpoint/2010/main" val="7489728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Dans le cadre du </a:t>
            </a:r>
            <a:r>
              <a:rPr lang="fr-FR" altLang="fr-FR" dirty="0" err="1"/>
              <a:t>DU</a:t>
            </a:r>
            <a:r>
              <a:rPr lang="fr-FR" altLang="fr-FR" dirty="0"/>
              <a:t> donc de la prévention collective, on va se demander s’il existe des occasions de consommations à l’initiative de l’entreprise. Tout le monde ne va pas consommer mais le risque c’est que celui qui ne consommerait pas se sentirait exclu, en risque de décrocher de son équipe, de ne pas être destinataire de certaines informations…</a:t>
            </a:r>
          </a:p>
          <a:p>
            <a:endParaRPr lang="fr-FR" dirty="0"/>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47</a:t>
            </a:fld>
            <a:endParaRPr lang="fr-FR"/>
          </a:p>
        </p:txBody>
      </p:sp>
    </p:spTree>
    <p:extLst>
      <p:ext uri="{BB962C8B-B14F-4D97-AF65-F5344CB8AC3E}">
        <p14:creationId xmlns:p14="http://schemas.microsoft.com/office/powerpoint/2010/main" val="422978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48</a:t>
            </a:fld>
            <a:endParaRPr lang="fr-FR"/>
          </a:p>
        </p:txBody>
      </p:sp>
    </p:spTree>
    <p:extLst>
      <p:ext uri="{BB962C8B-B14F-4D97-AF65-F5344CB8AC3E}">
        <p14:creationId xmlns:p14="http://schemas.microsoft.com/office/powerpoint/2010/main" val="1942755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Suite au repérage d’une situation de travail « risquée » (travail de nuit, cadence soutenue, absence de collectif de travail…) y a-t-il des stratégies d’adaptations repérées pour y faire face ? Usage alcool, drogues, médicaments = effets anti-douleurs = travail qui fait mal = je consomme </a:t>
            </a:r>
          </a:p>
          <a:p>
            <a:endParaRPr lang="fr-FR" dirty="0"/>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49</a:t>
            </a:fld>
            <a:endParaRPr lang="fr-FR"/>
          </a:p>
        </p:txBody>
      </p:sp>
    </p:spTree>
    <p:extLst>
      <p:ext uri="{BB962C8B-B14F-4D97-AF65-F5344CB8AC3E}">
        <p14:creationId xmlns:p14="http://schemas.microsoft.com/office/powerpoint/2010/main" val="2832609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50</a:t>
            </a:fld>
            <a:endParaRPr lang="fr-FR"/>
          </a:p>
        </p:txBody>
      </p:sp>
    </p:spTree>
    <p:extLst>
      <p:ext uri="{BB962C8B-B14F-4D97-AF65-F5344CB8AC3E}">
        <p14:creationId xmlns:p14="http://schemas.microsoft.com/office/powerpoint/2010/main" val="61316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5</a:t>
            </a:fld>
            <a:endParaRPr lang="fr-FR"/>
          </a:p>
        </p:txBody>
      </p:sp>
    </p:spTree>
    <p:extLst>
      <p:ext uri="{BB962C8B-B14F-4D97-AF65-F5344CB8AC3E}">
        <p14:creationId xmlns:p14="http://schemas.microsoft.com/office/powerpoint/2010/main" val="7297006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51</a:t>
            </a:fld>
            <a:endParaRPr lang="fr-FR"/>
          </a:p>
        </p:txBody>
      </p:sp>
    </p:spTree>
    <p:extLst>
      <p:ext uri="{BB962C8B-B14F-4D97-AF65-F5344CB8AC3E}">
        <p14:creationId xmlns:p14="http://schemas.microsoft.com/office/powerpoint/2010/main" val="15197429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52</a:t>
            </a:fld>
            <a:endParaRPr lang="fr-FR"/>
          </a:p>
        </p:txBody>
      </p:sp>
    </p:spTree>
    <p:extLst>
      <p:ext uri="{BB962C8B-B14F-4D97-AF65-F5344CB8AC3E}">
        <p14:creationId xmlns:p14="http://schemas.microsoft.com/office/powerpoint/2010/main" val="28075266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53</a:t>
            </a:fld>
            <a:endParaRPr lang="fr-FR"/>
          </a:p>
        </p:txBody>
      </p:sp>
    </p:spTree>
    <p:extLst>
      <p:ext uri="{BB962C8B-B14F-4D97-AF65-F5344CB8AC3E}">
        <p14:creationId xmlns:p14="http://schemas.microsoft.com/office/powerpoint/2010/main" val="9485468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54</a:t>
            </a:fld>
            <a:endParaRPr lang="fr-FR"/>
          </a:p>
        </p:txBody>
      </p:sp>
    </p:spTree>
    <p:extLst>
      <p:ext uri="{BB962C8B-B14F-4D97-AF65-F5344CB8AC3E}">
        <p14:creationId xmlns:p14="http://schemas.microsoft.com/office/powerpoint/2010/main" val="28836660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55</a:t>
            </a:fld>
            <a:endParaRPr lang="fr-FR"/>
          </a:p>
        </p:txBody>
      </p:sp>
    </p:spTree>
    <p:extLst>
      <p:ext uri="{BB962C8B-B14F-4D97-AF65-F5344CB8AC3E}">
        <p14:creationId xmlns:p14="http://schemas.microsoft.com/office/powerpoint/2010/main" val="3337201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56</a:t>
            </a:fld>
            <a:endParaRPr lang="fr-FR"/>
          </a:p>
        </p:txBody>
      </p:sp>
    </p:spTree>
    <p:extLst>
      <p:ext uri="{BB962C8B-B14F-4D97-AF65-F5344CB8AC3E}">
        <p14:creationId xmlns:p14="http://schemas.microsoft.com/office/powerpoint/2010/main" val="31746805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57</a:t>
            </a:fld>
            <a:endParaRPr lang="fr-FR"/>
          </a:p>
        </p:txBody>
      </p:sp>
    </p:spTree>
    <p:extLst>
      <p:ext uri="{BB962C8B-B14F-4D97-AF65-F5344CB8AC3E}">
        <p14:creationId xmlns:p14="http://schemas.microsoft.com/office/powerpoint/2010/main" val="24875613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58</a:t>
            </a:fld>
            <a:endParaRPr lang="fr-FR"/>
          </a:p>
        </p:txBody>
      </p:sp>
    </p:spTree>
    <p:extLst>
      <p:ext uri="{BB962C8B-B14F-4D97-AF65-F5344CB8AC3E}">
        <p14:creationId xmlns:p14="http://schemas.microsoft.com/office/powerpoint/2010/main" val="13178102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60</a:t>
            </a:fld>
            <a:endParaRPr lang="fr-FR"/>
          </a:p>
        </p:txBody>
      </p:sp>
    </p:spTree>
    <p:extLst>
      <p:ext uri="{BB962C8B-B14F-4D97-AF65-F5344CB8AC3E}">
        <p14:creationId xmlns:p14="http://schemas.microsoft.com/office/powerpoint/2010/main" val="14764549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61</a:t>
            </a:fld>
            <a:endParaRPr lang="fr-FR"/>
          </a:p>
        </p:txBody>
      </p:sp>
    </p:spTree>
    <p:extLst>
      <p:ext uri="{BB962C8B-B14F-4D97-AF65-F5344CB8AC3E}">
        <p14:creationId xmlns:p14="http://schemas.microsoft.com/office/powerpoint/2010/main" val="292247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6</a:t>
            </a:fld>
            <a:endParaRPr lang="fr-FR"/>
          </a:p>
        </p:txBody>
      </p:sp>
    </p:spTree>
    <p:extLst>
      <p:ext uri="{BB962C8B-B14F-4D97-AF65-F5344CB8AC3E}">
        <p14:creationId xmlns:p14="http://schemas.microsoft.com/office/powerpoint/2010/main" val="27743800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63</a:t>
            </a:fld>
            <a:endParaRPr lang="fr-FR"/>
          </a:p>
        </p:txBody>
      </p:sp>
    </p:spTree>
    <p:extLst>
      <p:ext uri="{BB962C8B-B14F-4D97-AF65-F5344CB8AC3E}">
        <p14:creationId xmlns:p14="http://schemas.microsoft.com/office/powerpoint/2010/main" val="34039351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64</a:t>
            </a:fld>
            <a:endParaRPr lang="fr-FR"/>
          </a:p>
        </p:txBody>
      </p:sp>
    </p:spTree>
    <p:extLst>
      <p:ext uri="{BB962C8B-B14F-4D97-AF65-F5344CB8AC3E}">
        <p14:creationId xmlns:p14="http://schemas.microsoft.com/office/powerpoint/2010/main" val="1563379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 questions vont alimenter le DU. Mettre en place des actions collectives en priorité. Se questionner sur les situations professionnelles qui pourraient amener ou renforcer une consommation. Loin d’une responsabilité seulement individuelle</a:t>
            </a:r>
          </a:p>
          <a:p>
            <a:endParaRPr lang="fr-FR" dirty="0"/>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65</a:t>
            </a:fld>
            <a:endParaRPr lang="fr-FR"/>
          </a:p>
        </p:txBody>
      </p:sp>
    </p:spTree>
    <p:extLst>
      <p:ext uri="{BB962C8B-B14F-4D97-AF65-F5344CB8AC3E}">
        <p14:creationId xmlns:p14="http://schemas.microsoft.com/office/powerpoint/2010/main" val="33117161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ACTIONS INDIVIDUELLE. </a:t>
            </a:r>
            <a:r>
              <a:rPr lang="fr-FR"/>
              <a:t>Equipe pluri = ergo, psychologue, assistante sociale</a:t>
            </a:r>
          </a:p>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66</a:t>
            </a:fld>
            <a:endParaRPr lang="fr-FR"/>
          </a:p>
        </p:txBody>
      </p:sp>
    </p:spTree>
    <p:extLst>
      <p:ext uri="{BB962C8B-B14F-4D97-AF65-F5344CB8AC3E}">
        <p14:creationId xmlns:p14="http://schemas.microsoft.com/office/powerpoint/2010/main" val="17844956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ACTIONS COLLECTIVES</a:t>
            </a:r>
          </a:p>
          <a:p>
            <a:endParaRPr lang="fr-FR" dirty="0"/>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67</a:t>
            </a:fld>
            <a:endParaRPr lang="fr-FR"/>
          </a:p>
        </p:txBody>
      </p:sp>
    </p:spTree>
    <p:extLst>
      <p:ext uri="{BB962C8B-B14F-4D97-AF65-F5344CB8AC3E}">
        <p14:creationId xmlns:p14="http://schemas.microsoft.com/office/powerpoint/2010/main" val="19829577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68</a:t>
            </a:fld>
            <a:endParaRPr lang="fr-FR"/>
          </a:p>
        </p:txBody>
      </p:sp>
    </p:spTree>
    <p:extLst>
      <p:ext uri="{BB962C8B-B14F-4D97-AF65-F5344CB8AC3E}">
        <p14:creationId xmlns:p14="http://schemas.microsoft.com/office/powerpoint/2010/main" val="161909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7</a:t>
            </a:fld>
            <a:endParaRPr lang="fr-FR"/>
          </a:p>
        </p:txBody>
      </p:sp>
    </p:spTree>
    <p:extLst>
      <p:ext uri="{BB962C8B-B14F-4D97-AF65-F5344CB8AC3E}">
        <p14:creationId xmlns:p14="http://schemas.microsoft.com/office/powerpoint/2010/main" val="330260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b="1" dirty="0"/>
              <a:t>D’un point de vue neurobiologique,</a:t>
            </a:r>
            <a:r>
              <a:rPr lang="fr-FR" altLang="fr-FR" dirty="0"/>
              <a:t> il existe une voie finale commune aboutissant, lors de ces comportements, à la libération de dopamine dans le système de récompense,</a:t>
            </a:r>
          </a:p>
          <a:p>
            <a:pPr eaLnBrk="1" hangingPunct="1">
              <a:spcBef>
                <a:spcPct val="0"/>
              </a:spcBef>
            </a:pPr>
            <a:r>
              <a:rPr lang="fr-FR" altLang="fr-FR" dirty="0"/>
              <a:t>Cette libération est médiée par l’action des substances sur différents récepteurs et systèmes de neurotransmission. Citons les récepteurs nicotiniques, opioïdes, </a:t>
            </a:r>
            <a:r>
              <a:rPr lang="fr-FR" altLang="fr-FR" dirty="0" err="1"/>
              <a:t>endocannabinoïdes</a:t>
            </a:r>
            <a:r>
              <a:rPr lang="fr-FR" altLang="fr-FR" dirty="0"/>
              <a:t>, mais aussi le système sérotoninergique (XTC)…</a:t>
            </a:r>
          </a:p>
          <a:p>
            <a:pPr eaLnBrk="1" hangingPunct="1">
              <a:spcBef>
                <a:spcPct val="0"/>
              </a:spcBef>
            </a:pPr>
            <a:r>
              <a:rPr lang="fr-FR" altLang="fr-FR" dirty="0"/>
              <a:t>C’est ce mécanisme qui provoque une sensation de plaisir ou de récompense (renforcement positif), et/ou la suppression d’un malaise et un soulagement (renforcement négatif). Le comportement est alors répété pour en retrouver les effets.</a:t>
            </a:r>
          </a:p>
          <a:p>
            <a:pPr eaLnBrk="1" hangingPunct="1">
              <a:spcBef>
                <a:spcPct val="0"/>
              </a:spcBef>
            </a:pPr>
            <a:r>
              <a:rPr lang="fr-FR" altLang="fr-FR" dirty="0"/>
              <a:t>Ainsi l’addiction est une </a:t>
            </a:r>
            <a:r>
              <a:rPr lang="fr-FR" altLang="fr-FR" i="1" dirty="0" err="1"/>
              <a:t>neuroadaptation</a:t>
            </a:r>
            <a:r>
              <a:rPr lang="fr-FR" altLang="fr-FR" i="1" dirty="0"/>
              <a:t> du cerveau</a:t>
            </a:r>
            <a:r>
              <a:rPr lang="fr-FR" altLang="fr-FR" dirty="0"/>
              <a:t>, produite par l’administration répétée d’un produit avec nécessité impérieuse de poursuivre la consommation du produit, pour éviter la souffrance d’un éventuel syndrome de sevrage pénible qui menace.</a:t>
            </a:r>
          </a:p>
        </p:txBody>
      </p:sp>
      <p:sp>
        <p:nvSpPr>
          <p:cNvPr id="71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F7679F-04C1-42D3-825C-2CC7E917C1E1}" type="slidenum">
              <a:rPr lang="fr-FR" altLang="fr-FR" smtClean="0">
                <a:latin typeface="Calibri" panose="020F0502020204030204" pitchFamily="34" charset="0"/>
              </a:rPr>
              <a:pPr/>
              <a:t>8</a:t>
            </a:fld>
            <a:endParaRPr lang="fr-FR" altLang="fr-FR">
              <a:latin typeface="Calibri" panose="020F0502020204030204" pitchFamily="34" charset="0"/>
            </a:endParaRPr>
          </a:p>
        </p:txBody>
      </p:sp>
    </p:spTree>
    <p:extLst>
      <p:ext uri="{BB962C8B-B14F-4D97-AF65-F5344CB8AC3E}">
        <p14:creationId xmlns:p14="http://schemas.microsoft.com/office/powerpoint/2010/main" val="45483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F5CD45-47A9-4ECE-9B1A-5A31E364523F}" type="slidenum">
              <a:rPr lang="fr-FR" smtClean="0"/>
              <a:t>9</a:t>
            </a:fld>
            <a:endParaRPr lang="fr-FR"/>
          </a:p>
        </p:txBody>
      </p:sp>
    </p:spTree>
    <p:extLst>
      <p:ext uri="{BB962C8B-B14F-4D97-AF65-F5344CB8AC3E}">
        <p14:creationId xmlns:p14="http://schemas.microsoft.com/office/powerpoint/2010/main" val="271891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5622" y="564127"/>
            <a:ext cx="8962355" cy="7112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rgbClr val="28407D"/>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000" b="0" i="1">
                <a:solidFill>
                  <a:srgbClr val="00339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4429125" cy="7315200"/>
          </a:xfrm>
          <a:custGeom>
            <a:avLst/>
            <a:gdLst/>
            <a:ahLst/>
            <a:cxnLst/>
            <a:rect l="l" t="t" r="r" b="b"/>
            <a:pathLst>
              <a:path w="4429125" h="7315200">
                <a:moveTo>
                  <a:pt x="4429125" y="7315200"/>
                </a:moveTo>
                <a:lnTo>
                  <a:pt x="0" y="7315200"/>
                </a:lnTo>
                <a:lnTo>
                  <a:pt x="0" y="0"/>
                </a:lnTo>
                <a:lnTo>
                  <a:pt x="4429125" y="0"/>
                </a:lnTo>
                <a:lnTo>
                  <a:pt x="4429125" y="7315200"/>
                </a:lnTo>
                <a:close/>
              </a:path>
            </a:pathLst>
          </a:custGeom>
          <a:solidFill>
            <a:srgbClr val="78BD99"/>
          </a:solidFill>
        </p:spPr>
        <p:txBody>
          <a:bodyPr wrap="square" lIns="0" tIns="0" rIns="0" bIns="0" rtlCol="0"/>
          <a:lstStyle/>
          <a:p>
            <a:endParaRPr/>
          </a:p>
        </p:txBody>
      </p:sp>
      <p:sp>
        <p:nvSpPr>
          <p:cNvPr id="17" name="bg object 17"/>
          <p:cNvSpPr/>
          <p:nvPr/>
        </p:nvSpPr>
        <p:spPr>
          <a:xfrm>
            <a:off x="203284" y="3816614"/>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400" b="1" i="0">
                <a:solidFill>
                  <a:srgbClr val="28407D"/>
                </a:solidFill>
                <a:latin typeface="Verdana"/>
                <a:cs typeface="Verdan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a:solidFill>
                  <a:srgbClr val="28407D"/>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4969" y="73560"/>
            <a:ext cx="9383661" cy="2082800"/>
          </a:xfrm>
          <a:prstGeom prst="rect">
            <a:avLst/>
          </a:prstGeom>
        </p:spPr>
        <p:txBody>
          <a:bodyPr wrap="square" lIns="0" tIns="0" rIns="0" bIns="0">
            <a:spAutoFit/>
          </a:bodyPr>
          <a:lstStyle>
            <a:lvl1pPr>
              <a:defRPr sz="3400" b="1" i="0">
                <a:solidFill>
                  <a:srgbClr val="28407D"/>
                </a:solidFill>
                <a:latin typeface="Verdana"/>
                <a:cs typeface="Verdana"/>
              </a:defRPr>
            </a:lvl1pPr>
          </a:lstStyle>
          <a:p>
            <a:endParaRPr/>
          </a:p>
        </p:txBody>
      </p:sp>
      <p:sp>
        <p:nvSpPr>
          <p:cNvPr id="3" name="Holder 3"/>
          <p:cNvSpPr>
            <a:spLocks noGrp="1"/>
          </p:cNvSpPr>
          <p:nvPr>
            <p:ph type="body" idx="1"/>
          </p:nvPr>
        </p:nvSpPr>
        <p:spPr>
          <a:xfrm>
            <a:off x="3958691" y="2267406"/>
            <a:ext cx="5601970" cy="3197225"/>
          </a:xfrm>
          <a:prstGeom prst="rect">
            <a:avLst/>
          </a:prstGeom>
        </p:spPr>
        <p:txBody>
          <a:bodyPr wrap="square" lIns="0" tIns="0" rIns="0" bIns="0">
            <a:spAutoFit/>
          </a:bodyPr>
          <a:lstStyle>
            <a:lvl1pPr>
              <a:defRPr sz="2000" b="0" i="1">
                <a:solidFill>
                  <a:srgbClr val="003399"/>
                </a:solidFill>
                <a:latin typeface="Arial"/>
                <a:cs typeface="Arial"/>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6/22/2023</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7.jp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8.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0.png"/><Relationship Id="rId5" Type="http://schemas.openxmlformats.org/officeDocument/2006/relationships/image" Target="../media/image39.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4.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16.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6.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7.xml"/><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59.png"/><Relationship Id="rId5" Type="http://schemas.openxmlformats.org/officeDocument/2006/relationships/image" Target="../media/image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9.xml"/><Relationship Id="rId7"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61.png"/><Relationship Id="rId5" Type="http://schemas.openxmlformats.org/officeDocument/2006/relationships/image" Target="../media/image60.jpg"/><Relationship Id="rId4" Type="http://schemas.openxmlformats.org/officeDocument/2006/relationships/image" Target="../media/image3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0.xml"/><Relationship Id="rId7"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8" Type="http://schemas.openxmlformats.org/officeDocument/2006/relationships/image" Target="../media/image78.jpg"/><Relationship Id="rId13" Type="http://schemas.openxmlformats.org/officeDocument/2006/relationships/image" Target="../media/image83.jpg"/><Relationship Id="rId3" Type="http://schemas.openxmlformats.org/officeDocument/2006/relationships/notesSlide" Target="../notesSlides/notesSlide23.xml"/><Relationship Id="rId7" Type="http://schemas.openxmlformats.org/officeDocument/2006/relationships/image" Target="../media/image77.jpg"/><Relationship Id="rId12"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76.jpg"/><Relationship Id="rId11" Type="http://schemas.openxmlformats.org/officeDocument/2006/relationships/image" Target="../media/image81.jpg"/><Relationship Id="rId5" Type="http://schemas.openxmlformats.org/officeDocument/2006/relationships/image" Target="../media/image75.png"/><Relationship Id="rId10" Type="http://schemas.openxmlformats.org/officeDocument/2006/relationships/image" Target="../media/image80.jpg"/><Relationship Id="rId4" Type="http://schemas.openxmlformats.org/officeDocument/2006/relationships/image" Target="../media/image41.png"/><Relationship Id="rId9" Type="http://schemas.openxmlformats.org/officeDocument/2006/relationships/image" Target="../media/image79.jpg"/><Relationship Id="rId14" Type="http://schemas.openxmlformats.org/officeDocument/2006/relationships/image" Target="../media/image84.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87.png"/><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hyperlink" Target="https://www.drogues.gouv.fr/prevention-des-conduites-addictives-en-milieu-professionnel-des-outils-pratiques-pour-agi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8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89.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90.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93.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71.png"/><Relationship Id="rId5" Type="http://schemas.openxmlformats.org/officeDocument/2006/relationships/image" Target="../media/image92.png"/><Relationship Id="rId4" Type="http://schemas.openxmlformats.org/officeDocument/2006/relationships/image" Target="../media/image9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94.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notesSlide" Target="../notesSlides/notesSlide34.xml"/><Relationship Id="rId7"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71.png"/><Relationship Id="rId9" Type="http://schemas.openxmlformats.org/officeDocument/2006/relationships/image" Target="../media/image9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99.png"/><Relationship Id="rId5" Type="http://schemas.openxmlformats.org/officeDocument/2006/relationships/image" Target="../media/image94.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100.png"/><Relationship Id="rId5" Type="http://schemas.openxmlformats.org/officeDocument/2006/relationships/image" Target="../media/image94.png"/><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notesSlide" Target="../notesSlides/notesSlide37.xml"/><Relationship Id="rId7" Type="http://schemas.openxmlformats.org/officeDocument/2006/relationships/image" Target="../media/image102.pn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101.png"/><Relationship Id="rId5" Type="http://schemas.openxmlformats.org/officeDocument/2006/relationships/image" Target="../media/image94.png"/><Relationship Id="rId10" Type="http://schemas.openxmlformats.org/officeDocument/2006/relationships/image" Target="../media/image105.png"/><Relationship Id="rId4" Type="http://schemas.openxmlformats.org/officeDocument/2006/relationships/image" Target="../media/image71.png"/><Relationship Id="rId9" Type="http://schemas.openxmlformats.org/officeDocument/2006/relationships/image" Target="../media/image104.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94.png"/><Relationship Id="rId5" Type="http://schemas.openxmlformats.org/officeDocument/2006/relationships/image" Target="../media/image71.png"/><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7.jp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6.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94.png"/><Relationship Id="rId5" Type="http://schemas.openxmlformats.org/officeDocument/2006/relationships/image" Target="../media/image10.png"/><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08.jp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107.jpg"/><Relationship Id="rId5" Type="http://schemas.openxmlformats.org/officeDocument/2006/relationships/image" Target="../media/image94.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94.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slideLayout" Target="../slideLayouts/slideLayout4.xml"/><Relationship Id="rId7" Type="http://schemas.openxmlformats.org/officeDocument/2006/relationships/image" Target="../media/image110.png"/><Relationship Id="rId12" Type="http://schemas.openxmlformats.org/officeDocument/2006/relationships/hyperlink" Target="https://aismt30-my.sharepoint.com/personal/astruc_aismt-30_fr/Documents/Documents/LAURE/Docs%20Laure/ADDICTIONS/2022/SENSIBILISATIONS%20EMPLOYEURS/outil-de-prevention-des-addictions_doc(2).xlsm" TargetMode="Externa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09.jpg"/><Relationship Id="rId11" Type="http://schemas.openxmlformats.org/officeDocument/2006/relationships/image" Target="../media/image113.png"/><Relationship Id="rId5" Type="http://schemas.openxmlformats.org/officeDocument/2006/relationships/image" Target="../media/image10.png"/><Relationship Id="rId10" Type="http://schemas.openxmlformats.org/officeDocument/2006/relationships/image" Target="../media/image112.png"/><Relationship Id="rId4" Type="http://schemas.openxmlformats.org/officeDocument/2006/relationships/notesSlide" Target="../notesSlides/notesSlide42.xml"/><Relationship Id="rId9" Type="http://schemas.openxmlformats.org/officeDocument/2006/relationships/image" Target="../media/image10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slideLayout" Target="../slideLayouts/slideLayout4.xml"/><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0.png"/><Relationship Id="rId10" Type="http://schemas.openxmlformats.org/officeDocument/2006/relationships/image" Target="../media/image118.png"/><Relationship Id="rId4" Type="http://schemas.openxmlformats.org/officeDocument/2006/relationships/notesSlide" Target="../notesSlides/notesSlide44.xml"/><Relationship Id="rId9" Type="http://schemas.openxmlformats.org/officeDocument/2006/relationships/image" Target="../media/image117.png"/></Relationships>
</file>

<file path=ppt/slides/_rels/slide46.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png"/><Relationship Id="rId3" Type="http://schemas.openxmlformats.org/officeDocument/2006/relationships/notesSlide" Target="../notesSlides/notesSlide45.xml"/><Relationship Id="rId7" Type="http://schemas.openxmlformats.org/officeDocument/2006/relationships/image" Target="../media/image124.png"/><Relationship Id="rId12" Type="http://schemas.openxmlformats.org/officeDocument/2006/relationships/image" Target="../media/image129.png"/><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123.png"/><Relationship Id="rId11" Type="http://schemas.openxmlformats.org/officeDocument/2006/relationships/image" Target="../media/image128.png"/><Relationship Id="rId5" Type="http://schemas.openxmlformats.org/officeDocument/2006/relationships/image" Target="../media/image122.png"/><Relationship Id="rId15" Type="http://schemas.openxmlformats.org/officeDocument/2006/relationships/image" Target="../media/image132.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 Id="rId14" Type="http://schemas.openxmlformats.org/officeDocument/2006/relationships/image" Target="../media/image131.png"/></Relationships>
</file>

<file path=ppt/slides/_rels/slide47.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png"/><Relationship Id="rId3" Type="http://schemas.openxmlformats.org/officeDocument/2006/relationships/notesSlide" Target="../notesSlides/notesSlide46.xml"/><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jpg"/><Relationship Id="rId10" Type="http://schemas.openxmlformats.org/officeDocument/2006/relationships/image" Target="../media/image138.png"/><Relationship Id="rId4" Type="http://schemas.openxmlformats.org/officeDocument/2006/relationships/image" Target="../media/image10.png"/><Relationship Id="rId9" Type="http://schemas.openxmlformats.org/officeDocument/2006/relationships/image" Target="../media/image137.png"/></Relationships>
</file>

<file path=ppt/slides/_rels/slide48.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9.png"/><Relationship Id="rId3" Type="http://schemas.openxmlformats.org/officeDocument/2006/relationships/notesSlide" Target="../notesSlides/notesSlide47.xml"/><Relationship Id="rId7" Type="http://schemas.openxmlformats.org/officeDocument/2006/relationships/image" Target="../media/image144.png"/><Relationship Id="rId12" Type="http://schemas.openxmlformats.org/officeDocument/2006/relationships/image" Target="../media/image148.png"/><Relationship Id="rId2" Type="http://schemas.openxmlformats.org/officeDocument/2006/relationships/slideLayout" Target="../slideLayouts/slideLayout3.xml"/><Relationship Id="rId1" Type="http://schemas.openxmlformats.org/officeDocument/2006/relationships/tags" Target="../tags/tag56.xml"/><Relationship Id="rId6" Type="http://schemas.openxmlformats.org/officeDocument/2006/relationships/image" Target="../media/image143.png"/><Relationship Id="rId11" Type="http://schemas.openxmlformats.org/officeDocument/2006/relationships/image" Target="../media/image147.png"/><Relationship Id="rId5" Type="http://schemas.openxmlformats.org/officeDocument/2006/relationships/image" Target="../media/image142.png"/><Relationship Id="rId10" Type="http://schemas.openxmlformats.org/officeDocument/2006/relationships/image" Target="../media/image146.png"/><Relationship Id="rId4" Type="http://schemas.openxmlformats.org/officeDocument/2006/relationships/image" Target="../media/image10.png"/><Relationship Id="rId9" Type="http://schemas.openxmlformats.org/officeDocument/2006/relationships/image" Target="../media/image145.png"/></Relationships>
</file>

<file path=ppt/slides/_rels/slide49.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8.png"/><Relationship Id="rId3" Type="http://schemas.openxmlformats.org/officeDocument/2006/relationships/notesSlide" Target="../notesSlides/notesSlide48.xml"/><Relationship Id="rId7" Type="http://schemas.openxmlformats.org/officeDocument/2006/relationships/image" Target="../media/image153.png"/><Relationship Id="rId12" Type="http://schemas.openxmlformats.org/officeDocument/2006/relationships/image" Target="../media/image157.png"/><Relationship Id="rId17" Type="http://schemas.openxmlformats.org/officeDocument/2006/relationships/image" Target="../media/image10.png"/><Relationship Id="rId2" Type="http://schemas.openxmlformats.org/officeDocument/2006/relationships/slideLayout" Target="../slideLayouts/slideLayout2.xml"/><Relationship Id="rId16" Type="http://schemas.openxmlformats.org/officeDocument/2006/relationships/image" Target="../media/image161.png"/><Relationship Id="rId1" Type="http://schemas.openxmlformats.org/officeDocument/2006/relationships/tags" Target="../tags/tag57.xml"/><Relationship Id="rId6" Type="http://schemas.openxmlformats.org/officeDocument/2006/relationships/image" Target="../media/image152.png"/><Relationship Id="rId11" Type="http://schemas.openxmlformats.org/officeDocument/2006/relationships/image" Target="../media/image156.png"/><Relationship Id="rId5" Type="http://schemas.openxmlformats.org/officeDocument/2006/relationships/image" Target="../media/image151.png"/><Relationship Id="rId15" Type="http://schemas.openxmlformats.org/officeDocument/2006/relationships/image" Target="../media/image160.png"/><Relationship Id="rId10" Type="http://schemas.openxmlformats.org/officeDocument/2006/relationships/image" Target="../media/image136.png"/><Relationship Id="rId4" Type="http://schemas.openxmlformats.org/officeDocument/2006/relationships/image" Target="../media/image150.png"/><Relationship Id="rId9" Type="http://schemas.openxmlformats.org/officeDocument/2006/relationships/image" Target="../media/image155.png"/><Relationship Id="rId14" Type="http://schemas.openxmlformats.org/officeDocument/2006/relationships/image" Target="../media/image15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62.png"/><Relationship Id="rId5" Type="http://schemas.openxmlformats.org/officeDocument/2006/relationships/image" Target="../media/image10.png"/><Relationship Id="rId4"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60.xml"/><Relationship Id="rId5" Type="http://schemas.openxmlformats.org/officeDocument/2006/relationships/image" Target="../media/image163.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12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164.pn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18" Type="http://schemas.openxmlformats.org/officeDocument/2006/relationships/image" Target="../media/image179.png"/><Relationship Id="rId3" Type="http://schemas.openxmlformats.org/officeDocument/2006/relationships/notesSlide" Target="../notesSlides/notesSlide53.xml"/><Relationship Id="rId7" Type="http://schemas.openxmlformats.org/officeDocument/2006/relationships/image" Target="../media/image168.png"/><Relationship Id="rId12" Type="http://schemas.openxmlformats.org/officeDocument/2006/relationships/image" Target="../media/image173.png"/><Relationship Id="rId17" Type="http://schemas.openxmlformats.org/officeDocument/2006/relationships/image" Target="../media/image178.png"/><Relationship Id="rId2" Type="http://schemas.openxmlformats.org/officeDocument/2006/relationships/slideLayout" Target="../slideLayouts/slideLayout2.xml"/><Relationship Id="rId16" Type="http://schemas.openxmlformats.org/officeDocument/2006/relationships/image" Target="../media/image177.png"/><Relationship Id="rId1" Type="http://schemas.openxmlformats.org/officeDocument/2006/relationships/tags" Target="../tags/tag63.xml"/><Relationship Id="rId6" Type="http://schemas.openxmlformats.org/officeDocument/2006/relationships/image" Target="../media/image167.png"/><Relationship Id="rId11" Type="http://schemas.openxmlformats.org/officeDocument/2006/relationships/image" Target="../media/image172.png"/><Relationship Id="rId5" Type="http://schemas.openxmlformats.org/officeDocument/2006/relationships/image" Target="../media/image166.png"/><Relationship Id="rId15" Type="http://schemas.openxmlformats.org/officeDocument/2006/relationships/image" Target="../media/image176.png"/><Relationship Id="rId10" Type="http://schemas.openxmlformats.org/officeDocument/2006/relationships/image" Target="../media/image171.png"/><Relationship Id="rId19" Type="http://schemas.openxmlformats.org/officeDocument/2006/relationships/image" Target="../media/image10.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s>
</file>

<file path=ppt/slides/_rels/slide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4.xml"/><Relationship Id="rId7" Type="http://schemas.openxmlformats.org/officeDocument/2006/relationships/image" Target="../media/image183.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image" Target="../media/image94.png"/><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94.png"/><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23.png"/><Relationship Id="rId4" Type="http://schemas.openxmlformats.org/officeDocument/2006/relationships/image" Target="../media/image22.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tags" Target="../tags/tag69.xml"/><Relationship Id="rId5" Type="http://schemas.openxmlformats.org/officeDocument/2006/relationships/image" Target="../media/image186.png"/><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hyperlink" Target="../soupcons-4-alcool-au-travail-addiction-suisse-c-2012.mp4" TargetMode="External"/><Relationship Id="rId4" Type="http://schemas.openxmlformats.org/officeDocument/2006/relationships/hyperlink" Target="file:///C:/Users/ASTRUCLaure/OneDrive%20-%20AISMT/Documents/LAURE/Docs%20Laure/ADDICTIONS/2022/SENSIBILISATIONS%20EMPLOYEURS/abus-ponctuel-3-alcool-au-travail-addiction-suisse-c-2012.mp4"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187.png"/><Relationship Id="rId4" Type="http://schemas.openxmlformats.org/officeDocument/2006/relationships/image" Target="../media/image71.png"/></Relationships>
</file>

<file path=ppt/slides/_rels/slide64.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196.png"/><Relationship Id="rId18" Type="http://schemas.openxmlformats.org/officeDocument/2006/relationships/image" Target="../media/image201.png"/><Relationship Id="rId3" Type="http://schemas.openxmlformats.org/officeDocument/2006/relationships/notesSlide" Target="../notesSlides/notesSlide61.xml"/><Relationship Id="rId7" Type="http://schemas.openxmlformats.org/officeDocument/2006/relationships/image" Target="../media/image190.png"/><Relationship Id="rId12" Type="http://schemas.openxmlformats.org/officeDocument/2006/relationships/image" Target="../media/image195.png"/><Relationship Id="rId17" Type="http://schemas.openxmlformats.org/officeDocument/2006/relationships/image" Target="../media/image200.png"/><Relationship Id="rId2" Type="http://schemas.openxmlformats.org/officeDocument/2006/relationships/slideLayout" Target="../slideLayouts/slideLayout2.xml"/><Relationship Id="rId16" Type="http://schemas.openxmlformats.org/officeDocument/2006/relationships/image" Target="../media/image199.png"/><Relationship Id="rId1" Type="http://schemas.openxmlformats.org/officeDocument/2006/relationships/tags" Target="../tags/tag74.xml"/><Relationship Id="rId6" Type="http://schemas.openxmlformats.org/officeDocument/2006/relationships/image" Target="../media/image189.png"/><Relationship Id="rId11" Type="http://schemas.openxmlformats.org/officeDocument/2006/relationships/image" Target="../media/image194.png"/><Relationship Id="rId5" Type="http://schemas.openxmlformats.org/officeDocument/2006/relationships/image" Target="../media/image188.png"/><Relationship Id="rId15" Type="http://schemas.openxmlformats.org/officeDocument/2006/relationships/image" Target="../media/image198.png"/><Relationship Id="rId10" Type="http://schemas.openxmlformats.org/officeDocument/2006/relationships/image" Target="../media/image193.png"/><Relationship Id="rId19" Type="http://schemas.openxmlformats.org/officeDocument/2006/relationships/image" Target="../media/image202.png"/><Relationship Id="rId4" Type="http://schemas.openxmlformats.org/officeDocument/2006/relationships/image" Target="../media/image71.png"/><Relationship Id="rId9" Type="http://schemas.openxmlformats.org/officeDocument/2006/relationships/image" Target="../media/image192.png"/><Relationship Id="rId14" Type="http://schemas.openxmlformats.org/officeDocument/2006/relationships/image" Target="../media/image197.png"/></Relationships>
</file>

<file path=ppt/slides/_rels/slide65.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196.png"/><Relationship Id="rId18" Type="http://schemas.openxmlformats.org/officeDocument/2006/relationships/image" Target="../media/image204.png"/><Relationship Id="rId26" Type="http://schemas.openxmlformats.org/officeDocument/2006/relationships/image" Target="../media/image209.png"/><Relationship Id="rId3" Type="http://schemas.openxmlformats.org/officeDocument/2006/relationships/notesSlide" Target="../notesSlides/notesSlide62.xml"/><Relationship Id="rId21" Type="http://schemas.openxmlformats.org/officeDocument/2006/relationships/image" Target="../media/image112.png"/><Relationship Id="rId7" Type="http://schemas.openxmlformats.org/officeDocument/2006/relationships/image" Target="../media/image190.png"/><Relationship Id="rId12" Type="http://schemas.openxmlformats.org/officeDocument/2006/relationships/image" Target="../media/image195.png"/><Relationship Id="rId17" Type="http://schemas.openxmlformats.org/officeDocument/2006/relationships/image" Target="../media/image200.png"/><Relationship Id="rId25" Type="http://schemas.openxmlformats.org/officeDocument/2006/relationships/image" Target="../media/image208.png"/><Relationship Id="rId2" Type="http://schemas.openxmlformats.org/officeDocument/2006/relationships/slideLayout" Target="../slideLayouts/slideLayout2.xml"/><Relationship Id="rId16" Type="http://schemas.openxmlformats.org/officeDocument/2006/relationships/image" Target="../media/image199.png"/><Relationship Id="rId20" Type="http://schemas.openxmlformats.org/officeDocument/2006/relationships/image" Target="../media/image103.png"/><Relationship Id="rId1" Type="http://schemas.openxmlformats.org/officeDocument/2006/relationships/tags" Target="../tags/tag75.xml"/><Relationship Id="rId6" Type="http://schemas.openxmlformats.org/officeDocument/2006/relationships/image" Target="../media/image189.png"/><Relationship Id="rId11" Type="http://schemas.openxmlformats.org/officeDocument/2006/relationships/image" Target="../media/image194.png"/><Relationship Id="rId24" Type="http://schemas.openxmlformats.org/officeDocument/2006/relationships/image" Target="../media/image207.png"/><Relationship Id="rId5" Type="http://schemas.openxmlformats.org/officeDocument/2006/relationships/image" Target="../media/image203.png"/><Relationship Id="rId15" Type="http://schemas.openxmlformats.org/officeDocument/2006/relationships/image" Target="../media/image198.png"/><Relationship Id="rId23" Type="http://schemas.openxmlformats.org/officeDocument/2006/relationships/image" Target="../media/image206.png"/><Relationship Id="rId10" Type="http://schemas.openxmlformats.org/officeDocument/2006/relationships/image" Target="../media/image193.png"/><Relationship Id="rId19" Type="http://schemas.openxmlformats.org/officeDocument/2006/relationships/image" Target="../media/image205.png"/><Relationship Id="rId4" Type="http://schemas.openxmlformats.org/officeDocument/2006/relationships/image" Target="../media/image71.png"/><Relationship Id="rId9" Type="http://schemas.openxmlformats.org/officeDocument/2006/relationships/image" Target="../media/image192.png"/><Relationship Id="rId14" Type="http://schemas.openxmlformats.org/officeDocument/2006/relationships/image" Target="../media/image197.png"/><Relationship Id="rId22" Type="http://schemas.openxmlformats.org/officeDocument/2006/relationships/image" Target="../media/image105.png"/><Relationship Id="rId27" Type="http://schemas.openxmlformats.org/officeDocument/2006/relationships/image" Target="../media/image210.png"/></Relationships>
</file>

<file path=ppt/slides/_rels/slide66.xml.rels><?xml version="1.0" encoding="UTF-8" standalone="yes"?>
<Relationships xmlns="http://schemas.openxmlformats.org/package/2006/relationships"><Relationship Id="rId8" Type="http://schemas.openxmlformats.org/officeDocument/2006/relationships/image" Target="../media/image213.png"/><Relationship Id="rId13" Type="http://schemas.openxmlformats.org/officeDocument/2006/relationships/image" Target="../media/image217.png"/><Relationship Id="rId18" Type="http://schemas.openxmlformats.org/officeDocument/2006/relationships/image" Target="../media/image222.png"/><Relationship Id="rId3" Type="http://schemas.openxmlformats.org/officeDocument/2006/relationships/slideLayout" Target="../slideLayouts/slideLayout2.xml"/><Relationship Id="rId21" Type="http://schemas.openxmlformats.org/officeDocument/2006/relationships/image" Target="../media/image225.png"/><Relationship Id="rId7" Type="http://schemas.openxmlformats.org/officeDocument/2006/relationships/image" Target="../media/image212.png"/><Relationship Id="rId12" Type="http://schemas.openxmlformats.org/officeDocument/2006/relationships/image" Target="../media/image216.png"/><Relationship Id="rId17" Type="http://schemas.openxmlformats.org/officeDocument/2006/relationships/image" Target="../media/image221.png"/><Relationship Id="rId2" Type="http://schemas.openxmlformats.org/officeDocument/2006/relationships/tags" Target="../tags/tag77.xml"/><Relationship Id="rId16" Type="http://schemas.openxmlformats.org/officeDocument/2006/relationships/image" Target="../media/image220.png"/><Relationship Id="rId20" Type="http://schemas.openxmlformats.org/officeDocument/2006/relationships/image" Target="../media/image224.png"/><Relationship Id="rId1" Type="http://schemas.openxmlformats.org/officeDocument/2006/relationships/tags" Target="../tags/tag76.xml"/><Relationship Id="rId6" Type="http://schemas.openxmlformats.org/officeDocument/2006/relationships/image" Target="../media/image211.png"/><Relationship Id="rId11" Type="http://schemas.openxmlformats.org/officeDocument/2006/relationships/image" Target="../media/image192.png"/><Relationship Id="rId5" Type="http://schemas.openxmlformats.org/officeDocument/2006/relationships/image" Target="../media/image71.png"/><Relationship Id="rId15" Type="http://schemas.openxmlformats.org/officeDocument/2006/relationships/image" Target="../media/image219.png"/><Relationship Id="rId10" Type="http://schemas.openxmlformats.org/officeDocument/2006/relationships/image" Target="../media/image215.png"/><Relationship Id="rId19" Type="http://schemas.openxmlformats.org/officeDocument/2006/relationships/image" Target="../media/image223.png"/><Relationship Id="rId4" Type="http://schemas.openxmlformats.org/officeDocument/2006/relationships/notesSlide" Target="../notesSlides/notesSlide63.xml"/><Relationship Id="rId9" Type="http://schemas.openxmlformats.org/officeDocument/2006/relationships/image" Target="../media/image214.png"/><Relationship Id="rId14" Type="http://schemas.openxmlformats.org/officeDocument/2006/relationships/image" Target="../media/image218.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71.png"/><Relationship Id="rId4" Type="http://schemas.openxmlformats.org/officeDocument/2006/relationships/notesSlide" Target="../notesSlides/notesSlide6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ags" Target="../tags/tag80.xml"/><Relationship Id="rId6" Type="http://schemas.openxmlformats.org/officeDocument/2006/relationships/image" Target="../media/image226.png"/><Relationship Id="rId5" Type="http://schemas.openxmlformats.org/officeDocument/2006/relationships/image" Target="../media/image71.png"/><Relationship Id="rId4" Type="http://schemas.openxmlformats.org/officeDocument/2006/relationships/image" Target="../media/image8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47749" y="2085380"/>
            <a:ext cx="6905625" cy="5229860"/>
          </a:xfrm>
          <a:custGeom>
            <a:avLst/>
            <a:gdLst/>
            <a:ahLst/>
            <a:cxnLst/>
            <a:rect l="l" t="t" r="r" b="b"/>
            <a:pathLst>
              <a:path w="6905625" h="5229859">
                <a:moveTo>
                  <a:pt x="0" y="5229819"/>
                </a:moveTo>
                <a:lnTo>
                  <a:pt x="6905625" y="5229819"/>
                </a:lnTo>
                <a:lnTo>
                  <a:pt x="6905625" y="0"/>
                </a:lnTo>
                <a:lnTo>
                  <a:pt x="0" y="0"/>
                </a:lnTo>
                <a:lnTo>
                  <a:pt x="0" y="5229819"/>
                </a:lnTo>
                <a:close/>
              </a:path>
            </a:pathLst>
          </a:custGeom>
          <a:solidFill>
            <a:srgbClr val="C8E265"/>
          </a:solidFill>
        </p:spPr>
        <p:txBody>
          <a:bodyPr wrap="square" lIns="0" tIns="0" rIns="0" bIns="0" rtlCol="0"/>
          <a:lstStyle/>
          <a:p>
            <a:endParaRPr/>
          </a:p>
        </p:txBody>
      </p:sp>
      <p:sp>
        <p:nvSpPr>
          <p:cNvPr id="3" name="object 3"/>
          <p:cNvSpPr/>
          <p:nvPr/>
        </p:nvSpPr>
        <p:spPr>
          <a:xfrm>
            <a:off x="2847749" y="0"/>
            <a:ext cx="6905625" cy="314325"/>
          </a:xfrm>
          <a:custGeom>
            <a:avLst/>
            <a:gdLst/>
            <a:ahLst/>
            <a:cxnLst/>
            <a:rect l="l" t="t" r="r" b="b"/>
            <a:pathLst>
              <a:path w="6905625" h="314325">
                <a:moveTo>
                  <a:pt x="0" y="313730"/>
                </a:moveTo>
                <a:lnTo>
                  <a:pt x="6905625" y="313730"/>
                </a:lnTo>
                <a:lnTo>
                  <a:pt x="6905625" y="0"/>
                </a:lnTo>
                <a:lnTo>
                  <a:pt x="0" y="0"/>
                </a:lnTo>
                <a:lnTo>
                  <a:pt x="0" y="313730"/>
                </a:lnTo>
                <a:close/>
              </a:path>
            </a:pathLst>
          </a:custGeom>
          <a:solidFill>
            <a:srgbClr val="C8E265"/>
          </a:solidFill>
        </p:spPr>
        <p:txBody>
          <a:bodyPr wrap="square" lIns="0" tIns="0" rIns="0" bIns="0" rtlCol="0"/>
          <a:lstStyle/>
          <a:p>
            <a:endParaRPr/>
          </a:p>
        </p:txBody>
      </p:sp>
      <p:sp>
        <p:nvSpPr>
          <p:cNvPr id="4" name="object 4"/>
          <p:cNvSpPr/>
          <p:nvPr/>
        </p:nvSpPr>
        <p:spPr>
          <a:xfrm>
            <a:off x="594965" y="5836626"/>
            <a:ext cx="534670" cy="71755"/>
          </a:xfrm>
          <a:custGeom>
            <a:avLst/>
            <a:gdLst/>
            <a:ahLst/>
            <a:cxnLst/>
            <a:rect l="l" t="t" r="r" b="b"/>
            <a:pathLst>
              <a:path w="534669" h="71754">
                <a:moveTo>
                  <a:pt x="534255" y="71668"/>
                </a:moveTo>
                <a:lnTo>
                  <a:pt x="0" y="71668"/>
                </a:lnTo>
                <a:lnTo>
                  <a:pt x="0" y="0"/>
                </a:lnTo>
                <a:lnTo>
                  <a:pt x="534255" y="0"/>
                </a:lnTo>
                <a:lnTo>
                  <a:pt x="534255" y="71668"/>
                </a:lnTo>
                <a:close/>
              </a:path>
            </a:pathLst>
          </a:custGeom>
          <a:solidFill>
            <a:srgbClr val="008037"/>
          </a:solidFill>
        </p:spPr>
        <p:txBody>
          <a:bodyPr wrap="square" lIns="0" tIns="0" rIns="0" bIns="0" rtlCol="0"/>
          <a:lstStyle/>
          <a:p>
            <a:endParaRPr/>
          </a:p>
        </p:txBody>
      </p:sp>
      <p:grpSp>
        <p:nvGrpSpPr>
          <p:cNvPr id="6" name="object 6"/>
          <p:cNvGrpSpPr/>
          <p:nvPr/>
        </p:nvGrpSpPr>
        <p:grpSpPr>
          <a:xfrm>
            <a:off x="542912" y="313730"/>
            <a:ext cx="9211310" cy="7001509"/>
            <a:chOff x="542912" y="313730"/>
            <a:chExt cx="9211310" cy="7001509"/>
          </a:xfrm>
        </p:grpSpPr>
        <p:sp>
          <p:nvSpPr>
            <p:cNvPr id="7" name="object 7"/>
            <p:cNvSpPr/>
            <p:nvPr/>
          </p:nvSpPr>
          <p:spPr>
            <a:xfrm>
              <a:off x="542912" y="313730"/>
              <a:ext cx="9211310" cy="1771650"/>
            </a:xfrm>
            <a:custGeom>
              <a:avLst/>
              <a:gdLst/>
              <a:ahLst/>
              <a:cxnLst/>
              <a:rect l="l" t="t" r="r" b="b"/>
              <a:pathLst>
                <a:path w="9211310" h="1771650">
                  <a:moveTo>
                    <a:pt x="0" y="0"/>
                  </a:moveTo>
                  <a:lnTo>
                    <a:pt x="9210686" y="0"/>
                  </a:lnTo>
                  <a:lnTo>
                    <a:pt x="9210686" y="1771650"/>
                  </a:lnTo>
                  <a:lnTo>
                    <a:pt x="0" y="1771650"/>
                  </a:lnTo>
                  <a:lnTo>
                    <a:pt x="0" y="0"/>
                  </a:lnTo>
                  <a:close/>
                </a:path>
              </a:pathLst>
            </a:custGeom>
            <a:solidFill>
              <a:srgbClr val="9DCB91"/>
            </a:solidFill>
          </p:spPr>
          <p:txBody>
            <a:bodyPr wrap="square" lIns="0" tIns="0" rIns="0" bIns="0" rtlCol="0"/>
            <a:lstStyle/>
            <a:p>
              <a:endParaRPr/>
            </a:p>
          </p:txBody>
        </p:sp>
        <p:sp>
          <p:nvSpPr>
            <p:cNvPr id="8" name="object 8"/>
            <p:cNvSpPr/>
            <p:nvPr/>
          </p:nvSpPr>
          <p:spPr>
            <a:xfrm>
              <a:off x="862300" y="2083883"/>
              <a:ext cx="8348980" cy="1575435"/>
            </a:xfrm>
            <a:custGeom>
              <a:avLst/>
              <a:gdLst/>
              <a:ahLst/>
              <a:cxnLst/>
              <a:rect l="l" t="t" r="r" b="b"/>
              <a:pathLst>
                <a:path w="8348980" h="1575435">
                  <a:moveTo>
                    <a:pt x="8348884" y="1575044"/>
                  </a:moveTo>
                  <a:lnTo>
                    <a:pt x="0" y="1575044"/>
                  </a:lnTo>
                  <a:lnTo>
                    <a:pt x="0" y="0"/>
                  </a:lnTo>
                  <a:lnTo>
                    <a:pt x="8348884" y="0"/>
                  </a:lnTo>
                  <a:lnTo>
                    <a:pt x="8348884" y="1575044"/>
                  </a:lnTo>
                  <a:close/>
                </a:path>
              </a:pathLst>
            </a:custGeom>
            <a:solidFill>
              <a:srgbClr val="008037"/>
            </a:solidFill>
          </p:spPr>
          <p:txBody>
            <a:bodyPr wrap="square" lIns="0" tIns="0" rIns="0" bIns="0" rtlCol="0"/>
            <a:lstStyle/>
            <a:p>
              <a:endParaRPr/>
            </a:p>
          </p:txBody>
        </p:sp>
        <p:sp>
          <p:nvSpPr>
            <p:cNvPr id="9" name="object 9"/>
            <p:cNvSpPr/>
            <p:nvPr/>
          </p:nvSpPr>
          <p:spPr>
            <a:xfrm>
              <a:off x="1963405" y="4505309"/>
              <a:ext cx="4448190" cy="2809887"/>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p:nvPr/>
        </p:nvSpPr>
        <p:spPr>
          <a:xfrm>
            <a:off x="1457921" y="2108626"/>
            <a:ext cx="7145655" cy="1478915"/>
          </a:xfrm>
          <a:prstGeom prst="rect">
            <a:avLst/>
          </a:prstGeom>
        </p:spPr>
        <p:txBody>
          <a:bodyPr vert="horz" wrap="square" lIns="0" tIns="33020" rIns="0" bIns="0" rtlCol="0">
            <a:spAutoFit/>
          </a:bodyPr>
          <a:lstStyle/>
          <a:p>
            <a:pPr marL="12065" marR="5080" indent="-635" algn="ctr">
              <a:lnSpc>
                <a:spcPts val="3800"/>
              </a:lnSpc>
              <a:spcBef>
                <a:spcPts val="260"/>
              </a:spcBef>
            </a:pPr>
            <a:r>
              <a:rPr sz="3200" b="1" spc="-85" dirty="0">
                <a:solidFill>
                  <a:srgbClr val="FFFFFF"/>
                </a:solidFill>
                <a:latin typeface="Verdana"/>
                <a:cs typeface="Verdana"/>
              </a:rPr>
              <a:t>ALCOOL, </a:t>
            </a:r>
            <a:r>
              <a:rPr sz="3200" b="1" spc="-95" dirty="0">
                <a:solidFill>
                  <a:srgbClr val="FFFFFF"/>
                </a:solidFill>
                <a:latin typeface="Verdana"/>
                <a:cs typeface="Verdana"/>
              </a:rPr>
              <a:t>TABAC, </a:t>
            </a:r>
            <a:r>
              <a:rPr sz="3200" b="1" spc="-125" dirty="0">
                <a:solidFill>
                  <a:srgbClr val="FFFFFF"/>
                </a:solidFill>
                <a:latin typeface="Verdana"/>
                <a:cs typeface="Verdana"/>
              </a:rPr>
              <a:t>DROGUES,  </a:t>
            </a:r>
            <a:r>
              <a:rPr sz="3200" b="1" spc="-180" dirty="0">
                <a:solidFill>
                  <a:srgbClr val="FFFFFF"/>
                </a:solidFill>
                <a:latin typeface="Verdana"/>
                <a:cs typeface="Verdana"/>
              </a:rPr>
              <a:t>MEDICAMENTS… </a:t>
            </a:r>
            <a:r>
              <a:rPr sz="3200" b="1" spc="-45" dirty="0">
                <a:solidFill>
                  <a:srgbClr val="FFFFFF"/>
                </a:solidFill>
                <a:latin typeface="Verdana"/>
                <a:cs typeface="Verdana"/>
              </a:rPr>
              <a:t>COMMENT</a:t>
            </a:r>
            <a:r>
              <a:rPr sz="3200" b="1" spc="-235" dirty="0">
                <a:solidFill>
                  <a:srgbClr val="FFFFFF"/>
                </a:solidFill>
                <a:latin typeface="Verdana"/>
                <a:cs typeface="Verdana"/>
              </a:rPr>
              <a:t> </a:t>
            </a:r>
            <a:r>
              <a:rPr sz="3200" b="1" spc="-254" dirty="0">
                <a:solidFill>
                  <a:srgbClr val="FFFFFF"/>
                </a:solidFill>
                <a:latin typeface="Verdana"/>
                <a:cs typeface="Verdana"/>
              </a:rPr>
              <a:t>AGIR  </a:t>
            </a:r>
            <a:r>
              <a:rPr sz="3200" b="1" spc="-85" dirty="0">
                <a:solidFill>
                  <a:srgbClr val="FFFFFF"/>
                </a:solidFill>
                <a:latin typeface="Verdana"/>
                <a:cs typeface="Verdana"/>
              </a:rPr>
              <a:t>EN </a:t>
            </a:r>
            <a:r>
              <a:rPr sz="3200" b="1" spc="-170" dirty="0">
                <a:solidFill>
                  <a:srgbClr val="FFFFFF"/>
                </a:solidFill>
                <a:latin typeface="Verdana"/>
                <a:cs typeface="Verdana"/>
              </a:rPr>
              <a:t>ENTREPRISE</a:t>
            </a:r>
            <a:r>
              <a:rPr sz="3200" b="1" spc="-305" dirty="0">
                <a:solidFill>
                  <a:srgbClr val="FFFFFF"/>
                </a:solidFill>
                <a:latin typeface="Verdana"/>
                <a:cs typeface="Verdana"/>
              </a:rPr>
              <a:t> </a:t>
            </a:r>
            <a:r>
              <a:rPr sz="3200" b="1" spc="-90" dirty="0">
                <a:solidFill>
                  <a:srgbClr val="FFFFFF"/>
                </a:solidFill>
                <a:latin typeface="Verdana"/>
                <a:cs typeface="Verdana"/>
              </a:rPr>
              <a:t>?</a:t>
            </a:r>
            <a:endParaRPr sz="3200">
              <a:latin typeface="Verdana"/>
              <a:cs typeface="Verdana"/>
            </a:endParaRPr>
          </a:p>
        </p:txBody>
      </p:sp>
      <p:grpSp>
        <p:nvGrpSpPr>
          <p:cNvPr id="11" name="object 11"/>
          <p:cNvGrpSpPr/>
          <p:nvPr/>
        </p:nvGrpSpPr>
        <p:grpSpPr>
          <a:xfrm>
            <a:off x="97596" y="3138830"/>
            <a:ext cx="9443085" cy="4178300"/>
            <a:chOff x="97596" y="3138830"/>
            <a:chExt cx="9443085" cy="4178300"/>
          </a:xfrm>
        </p:grpSpPr>
        <p:sp>
          <p:nvSpPr>
            <p:cNvPr id="12" name="object 12"/>
            <p:cNvSpPr/>
            <p:nvPr/>
          </p:nvSpPr>
          <p:spPr>
            <a:xfrm>
              <a:off x="97596" y="3138830"/>
              <a:ext cx="2962274" cy="2733674"/>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675489" y="3897233"/>
              <a:ext cx="3864596" cy="3419636"/>
            </a:xfrm>
            <a:prstGeom prst="rect">
              <a:avLst/>
            </a:prstGeom>
            <a:blipFill>
              <a:blip r:embed="rId6" cstate="print"/>
              <a:stretch>
                <a:fillRect/>
              </a:stretch>
            </a:blipFill>
          </p:spPr>
          <p:txBody>
            <a:bodyPr wrap="square" lIns="0" tIns="0" rIns="0" bIns="0" rtlCol="0"/>
            <a:lstStyle/>
            <a:p>
              <a:endParaRPr/>
            </a:p>
          </p:txBody>
        </p:sp>
      </p:grpSp>
      <p:sp>
        <p:nvSpPr>
          <p:cNvPr id="14" name="object 14"/>
          <p:cNvSpPr txBox="1">
            <a:spLocks noGrp="1"/>
          </p:cNvSpPr>
          <p:nvPr>
            <p:ph type="title"/>
          </p:nvPr>
        </p:nvSpPr>
        <p:spPr>
          <a:prstGeom prst="rect">
            <a:avLst/>
          </a:prstGeom>
        </p:spPr>
        <p:txBody>
          <a:bodyPr vert="horz" wrap="square" lIns="0" tIns="477579" rIns="0" bIns="0" rtlCol="0">
            <a:spAutoFit/>
          </a:bodyPr>
          <a:lstStyle/>
          <a:p>
            <a:pPr marL="451484" marR="5080">
              <a:lnSpc>
                <a:spcPts val="5250"/>
              </a:lnSpc>
              <a:spcBef>
                <a:spcPts val="800"/>
              </a:spcBef>
            </a:pPr>
            <a:r>
              <a:rPr sz="4900" spc="-165" dirty="0">
                <a:solidFill>
                  <a:srgbClr val="FFFFFF"/>
                </a:solidFill>
              </a:rPr>
              <a:t>Prévention </a:t>
            </a:r>
            <a:r>
              <a:rPr sz="4900" spc="-175" dirty="0">
                <a:solidFill>
                  <a:srgbClr val="FFFFFF"/>
                </a:solidFill>
              </a:rPr>
              <a:t>des</a:t>
            </a:r>
            <a:r>
              <a:rPr sz="4900" spc="-459" dirty="0">
                <a:solidFill>
                  <a:srgbClr val="FFFFFF"/>
                </a:solidFill>
              </a:rPr>
              <a:t> </a:t>
            </a:r>
            <a:r>
              <a:rPr sz="4900" spc="-135" dirty="0">
                <a:solidFill>
                  <a:srgbClr val="FFFFFF"/>
                </a:solidFill>
              </a:rPr>
              <a:t>conduites  </a:t>
            </a:r>
            <a:r>
              <a:rPr sz="4900" spc="-160" dirty="0">
                <a:solidFill>
                  <a:srgbClr val="FFFFFF"/>
                </a:solidFill>
              </a:rPr>
              <a:t>addictives </a:t>
            </a:r>
            <a:r>
              <a:rPr sz="4900" spc="-190" dirty="0">
                <a:solidFill>
                  <a:srgbClr val="FFFFFF"/>
                </a:solidFill>
              </a:rPr>
              <a:t>au</a:t>
            </a:r>
            <a:r>
              <a:rPr sz="4900" spc="-430" dirty="0">
                <a:solidFill>
                  <a:srgbClr val="FFFFFF"/>
                </a:solidFill>
              </a:rPr>
              <a:t> </a:t>
            </a:r>
            <a:r>
              <a:rPr sz="4900" spc="-229" dirty="0">
                <a:solidFill>
                  <a:srgbClr val="FFFFFF"/>
                </a:solidFill>
              </a:rPr>
              <a:t>travail</a:t>
            </a:r>
            <a:endParaRPr sz="490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429125" cy="7315200"/>
          </a:xfrm>
          <a:custGeom>
            <a:avLst/>
            <a:gdLst/>
            <a:ahLst/>
            <a:cxnLst/>
            <a:rect l="l" t="t" r="r" b="b"/>
            <a:pathLst>
              <a:path w="4429125" h="7315200">
                <a:moveTo>
                  <a:pt x="4429125" y="7315200"/>
                </a:moveTo>
                <a:lnTo>
                  <a:pt x="0" y="7315200"/>
                </a:lnTo>
                <a:lnTo>
                  <a:pt x="0" y="0"/>
                </a:lnTo>
                <a:lnTo>
                  <a:pt x="4429125" y="0"/>
                </a:lnTo>
                <a:lnTo>
                  <a:pt x="4429125" y="7315200"/>
                </a:lnTo>
                <a:close/>
              </a:path>
            </a:pathLst>
          </a:custGeom>
          <a:solidFill>
            <a:srgbClr val="78C258"/>
          </a:solidFill>
        </p:spPr>
        <p:txBody>
          <a:bodyPr wrap="square" lIns="0" tIns="0" rIns="0" bIns="0" rtlCol="0"/>
          <a:lstStyle/>
          <a:p>
            <a:endParaRPr/>
          </a:p>
        </p:txBody>
      </p:sp>
      <p:sp>
        <p:nvSpPr>
          <p:cNvPr id="3" name="object 3"/>
          <p:cNvSpPr/>
          <p:nvPr/>
        </p:nvSpPr>
        <p:spPr>
          <a:xfrm>
            <a:off x="4876800" y="3819525"/>
            <a:ext cx="523875" cy="66675"/>
          </a:xfrm>
          <a:custGeom>
            <a:avLst/>
            <a:gdLst/>
            <a:ahLst/>
            <a:cxnLst/>
            <a:rect l="l" t="t" r="r" b="b"/>
            <a:pathLst>
              <a:path w="523875" h="66675">
                <a:moveTo>
                  <a:pt x="523875" y="66675"/>
                </a:moveTo>
                <a:lnTo>
                  <a:pt x="0" y="66675"/>
                </a:lnTo>
                <a:lnTo>
                  <a:pt x="0" y="0"/>
                </a:lnTo>
                <a:lnTo>
                  <a:pt x="523875" y="0"/>
                </a:lnTo>
                <a:lnTo>
                  <a:pt x="523875" y="66675"/>
                </a:lnTo>
                <a:close/>
              </a:path>
            </a:pathLst>
          </a:custGeom>
          <a:solidFill>
            <a:srgbClr val="008037"/>
          </a:solidFill>
        </p:spPr>
        <p:txBody>
          <a:bodyPr wrap="square" lIns="0" tIns="0" rIns="0" bIns="0" rtlCol="0"/>
          <a:lstStyle/>
          <a:p>
            <a:endParaRPr/>
          </a:p>
        </p:txBody>
      </p:sp>
      <p:grpSp>
        <p:nvGrpSpPr>
          <p:cNvPr id="4" name="object 4"/>
          <p:cNvGrpSpPr/>
          <p:nvPr/>
        </p:nvGrpSpPr>
        <p:grpSpPr>
          <a:xfrm>
            <a:off x="8431317" y="5908152"/>
            <a:ext cx="1196975" cy="1404620"/>
            <a:chOff x="8431317" y="5908152"/>
            <a:chExt cx="1196975" cy="1404620"/>
          </a:xfrm>
        </p:grpSpPr>
        <p:sp>
          <p:nvSpPr>
            <p:cNvPr id="5" name="object 5"/>
            <p:cNvSpPr/>
            <p:nvPr/>
          </p:nvSpPr>
          <p:spPr>
            <a:xfrm>
              <a:off x="8431317" y="5908152"/>
              <a:ext cx="1196975" cy="1404620"/>
            </a:xfrm>
            <a:custGeom>
              <a:avLst/>
              <a:gdLst/>
              <a:ahLst/>
              <a:cxnLst/>
              <a:rect l="l" t="t" r="r" b="b"/>
              <a:pathLst>
                <a:path w="1196975" h="1404620">
                  <a:moveTo>
                    <a:pt x="927081" y="1404535"/>
                  </a:moveTo>
                  <a:lnTo>
                    <a:pt x="437393" y="1404535"/>
                  </a:lnTo>
                  <a:lnTo>
                    <a:pt x="437393" y="1231161"/>
                  </a:lnTo>
                  <a:lnTo>
                    <a:pt x="416329" y="1232999"/>
                  </a:lnTo>
                  <a:lnTo>
                    <a:pt x="368220" y="1236630"/>
                  </a:lnTo>
                  <a:lnTo>
                    <a:pt x="315694" y="1239226"/>
                  </a:lnTo>
                  <a:lnTo>
                    <a:pt x="281380" y="1237959"/>
                  </a:lnTo>
                  <a:lnTo>
                    <a:pt x="224467" y="1220895"/>
                  </a:lnTo>
                  <a:lnTo>
                    <a:pt x="195614" y="1203165"/>
                  </a:lnTo>
                  <a:lnTo>
                    <a:pt x="185004" y="1182655"/>
                  </a:lnTo>
                  <a:lnTo>
                    <a:pt x="182824" y="1157249"/>
                  </a:lnTo>
                  <a:lnTo>
                    <a:pt x="179259" y="1124832"/>
                  </a:lnTo>
                  <a:lnTo>
                    <a:pt x="170502" y="1080495"/>
                  </a:lnTo>
                  <a:lnTo>
                    <a:pt x="164670" y="1039718"/>
                  </a:lnTo>
                  <a:lnTo>
                    <a:pt x="159144" y="979104"/>
                  </a:lnTo>
                  <a:lnTo>
                    <a:pt x="151302" y="875254"/>
                  </a:lnTo>
                  <a:lnTo>
                    <a:pt x="125876" y="869781"/>
                  </a:lnTo>
                  <a:lnTo>
                    <a:pt x="70891" y="854737"/>
                  </a:lnTo>
                  <a:lnTo>
                    <a:pt x="18286" y="832181"/>
                  </a:lnTo>
                  <a:lnTo>
                    <a:pt x="0" y="804171"/>
                  </a:lnTo>
                  <a:lnTo>
                    <a:pt x="11818" y="770410"/>
                  </a:lnTo>
                  <a:lnTo>
                    <a:pt x="31518" y="733451"/>
                  </a:lnTo>
                  <a:lnTo>
                    <a:pt x="73284" y="670160"/>
                  </a:lnTo>
                  <a:lnTo>
                    <a:pt x="151302" y="557402"/>
                  </a:lnTo>
                  <a:lnTo>
                    <a:pt x="151223" y="527241"/>
                  </a:lnTo>
                  <a:lnTo>
                    <a:pt x="151744" y="456273"/>
                  </a:lnTo>
                  <a:lnTo>
                    <a:pt x="153997" y="373775"/>
                  </a:lnTo>
                  <a:lnTo>
                    <a:pt x="159118" y="309022"/>
                  </a:lnTo>
                  <a:lnTo>
                    <a:pt x="169720" y="259960"/>
                  </a:lnTo>
                  <a:lnTo>
                    <a:pt x="185699" y="215926"/>
                  </a:lnTo>
                  <a:lnTo>
                    <a:pt x="206582" y="176701"/>
                  </a:lnTo>
                  <a:lnTo>
                    <a:pt x="231894" y="142066"/>
                  </a:lnTo>
                  <a:lnTo>
                    <a:pt x="261161" y="111802"/>
                  </a:lnTo>
                  <a:lnTo>
                    <a:pt x="293910" y="85690"/>
                  </a:lnTo>
                  <a:lnTo>
                    <a:pt x="329666" y="63512"/>
                  </a:lnTo>
                  <a:lnTo>
                    <a:pt x="367956" y="45047"/>
                  </a:lnTo>
                  <a:lnTo>
                    <a:pt x="408306" y="30078"/>
                  </a:lnTo>
                  <a:lnTo>
                    <a:pt x="450240" y="18386"/>
                  </a:lnTo>
                  <a:lnTo>
                    <a:pt x="493287" y="9750"/>
                  </a:lnTo>
                  <a:lnTo>
                    <a:pt x="536971" y="3954"/>
                  </a:lnTo>
                  <a:lnTo>
                    <a:pt x="580818" y="776"/>
                  </a:lnTo>
                  <a:lnTo>
                    <a:pt x="624355" y="0"/>
                  </a:lnTo>
                  <a:lnTo>
                    <a:pt x="667108" y="1404"/>
                  </a:lnTo>
                  <a:lnTo>
                    <a:pt x="708602" y="4772"/>
                  </a:lnTo>
                  <a:lnTo>
                    <a:pt x="748364" y="9883"/>
                  </a:lnTo>
                  <a:lnTo>
                    <a:pt x="785920" y="16519"/>
                  </a:lnTo>
                  <a:lnTo>
                    <a:pt x="852517" y="33490"/>
                  </a:lnTo>
                  <a:lnTo>
                    <a:pt x="1071095" y="124338"/>
                  </a:lnTo>
                  <a:lnTo>
                    <a:pt x="1166848" y="204900"/>
                  </a:lnTo>
                  <a:lnTo>
                    <a:pt x="1196900" y="333293"/>
                  </a:lnTo>
                  <a:lnTo>
                    <a:pt x="1190284" y="557738"/>
                  </a:lnTo>
                  <a:lnTo>
                    <a:pt x="1152800" y="826433"/>
                  </a:lnTo>
                  <a:lnTo>
                    <a:pt x="1112888" y="975576"/>
                  </a:lnTo>
                  <a:lnTo>
                    <a:pt x="1045873" y="1058786"/>
                  </a:lnTo>
                  <a:lnTo>
                    <a:pt x="927081" y="1129683"/>
                  </a:lnTo>
                  <a:lnTo>
                    <a:pt x="927081" y="1404535"/>
                  </a:lnTo>
                  <a:close/>
                </a:path>
              </a:pathLst>
            </a:custGeom>
            <a:solidFill>
              <a:srgbClr val="EBB075"/>
            </a:solidFill>
          </p:spPr>
          <p:txBody>
            <a:bodyPr wrap="square" lIns="0" tIns="0" rIns="0" bIns="0" rtlCol="0"/>
            <a:lstStyle/>
            <a:p>
              <a:endParaRPr/>
            </a:p>
          </p:txBody>
        </p:sp>
        <p:sp>
          <p:nvSpPr>
            <p:cNvPr id="6" name="object 6"/>
            <p:cNvSpPr/>
            <p:nvPr/>
          </p:nvSpPr>
          <p:spPr>
            <a:xfrm>
              <a:off x="8933632" y="6511144"/>
              <a:ext cx="304800" cy="197485"/>
            </a:xfrm>
            <a:custGeom>
              <a:avLst/>
              <a:gdLst/>
              <a:ahLst/>
              <a:cxnLst/>
              <a:rect l="l" t="t" r="r" b="b"/>
              <a:pathLst>
                <a:path w="304800" h="197484">
                  <a:moveTo>
                    <a:pt x="304691" y="85399"/>
                  </a:moveTo>
                  <a:lnTo>
                    <a:pt x="211531" y="83860"/>
                  </a:lnTo>
                  <a:lnTo>
                    <a:pt x="161916" y="83411"/>
                  </a:lnTo>
                  <a:lnTo>
                    <a:pt x="139138" y="84109"/>
                  </a:lnTo>
                  <a:lnTo>
                    <a:pt x="102446" y="99796"/>
                  </a:lnTo>
                  <a:lnTo>
                    <a:pt x="87347" y="143109"/>
                  </a:lnTo>
                  <a:lnTo>
                    <a:pt x="87170" y="152330"/>
                  </a:lnTo>
                  <a:lnTo>
                    <a:pt x="71934" y="185982"/>
                  </a:lnTo>
                  <a:lnTo>
                    <a:pt x="42211" y="196858"/>
                  </a:lnTo>
                  <a:lnTo>
                    <a:pt x="13218" y="184454"/>
                  </a:lnTo>
                  <a:lnTo>
                    <a:pt x="172" y="148264"/>
                  </a:lnTo>
                  <a:lnTo>
                    <a:pt x="145" y="126930"/>
                  </a:lnTo>
                  <a:lnTo>
                    <a:pt x="86" y="99858"/>
                  </a:lnTo>
                  <a:lnTo>
                    <a:pt x="26" y="76606"/>
                  </a:lnTo>
                  <a:lnTo>
                    <a:pt x="0" y="66731"/>
                  </a:lnTo>
                  <a:lnTo>
                    <a:pt x="0" y="0"/>
                  </a:lnTo>
                </a:path>
              </a:pathLst>
            </a:custGeom>
            <a:ln w="28576">
              <a:solidFill>
                <a:srgbClr val="383436"/>
              </a:solidFill>
            </a:ln>
          </p:spPr>
          <p:txBody>
            <a:bodyPr wrap="square" lIns="0" tIns="0" rIns="0" bIns="0" rtlCol="0"/>
            <a:lstStyle/>
            <a:p>
              <a:endParaRPr/>
            </a:p>
          </p:txBody>
        </p:sp>
        <p:sp>
          <p:nvSpPr>
            <p:cNvPr id="7" name="object 7"/>
            <p:cNvSpPr/>
            <p:nvPr/>
          </p:nvSpPr>
          <p:spPr>
            <a:xfrm>
              <a:off x="9206924" y="6194769"/>
              <a:ext cx="303530" cy="301625"/>
            </a:xfrm>
            <a:custGeom>
              <a:avLst/>
              <a:gdLst/>
              <a:ahLst/>
              <a:cxnLst/>
              <a:rect l="l" t="t" r="r" b="b"/>
              <a:pathLst>
                <a:path w="303529" h="301625">
                  <a:moveTo>
                    <a:pt x="171945" y="301380"/>
                  </a:moveTo>
                  <a:lnTo>
                    <a:pt x="130995" y="301380"/>
                  </a:lnTo>
                  <a:lnTo>
                    <a:pt x="130995" y="253901"/>
                  </a:lnTo>
                  <a:lnTo>
                    <a:pt x="120707" y="251344"/>
                  </a:lnTo>
                  <a:lnTo>
                    <a:pt x="110842" y="247810"/>
                  </a:lnTo>
                  <a:lnTo>
                    <a:pt x="101454" y="243357"/>
                  </a:lnTo>
                  <a:lnTo>
                    <a:pt x="92598" y="238044"/>
                  </a:lnTo>
                  <a:lnTo>
                    <a:pt x="58847" y="271649"/>
                  </a:lnTo>
                  <a:lnTo>
                    <a:pt x="29886" y="242837"/>
                  </a:lnTo>
                  <a:lnTo>
                    <a:pt x="63665" y="209261"/>
                  </a:lnTo>
                  <a:lnTo>
                    <a:pt x="58326" y="200451"/>
                  </a:lnTo>
                  <a:lnTo>
                    <a:pt x="53860" y="191111"/>
                  </a:lnTo>
                  <a:lnTo>
                    <a:pt x="50319" y="181297"/>
                  </a:lnTo>
                  <a:lnTo>
                    <a:pt x="47754" y="171062"/>
                  </a:lnTo>
                  <a:lnTo>
                    <a:pt x="0" y="171062"/>
                  </a:lnTo>
                  <a:lnTo>
                    <a:pt x="0" y="130324"/>
                  </a:lnTo>
                  <a:lnTo>
                    <a:pt x="47754" y="130324"/>
                  </a:lnTo>
                  <a:lnTo>
                    <a:pt x="50319" y="120085"/>
                  </a:lnTo>
                  <a:lnTo>
                    <a:pt x="53860" y="110269"/>
                  </a:lnTo>
                  <a:lnTo>
                    <a:pt x="58326" y="100929"/>
                  </a:lnTo>
                  <a:lnTo>
                    <a:pt x="63665" y="92118"/>
                  </a:lnTo>
                  <a:lnTo>
                    <a:pt x="29886" y="58542"/>
                  </a:lnTo>
                  <a:lnTo>
                    <a:pt x="58847" y="29759"/>
                  </a:lnTo>
                  <a:lnTo>
                    <a:pt x="92598" y="63336"/>
                  </a:lnTo>
                  <a:lnTo>
                    <a:pt x="101454" y="58027"/>
                  </a:lnTo>
                  <a:lnTo>
                    <a:pt x="110842" y="53584"/>
                  </a:lnTo>
                  <a:lnTo>
                    <a:pt x="120707" y="50060"/>
                  </a:lnTo>
                  <a:lnTo>
                    <a:pt x="130995" y="47507"/>
                  </a:lnTo>
                  <a:lnTo>
                    <a:pt x="130995" y="0"/>
                  </a:lnTo>
                  <a:lnTo>
                    <a:pt x="171945" y="0"/>
                  </a:lnTo>
                  <a:lnTo>
                    <a:pt x="171945" y="47507"/>
                  </a:lnTo>
                  <a:lnTo>
                    <a:pt x="182235" y="50060"/>
                  </a:lnTo>
                  <a:lnTo>
                    <a:pt x="192102" y="53584"/>
                  </a:lnTo>
                  <a:lnTo>
                    <a:pt x="201493" y="58027"/>
                  </a:lnTo>
                  <a:lnTo>
                    <a:pt x="210350" y="63336"/>
                  </a:lnTo>
                  <a:lnTo>
                    <a:pt x="244101" y="29759"/>
                  </a:lnTo>
                  <a:lnTo>
                    <a:pt x="273062" y="58542"/>
                  </a:lnTo>
                  <a:lnTo>
                    <a:pt x="239283" y="92118"/>
                  </a:lnTo>
                  <a:lnTo>
                    <a:pt x="244624" y="100929"/>
                  </a:lnTo>
                  <a:lnTo>
                    <a:pt x="249100" y="110269"/>
                  </a:lnTo>
                  <a:lnTo>
                    <a:pt x="252652" y="120085"/>
                  </a:lnTo>
                  <a:lnTo>
                    <a:pt x="255222" y="130324"/>
                  </a:lnTo>
                  <a:lnTo>
                    <a:pt x="302948" y="130324"/>
                  </a:lnTo>
                  <a:lnTo>
                    <a:pt x="302948" y="171062"/>
                  </a:lnTo>
                  <a:lnTo>
                    <a:pt x="255222" y="171062"/>
                  </a:lnTo>
                  <a:lnTo>
                    <a:pt x="252653" y="181297"/>
                  </a:lnTo>
                  <a:lnTo>
                    <a:pt x="249103" y="191111"/>
                  </a:lnTo>
                  <a:lnTo>
                    <a:pt x="244636" y="200451"/>
                  </a:lnTo>
                  <a:lnTo>
                    <a:pt x="239311" y="209261"/>
                  </a:lnTo>
                  <a:lnTo>
                    <a:pt x="273062" y="242837"/>
                  </a:lnTo>
                  <a:lnTo>
                    <a:pt x="244101" y="271649"/>
                  </a:lnTo>
                  <a:lnTo>
                    <a:pt x="210350" y="238044"/>
                  </a:lnTo>
                  <a:lnTo>
                    <a:pt x="201493" y="243357"/>
                  </a:lnTo>
                  <a:lnTo>
                    <a:pt x="192102" y="247810"/>
                  </a:lnTo>
                  <a:lnTo>
                    <a:pt x="182235" y="251344"/>
                  </a:lnTo>
                  <a:lnTo>
                    <a:pt x="171945" y="253901"/>
                  </a:lnTo>
                  <a:lnTo>
                    <a:pt x="171945" y="301380"/>
                  </a:lnTo>
                  <a:close/>
                </a:path>
              </a:pathLst>
            </a:custGeom>
            <a:solidFill>
              <a:srgbClr val="383436"/>
            </a:solidFill>
          </p:spPr>
          <p:txBody>
            <a:bodyPr wrap="square" lIns="0" tIns="0" rIns="0" bIns="0" rtlCol="0"/>
            <a:lstStyle/>
            <a:p>
              <a:endParaRPr/>
            </a:p>
          </p:txBody>
        </p:sp>
        <p:sp>
          <p:nvSpPr>
            <p:cNvPr id="8" name="object 8"/>
            <p:cNvSpPr/>
            <p:nvPr/>
          </p:nvSpPr>
          <p:spPr>
            <a:xfrm>
              <a:off x="9276498" y="6263983"/>
              <a:ext cx="163800" cy="16298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9200399" y="6480849"/>
              <a:ext cx="232643" cy="23147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8671468" y="6055171"/>
              <a:ext cx="521970" cy="519430"/>
            </a:xfrm>
            <a:custGeom>
              <a:avLst/>
              <a:gdLst/>
              <a:ahLst/>
              <a:cxnLst/>
              <a:rect l="l" t="t" r="r" b="b"/>
              <a:pathLst>
                <a:path w="521970" h="519429">
                  <a:moveTo>
                    <a:pt x="320093" y="518945"/>
                  </a:moveTo>
                  <a:lnTo>
                    <a:pt x="301629" y="471601"/>
                  </a:lnTo>
                  <a:lnTo>
                    <a:pt x="279149" y="474708"/>
                  </a:lnTo>
                  <a:lnTo>
                    <a:pt x="256321" y="475453"/>
                  </a:lnTo>
                  <a:lnTo>
                    <a:pt x="233335" y="473764"/>
                  </a:lnTo>
                  <a:lnTo>
                    <a:pt x="210379" y="469568"/>
                  </a:lnTo>
                  <a:lnTo>
                    <a:pt x="189793" y="515991"/>
                  </a:lnTo>
                  <a:lnTo>
                    <a:pt x="118282" y="484641"/>
                  </a:lnTo>
                  <a:lnTo>
                    <a:pt x="138868" y="438217"/>
                  </a:lnTo>
                  <a:lnTo>
                    <a:pt x="120273" y="424163"/>
                  </a:lnTo>
                  <a:lnTo>
                    <a:pt x="103520" y="408410"/>
                  </a:lnTo>
                  <a:lnTo>
                    <a:pt x="88680" y="391142"/>
                  </a:lnTo>
                  <a:lnTo>
                    <a:pt x="75819" y="372541"/>
                  </a:lnTo>
                  <a:lnTo>
                    <a:pt x="28258" y="390902"/>
                  </a:lnTo>
                  <a:lnTo>
                    <a:pt x="0" y="318428"/>
                  </a:lnTo>
                  <a:lnTo>
                    <a:pt x="47589" y="300067"/>
                  </a:lnTo>
                  <a:lnTo>
                    <a:pt x="44465" y="277704"/>
                  </a:lnTo>
                  <a:lnTo>
                    <a:pt x="43715" y="254999"/>
                  </a:lnTo>
                  <a:lnTo>
                    <a:pt x="45412" y="232134"/>
                  </a:lnTo>
                  <a:lnTo>
                    <a:pt x="49633" y="209289"/>
                  </a:lnTo>
                  <a:lnTo>
                    <a:pt x="2939" y="188803"/>
                  </a:lnTo>
                  <a:lnTo>
                    <a:pt x="34482" y="117698"/>
                  </a:lnTo>
                  <a:lnTo>
                    <a:pt x="81140" y="138178"/>
                  </a:lnTo>
                  <a:lnTo>
                    <a:pt x="95255" y="119675"/>
                  </a:lnTo>
                  <a:lnTo>
                    <a:pt x="111086" y="103002"/>
                  </a:lnTo>
                  <a:lnTo>
                    <a:pt x="128448" y="88237"/>
                  </a:lnTo>
                  <a:lnTo>
                    <a:pt x="147157" y="75455"/>
                  </a:lnTo>
                  <a:lnTo>
                    <a:pt x="128701" y="28112"/>
                  </a:lnTo>
                  <a:lnTo>
                    <a:pt x="201523" y="0"/>
                  </a:lnTo>
                  <a:lnTo>
                    <a:pt x="220016" y="47336"/>
                  </a:lnTo>
                  <a:lnTo>
                    <a:pt x="242492" y="44232"/>
                  </a:lnTo>
                  <a:lnTo>
                    <a:pt x="265313" y="43487"/>
                  </a:lnTo>
                  <a:lnTo>
                    <a:pt x="288298" y="45177"/>
                  </a:lnTo>
                  <a:lnTo>
                    <a:pt x="311266" y="49376"/>
                  </a:lnTo>
                  <a:lnTo>
                    <a:pt x="331852" y="2953"/>
                  </a:lnTo>
                  <a:lnTo>
                    <a:pt x="403334" y="34296"/>
                  </a:lnTo>
                  <a:lnTo>
                    <a:pt x="382748" y="80720"/>
                  </a:lnTo>
                  <a:lnTo>
                    <a:pt x="401343" y="94758"/>
                  </a:lnTo>
                  <a:lnTo>
                    <a:pt x="418096" y="110505"/>
                  </a:lnTo>
                  <a:lnTo>
                    <a:pt x="432937" y="127779"/>
                  </a:lnTo>
                  <a:lnTo>
                    <a:pt x="445797" y="146395"/>
                  </a:lnTo>
                  <a:lnTo>
                    <a:pt x="493387" y="128034"/>
                  </a:lnTo>
                  <a:lnTo>
                    <a:pt x="521645" y="200508"/>
                  </a:lnTo>
                  <a:lnTo>
                    <a:pt x="474055" y="218869"/>
                  </a:lnTo>
                  <a:lnTo>
                    <a:pt x="477180" y="241233"/>
                  </a:lnTo>
                  <a:lnTo>
                    <a:pt x="477930" y="263938"/>
                  </a:lnTo>
                  <a:lnTo>
                    <a:pt x="476232" y="286805"/>
                  </a:lnTo>
                  <a:lnTo>
                    <a:pt x="472012" y="309655"/>
                  </a:lnTo>
                  <a:lnTo>
                    <a:pt x="518677" y="330134"/>
                  </a:lnTo>
                  <a:lnTo>
                    <a:pt x="487163" y="401246"/>
                  </a:lnTo>
                  <a:lnTo>
                    <a:pt x="440477" y="380766"/>
                  </a:lnTo>
                  <a:lnTo>
                    <a:pt x="426364" y="399265"/>
                  </a:lnTo>
                  <a:lnTo>
                    <a:pt x="410537" y="415929"/>
                  </a:lnTo>
                  <a:lnTo>
                    <a:pt x="393182" y="430692"/>
                  </a:lnTo>
                  <a:lnTo>
                    <a:pt x="374487" y="443489"/>
                  </a:lnTo>
                  <a:lnTo>
                    <a:pt x="392944" y="490825"/>
                  </a:lnTo>
                  <a:lnTo>
                    <a:pt x="320093" y="518945"/>
                  </a:lnTo>
                  <a:close/>
                </a:path>
              </a:pathLst>
            </a:custGeom>
            <a:solidFill>
              <a:srgbClr val="383436"/>
            </a:solidFill>
          </p:spPr>
          <p:txBody>
            <a:bodyPr wrap="square" lIns="0" tIns="0" rIns="0" bIns="0" rtlCol="0"/>
            <a:lstStyle/>
            <a:p>
              <a:endParaRPr/>
            </a:p>
          </p:txBody>
        </p:sp>
        <p:sp>
          <p:nvSpPr>
            <p:cNvPr id="11" name="object 11"/>
            <p:cNvSpPr/>
            <p:nvPr/>
          </p:nvSpPr>
          <p:spPr>
            <a:xfrm>
              <a:off x="8751691" y="6134977"/>
              <a:ext cx="361315" cy="359410"/>
            </a:xfrm>
            <a:custGeom>
              <a:avLst/>
              <a:gdLst/>
              <a:ahLst/>
              <a:cxnLst/>
              <a:rect l="l" t="t" r="r" b="b"/>
              <a:pathLst>
                <a:path w="361315" h="359410">
                  <a:moveTo>
                    <a:pt x="201187" y="359330"/>
                  </a:moveTo>
                  <a:lnTo>
                    <a:pt x="154072" y="358580"/>
                  </a:lnTo>
                  <a:lnTo>
                    <a:pt x="107247" y="345094"/>
                  </a:lnTo>
                  <a:lnTo>
                    <a:pt x="65669" y="319792"/>
                  </a:lnTo>
                  <a:lnTo>
                    <a:pt x="33344" y="285690"/>
                  </a:lnTo>
                  <a:lnTo>
                    <a:pt x="11158" y="245059"/>
                  </a:lnTo>
                  <a:lnTo>
                    <a:pt x="0" y="200172"/>
                  </a:lnTo>
                  <a:lnTo>
                    <a:pt x="755" y="153300"/>
                  </a:lnTo>
                  <a:lnTo>
                    <a:pt x="14311" y="106714"/>
                  </a:lnTo>
                  <a:lnTo>
                    <a:pt x="39745" y="65343"/>
                  </a:lnTo>
                  <a:lnTo>
                    <a:pt x="74024" y="33178"/>
                  </a:lnTo>
                  <a:lnTo>
                    <a:pt x="114866" y="11103"/>
                  </a:lnTo>
                  <a:lnTo>
                    <a:pt x="159987" y="0"/>
                  </a:lnTo>
                  <a:lnTo>
                    <a:pt x="207103" y="748"/>
                  </a:lnTo>
                  <a:lnTo>
                    <a:pt x="253931" y="14231"/>
                  </a:lnTo>
                  <a:lnTo>
                    <a:pt x="295518" y="39536"/>
                  </a:lnTo>
                  <a:lnTo>
                    <a:pt x="327850" y="73640"/>
                  </a:lnTo>
                  <a:lnTo>
                    <a:pt x="350039" y="114271"/>
                  </a:lnTo>
                  <a:lnTo>
                    <a:pt x="361199" y="159158"/>
                  </a:lnTo>
                  <a:lnTo>
                    <a:pt x="360445" y="206028"/>
                  </a:lnTo>
                  <a:lnTo>
                    <a:pt x="346888" y="252611"/>
                  </a:lnTo>
                  <a:lnTo>
                    <a:pt x="321443" y="293985"/>
                  </a:lnTo>
                  <a:lnTo>
                    <a:pt x="287156" y="326151"/>
                  </a:lnTo>
                  <a:lnTo>
                    <a:pt x="246309" y="348227"/>
                  </a:lnTo>
                  <a:lnTo>
                    <a:pt x="201187" y="359330"/>
                  </a:lnTo>
                  <a:close/>
                </a:path>
              </a:pathLst>
            </a:custGeom>
            <a:solidFill>
              <a:srgbClr val="E8E8E8"/>
            </a:solidFill>
          </p:spPr>
          <p:txBody>
            <a:bodyPr wrap="square" lIns="0" tIns="0" rIns="0" bIns="0" rtlCol="0"/>
            <a:lstStyle/>
            <a:p>
              <a:endParaRPr/>
            </a:p>
          </p:txBody>
        </p:sp>
      </p:grpSp>
      <p:grpSp>
        <p:nvGrpSpPr>
          <p:cNvPr id="12" name="object 12"/>
          <p:cNvGrpSpPr/>
          <p:nvPr/>
        </p:nvGrpSpPr>
        <p:grpSpPr>
          <a:xfrm>
            <a:off x="1263627" y="570144"/>
            <a:ext cx="1639570" cy="2340610"/>
            <a:chOff x="1263627" y="570144"/>
            <a:chExt cx="1639570" cy="2340610"/>
          </a:xfrm>
        </p:grpSpPr>
        <p:sp>
          <p:nvSpPr>
            <p:cNvPr id="13" name="object 13"/>
            <p:cNvSpPr/>
            <p:nvPr/>
          </p:nvSpPr>
          <p:spPr>
            <a:xfrm>
              <a:off x="1263627" y="570144"/>
              <a:ext cx="1639570" cy="2071370"/>
            </a:xfrm>
            <a:custGeom>
              <a:avLst/>
              <a:gdLst/>
              <a:ahLst/>
              <a:cxnLst/>
              <a:rect l="l" t="t" r="r" b="b"/>
              <a:pathLst>
                <a:path w="1639570" h="2071370">
                  <a:moveTo>
                    <a:pt x="1021430" y="2070976"/>
                  </a:moveTo>
                  <a:lnTo>
                    <a:pt x="617773" y="2070976"/>
                  </a:lnTo>
                  <a:lnTo>
                    <a:pt x="603191" y="2005646"/>
                  </a:lnTo>
                  <a:lnTo>
                    <a:pt x="585723" y="1944752"/>
                  </a:lnTo>
                  <a:lnTo>
                    <a:pt x="565953" y="1888311"/>
                  </a:lnTo>
                  <a:lnTo>
                    <a:pt x="544462" y="1836336"/>
                  </a:lnTo>
                  <a:lnTo>
                    <a:pt x="521833" y="1788843"/>
                  </a:lnTo>
                  <a:lnTo>
                    <a:pt x="498647" y="1745847"/>
                  </a:lnTo>
                  <a:lnTo>
                    <a:pt x="475488" y="1707362"/>
                  </a:lnTo>
                  <a:lnTo>
                    <a:pt x="452938" y="1673402"/>
                  </a:lnTo>
                  <a:lnTo>
                    <a:pt x="411991" y="1619120"/>
                  </a:lnTo>
                  <a:lnTo>
                    <a:pt x="361011" y="1563759"/>
                  </a:lnTo>
                  <a:lnTo>
                    <a:pt x="339798" y="1540716"/>
                  </a:lnTo>
                  <a:lnTo>
                    <a:pt x="296101" y="1490205"/>
                  </a:lnTo>
                  <a:lnTo>
                    <a:pt x="251636" y="1434173"/>
                  </a:lnTo>
                  <a:lnTo>
                    <a:pt x="207518" y="1373075"/>
                  </a:lnTo>
                  <a:lnTo>
                    <a:pt x="185936" y="1340769"/>
                  </a:lnTo>
                  <a:lnTo>
                    <a:pt x="164858" y="1307367"/>
                  </a:lnTo>
                  <a:lnTo>
                    <a:pt x="144423" y="1272926"/>
                  </a:lnTo>
                  <a:lnTo>
                    <a:pt x="124770" y="1237503"/>
                  </a:lnTo>
                  <a:lnTo>
                    <a:pt x="106038" y="1201156"/>
                  </a:lnTo>
                  <a:lnTo>
                    <a:pt x="88367" y="1163941"/>
                  </a:lnTo>
                  <a:lnTo>
                    <a:pt x="71895" y="1125914"/>
                  </a:lnTo>
                  <a:lnTo>
                    <a:pt x="56762" y="1087134"/>
                  </a:lnTo>
                  <a:lnTo>
                    <a:pt x="43106" y="1047657"/>
                  </a:lnTo>
                  <a:lnTo>
                    <a:pt x="31068" y="1007539"/>
                  </a:lnTo>
                  <a:lnTo>
                    <a:pt x="20786" y="966838"/>
                  </a:lnTo>
                  <a:lnTo>
                    <a:pt x="12398" y="925610"/>
                  </a:lnTo>
                  <a:lnTo>
                    <a:pt x="6046" y="883913"/>
                  </a:lnTo>
                  <a:lnTo>
                    <a:pt x="1866" y="841804"/>
                  </a:lnTo>
                  <a:lnTo>
                    <a:pt x="0" y="799339"/>
                  </a:lnTo>
                  <a:lnTo>
                    <a:pt x="584" y="756575"/>
                  </a:lnTo>
                  <a:lnTo>
                    <a:pt x="3760" y="713569"/>
                  </a:lnTo>
                  <a:lnTo>
                    <a:pt x="9666" y="670379"/>
                  </a:lnTo>
                  <a:lnTo>
                    <a:pt x="18441" y="627061"/>
                  </a:lnTo>
                  <a:lnTo>
                    <a:pt x="30225" y="583671"/>
                  </a:lnTo>
                  <a:lnTo>
                    <a:pt x="45155" y="540268"/>
                  </a:lnTo>
                  <a:lnTo>
                    <a:pt x="63373" y="496908"/>
                  </a:lnTo>
                  <a:lnTo>
                    <a:pt x="85016" y="453647"/>
                  </a:lnTo>
                  <a:lnTo>
                    <a:pt x="110223" y="410543"/>
                  </a:lnTo>
                  <a:lnTo>
                    <a:pt x="139135" y="367653"/>
                  </a:lnTo>
                  <a:lnTo>
                    <a:pt x="171890" y="325034"/>
                  </a:lnTo>
                  <a:lnTo>
                    <a:pt x="208627" y="282741"/>
                  </a:lnTo>
                  <a:lnTo>
                    <a:pt x="249486" y="240834"/>
                  </a:lnTo>
                  <a:lnTo>
                    <a:pt x="294605" y="199368"/>
                  </a:lnTo>
                  <a:lnTo>
                    <a:pt x="346999" y="159387"/>
                  </a:lnTo>
                  <a:lnTo>
                    <a:pt x="429001" y="106541"/>
                  </a:lnTo>
                  <a:lnTo>
                    <a:pt x="481228" y="78707"/>
                  </a:lnTo>
                  <a:lnTo>
                    <a:pt x="532577" y="55539"/>
                  </a:lnTo>
                  <a:lnTo>
                    <a:pt x="583000" y="36779"/>
                  </a:lnTo>
                  <a:lnTo>
                    <a:pt x="632448" y="22166"/>
                  </a:lnTo>
                  <a:lnTo>
                    <a:pt x="680875" y="11442"/>
                  </a:lnTo>
                  <a:lnTo>
                    <a:pt x="728231" y="4346"/>
                  </a:lnTo>
                  <a:lnTo>
                    <a:pt x="774469" y="618"/>
                  </a:lnTo>
                  <a:lnTo>
                    <a:pt x="819541" y="0"/>
                  </a:lnTo>
                  <a:lnTo>
                    <a:pt x="864613" y="618"/>
                  </a:lnTo>
                  <a:lnTo>
                    <a:pt x="910851" y="4346"/>
                  </a:lnTo>
                  <a:lnTo>
                    <a:pt x="958208" y="11442"/>
                  </a:lnTo>
                  <a:lnTo>
                    <a:pt x="1006634" y="22166"/>
                  </a:lnTo>
                  <a:lnTo>
                    <a:pt x="1056082" y="36779"/>
                  </a:lnTo>
                  <a:lnTo>
                    <a:pt x="1106505" y="55539"/>
                  </a:lnTo>
                  <a:lnTo>
                    <a:pt x="1157854" y="78707"/>
                  </a:lnTo>
                  <a:lnTo>
                    <a:pt x="1210081" y="106541"/>
                  </a:lnTo>
                  <a:lnTo>
                    <a:pt x="1263139" y="139302"/>
                  </a:lnTo>
                  <a:lnTo>
                    <a:pt x="1302169" y="165831"/>
                  </a:lnTo>
                  <a:lnTo>
                    <a:pt x="1344477" y="199368"/>
                  </a:lnTo>
                  <a:lnTo>
                    <a:pt x="1389596" y="240834"/>
                  </a:lnTo>
                  <a:lnTo>
                    <a:pt x="1430455" y="282741"/>
                  </a:lnTo>
                  <a:lnTo>
                    <a:pt x="1467192" y="325034"/>
                  </a:lnTo>
                  <a:lnTo>
                    <a:pt x="1499947" y="367653"/>
                  </a:lnTo>
                  <a:lnTo>
                    <a:pt x="1528859" y="410543"/>
                  </a:lnTo>
                  <a:lnTo>
                    <a:pt x="1554066" y="453647"/>
                  </a:lnTo>
                  <a:lnTo>
                    <a:pt x="1575709" y="496908"/>
                  </a:lnTo>
                  <a:lnTo>
                    <a:pt x="1593927" y="540268"/>
                  </a:lnTo>
                  <a:lnTo>
                    <a:pt x="1608857" y="583671"/>
                  </a:lnTo>
                  <a:lnTo>
                    <a:pt x="1620641" y="627061"/>
                  </a:lnTo>
                  <a:lnTo>
                    <a:pt x="1629416" y="670379"/>
                  </a:lnTo>
                  <a:lnTo>
                    <a:pt x="1635322" y="713569"/>
                  </a:lnTo>
                  <a:lnTo>
                    <a:pt x="1638498" y="756575"/>
                  </a:lnTo>
                  <a:lnTo>
                    <a:pt x="1639083" y="799339"/>
                  </a:lnTo>
                  <a:lnTo>
                    <a:pt x="1637216" y="841804"/>
                  </a:lnTo>
                  <a:lnTo>
                    <a:pt x="1633036" y="883913"/>
                  </a:lnTo>
                  <a:lnTo>
                    <a:pt x="1626684" y="925610"/>
                  </a:lnTo>
                  <a:lnTo>
                    <a:pt x="1618296" y="966838"/>
                  </a:lnTo>
                  <a:lnTo>
                    <a:pt x="1608014" y="1007539"/>
                  </a:lnTo>
                  <a:lnTo>
                    <a:pt x="1595976" y="1047657"/>
                  </a:lnTo>
                  <a:lnTo>
                    <a:pt x="1582320" y="1087134"/>
                  </a:lnTo>
                  <a:lnTo>
                    <a:pt x="1567187" y="1125914"/>
                  </a:lnTo>
                  <a:lnTo>
                    <a:pt x="1550715" y="1163941"/>
                  </a:lnTo>
                  <a:lnTo>
                    <a:pt x="1533044" y="1201156"/>
                  </a:lnTo>
                  <a:lnTo>
                    <a:pt x="1514312" y="1237503"/>
                  </a:lnTo>
                  <a:lnTo>
                    <a:pt x="1494659" y="1272926"/>
                  </a:lnTo>
                  <a:lnTo>
                    <a:pt x="1474224" y="1307367"/>
                  </a:lnTo>
                  <a:lnTo>
                    <a:pt x="1453146" y="1340769"/>
                  </a:lnTo>
                  <a:lnTo>
                    <a:pt x="1431564" y="1373075"/>
                  </a:lnTo>
                  <a:lnTo>
                    <a:pt x="1409618" y="1404229"/>
                  </a:lnTo>
                  <a:lnTo>
                    <a:pt x="1365187" y="1462850"/>
                  </a:lnTo>
                  <a:lnTo>
                    <a:pt x="1320967" y="1516179"/>
                  </a:lnTo>
                  <a:lnTo>
                    <a:pt x="1278071" y="1563759"/>
                  </a:lnTo>
                  <a:lnTo>
                    <a:pt x="1244322" y="1598827"/>
                  </a:lnTo>
                  <a:lnTo>
                    <a:pt x="1227088" y="1619120"/>
                  </a:lnTo>
                  <a:lnTo>
                    <a:pt x="1186127" y="1673402"/>
                  </a:lnTo>
                  <a:lnTo>
                    <a:pt x="1163569" y="1707362"/>
                  </a:lnTo>
                  <a:lnTo>
                    <a:pt x="1140405" y="1745847"/>
                  </a:lnTo>
                  <a:lnTo>
                    <a:pt x="1117220" y="1788843"/>
                  </a:lnTo>
                  <a:lnTo>
                    <a:pt x="1094598" y="1836336"/>
                  </a:lnTo>
                  <a:lnTo>
                    <a:pt x="1073123" y="1888311"/>
                  </a:lnTo>
                  <a:lnTo>
                    <a:pt x="1053381" y="1944752"/>
                  </a:lnTo>
                  <a:lnTo>
                    <a:pt x="1035955" y="2005646"/>
                  </a:lnTo>
                  <a:lnTo>
                    <a:pt x="1021430" y="2070976"/>
                  </a:lnTo>
                  <a:close/>
                </a:path>
              </a:pathLst>
            </a:custGeom>
            <a:solidFill>
              <a:srgbClr val="F4DE40"/>
            </a:solidFill>
          </p:spPr>
          <p:txBody>
            <a:bodyPr wrap="square" lIns="0" tIns="0" rIns="0" bIns="0" rtlCol="0"/>
            <a:lstStyle/>
            <a:p>
              <a:endParaRPr/>
            </a:p>
          </p:txBody>
        </p:sp>
        <p:sp>
          <p:nvSpPr>
            <p:cNvPr id="14" name="object 14"/>
            <p:cNvSpPr/>
            <p:nvPr/>
          </p:nvSpPr>
          <p:spPr>
            <a:xfrm>
              <a:off x="1836482" y="1906611"/>
              <a:ext cx="469900" cy="554355"/>
            </a:xfrm>
            <a:custGeom>
              <a:avLst/>
              <a:gdLst/>
              <a:ahLst/>
              <a:cxnLst/>
              <a:rect l="l" t="t" r="r" b="b"/>
              <a:pathLst>
                <a:path w="469900" h="554355">
                  <a:moveTo>
                    <a:pt x="0" y="0"/>
                  </a:moveTo>
                  <a:lnTo>
                    <a:pt x="77758" y="89202"/>
                  </a:lnTo>
                  <a:lnTo>
                    <a:pt x="114465" y="176676"/>
                  </a:lnTo>
                  <a:lnTo>
                    <a:pt x="119828" y="314386"/>
                  </a:lnTo>
                  <a:lnTo>
                    <a:pt x="103554" y="554299"/>
                  </a:lnTo>
                </a:path>
                <a:path w="469900" h="554355">
                  <a:moveTo>
                    <a:pt x="469577" y="0"/>
                  </a:moveTo>
                  <a:lnTo>
                    <a:pt x="383893" y="90977"/>
                  </a:lnTo>
                  <a:lnTo>
                    <a:pt x="343154" y="179042"/>
                  </a:lnTo>
                  <a:lnTo>
                    <a:pt x="336399" y="316161"/>
                  </a:lnTo>
                  <a:lnTo>
                    <a:pt x="352668" y="554299"/>
                  </a:lnTo>
                </a:path>
              </a:pathLst>
            </a:custGeom>
            <a:ln w="48548">
              <a:solidFill>
                <a:srgbClr val="E7E7E7"/>
              </a:solidFill>
            </a:ln>
          </p:spPr>
          <p:txBody>
            <a:bodyPr wrap="square" lIns="0" tIns="0" rIns="0" bIns="0" rtlCol="0"/>
            <a:lstStyle/>
            <a:p>
              <a:endParaRPr/>
            </a:p>
          </p:txBody>
        </p:sp>
        <p:sp>
          <p:nvSpPr>
            <p:cNvPr id="15" name="object 15"/>
            <p:cNvSpPr/>
            <p:nvPr/>
          </p:nvSpPr>
          <p:spPr>
            <a:xfrm>
              <a:off x="1770926" y="2407170"/>
              <a:ext cx="629285" cy="503555"/>
            </a:xfrm>
            <a:custGeom>
              <a:avLst/>
              <a:gdLst/>
              <a:ahLst/>
              <a:cxnLst/>
              <a:rect l="l" t="t" r="r" b="b"/>
              <a:pathLst>
                <a:path w="629285" h="503555">
                  <a:moveTo>
                    <a:pt x="629094" y="50965"/>
                  </a:moveTo>
                  <a:lnTo>
                    <a:pt x="625081" y="31127"/>
                  </a:lnTo>
                  <a:lnTo>
                    <a:pt x="614159" y="14935"/>
                  </a:lnTo>
                  <a:lnTo>
                    <a:pt x="597954" y="4013"/>
                  </a:lnTo>
                  <a:lnTo>
                    <a:pt x="578104" y="0"/>
                  </a:lnTo>
                  <a:lnTo>
                    <a:pt x="51104" y="0"/>
                  </a:lnTo>
                  <a:lnTo>
                    <a:pt x="31229" y="4013"/>
                  </a:lnTo>
                  <a:lnTo>
                    <a:pt x="14986" y="14935"/>
                  </a:lnTo>
                  <a:lnTo>
                    <a:pt x="4013" y="31127"/>
                  </a:lnTo>
                  <a:lnTo>
                    <a:pt x="0" y="50965"/>
                  </a:lnTo>
                  <a:lnTo>
                    <a:pt x="4013" y="70815"/>
                  </a:lnTo>
                  <a:lnTo>
                    <a:pt x="14986" y="87007"/>
                  </a:lnTo>
                  <a:lnTo>
                    <a:pt x="23025" y="92417"/>
                  </a:lnTo>
                  <a:lnTo>
                    <a:pt x="14986" y="97828"/>
                  </a:lnTo>
                  <a:lnTo>
                    <a:pt x="4013" y="114058"/>
                  </a:lnTo>
                  <a:lnTo>
                    <a:pt x="0" y="133972"/>
                  </a:lnTo>
                  <a:lnTo>
                    <a:pt x="4013" y="153809"/>
                  </a:lnTo>
                  <a:lnTo>
                    <a:pt x="14986" y="170002"/>
                  </a:lnTo>
                  <a:lnTo>
                    <a:pt x="31229" y="180924"/>
                  </a:lnTo>
                  <a:lnTo>
                    <a:pt x="33070" y="181305"/>
                  </a:lnTo>
                  <a:lnTo>
                    <a:pt x="31229" y="181673"/>
                  </a:lnTo>
                  <a:lnTo>
                    <a:pt x="14986" y="192633"/>
                  </a:lnTo>
                  <a:lnTo>
                    <a:pt x="4013" y="208876"/>
                  </a:lnTo>
                  <a:lnTo>
                    <a:pt x="0" y="228739"/>
                  </a:lnTo>
                  <a:lnTo>
                    <a:pt x="4013" y="248577"/>
                  </a:lnTo>
                  <a:lnTo>
                    <a:pt x="14986" y="264782"/>
                  </a:lnTo>
                  <a:lnTo>
                    <a:pt x="30518" y="275234"/>
                  </a:lnTo>
                  <a:lnTo>
                    <a:pt x="14986" y="285711"/>
                  </a:lnTo>
                  <a:lnTo>
                    <a:pt x="4013" y="301955"/>
                  </a:lnTo>
                  <a:lnTo>
                    <a:pt x="0" y="321805"/>
                  </a:lnTo>
                  <a:lnTo>
                    <a:pt x="4013" y="341655"/>
                  </a:lnTo>
                  <a:lnTo>
                    <a:pt x="14986" y="357847"/>
                  </a:lnTo>
                  <a:lnTo>
                    <a:pt x="31229" y="368769"/>
                  </a:lnTo>
                  <a:lnTo>
                    <a:pt x="51104" y="372770"/>
                  </a:lnTo>
                  <a:lnTo>
                    <a:pt x="138061" y="372770"/>
                  </a:lnTo>
                  <a:lnTo>
                    <a:pt x="153860" y="410768"/>
                  </a:lnTo>
                  <a:lnTo>
                    <a:pt x="182549" y="448487"/>
                  </a:lnTo>
                  <a:lnTo>
                    <a:pt x="219684" y="477647"/>
                  </a:lnTo>
                  <a:lnTo>
                    <a:pt x="263486" y="496443"/>
                  </a:lnTo>
                  <a:lnTo>
                    <a:pt x="312242" y="503097"/>
                  </a:lnTo>
                  <a:lnTo>
                    <a:pt x="361022" y="496443"/>
                  </a:lnTo>
                  <a:lnTo>
                    <a:pt x="404850" y="477647"/>
                  </a:lnTo>
                  <a:lnTo>
                    <a:pt x="441972" y="448487"/>
                  </a:lnTo>
                  <a:lnTo>
                    <a:pt x="470636" y="410768"/>
                  </a:lnTo>
                  <a:lnTo>
                    <a:pt x="486410" y="372770"/>
                  </a:lnTo>
                  <a:lnTo>
                    <a:pt x="578104" y="372770"/>
                  </a:lnTo>
                  <a:lnTo>
                    <a:pt x="597954" y="368769"/>
                  </a:lnTo>
                  <a:lnTo>
                    <a:pt x="614159" y="357847"/>
                  </a:lnTo>
                  <a:lnTo>
                    <a:pt x="625081" y="341655"/>
                  </a:lnTo>
                  <a:lnTo>
                    <a:pt x="629094" y="321805"/>
                  </a:lnTo>
                  <a:lnTo>
                    <a:pt x="625081" y="301955"/>
                  </a:lnTo>
                  <a:lnTo>
                    <a:pt x="614159" y="285711"/>
                  </a:lnTo>
                  <a:lnTo>
                    <a:pt x="598652" y="275234"/>
                  </a:lnTo>
                  <a:lnTo>
                    <a:pt x="614159" y="264782"/>
                  </a:lnTo>
                  <a:lnTo>
                    <a:pt x="625081" y="248577"/>
                  </a:lnTo>
                  <a:lnTo>
                    <a:pt x="629094" y="228739"/>
                  </a:lnTo>
                  <a:lnTo>
                    <a:pt x="625081" y="208876"/>
                  </a:lnTo>
                  <a:lnTo>
                    <a:pt x="614159" y="192633"/>
                  </a:lnTo>
                  <a:lnTo>
                    <a:pt x="597954" y="181673"/>
                  </a:lnTo>
                  <a:lnTo>
                    <a:pt x="596099" y="181305"/>
                  </a:lnTo>
                  <a:lnTo>
                    <a:pt x="597954" y="180924"/>
                  </a:lnTo>
                  <a:lnTo>
                    <a:pt x="614159" y="170002"/>
                  </a:lnTo>
                  <a:lnTo>
                    <a:pt x="625081" y="153809"/>
                  </a:lnTo>
                  <a:lnTo>
                    <a:pt x="629094" y="133972"/>
                  </a:lnTo>
                  <a:lnTo>
                    <a:pt x="625081" y="114058"/>
                  </a:lnTo>
                  <a:lnTo>
                    <a:pt x="614159" y="97828"/>
                  </a:lnTo>
                  <a:lnTo>
                    <a:pt x="606132" y="92417"/>
                  </a:lnTo>
                  <a:lnTo>
                    <a:pt x="614159" y="87007"/>
                  </a:lnTo>
                  <a:lnTo>
                    <a:pt x="625081" y="70815"/>
                  </a:lnTo>
                  <a:lnTo>
                    <a:pt x="629094" y="50965"/>
                  </a:lnTo>
                  <a:close/>
                </a:path>
              </a:pathLst>
            </a:custGeom>
            <a:solidFill>
              <a:srgbClr val="373436"/>
            </a:solidFill>
          </p:spPr>
          <p:txBody>
            <a:bodyPr wrap="square" lIns="0" tIns="0" rIns="0" bIns="0" rtlCol="0"/>
            <a:lstStyle/>
            <a:p>
              <a:endParaRPr/>
            </a:p>
          </p:txBody>
        </p:sp>
        <p:sp>
          <p:nvSpPr>
            <p:cNvPr id="16" name="object 16"/>
            <p:cNvSpPr/>
            <p:nvPr/>
          </p:nvSpPr>
          <p:spPr>
            <a:xfrm>
              <a:off x="2117039" y="892918"/>
              <a:ext cx="520700" cy="1122045"/>
            </a:xfrm>
            <a:custGeom>
              <a:avLst/>
              <a:gdLst/>
              <a:ahLst/>
              <a:cxnLst/>
              <a:rect l="l" t="t" r="r" b="b"/>
              <a:pathLst>
                <a:path w="520700" h="1122045">
                  <a:moveTo>
                    <a:pt x="103190" y="1121824"/>
                  </a:moveTo>
                  <a:lnTo>
                    <a:pt x="63046" y="1114178"/>
                  </a:lnTo>
                  <a:lnTo>
                    <a:pt x="30243" y="1093323"/>
                  </a:lnTo>
                  <a:lnTo>
                    <a:pt x="8116" y="1062390"/>
                  </a:lnTo>
                  <a:lnTo>
                    <a:pt x="0" y="1024506"/>
                  </a:lnTo>
                  <a:lnTo>
                    <a:pt x="0" y="97317"/>
                  </a:lnTo>
                  <a:lnTo>
                    <a:pt x="8116" y="59433"/>
                  </a:lnTo>
                  <a:lnTo>
                    <a:pt x="30243" y="28500"/>
                  </a:lnTo>
                  <a:lnTo>
                    <a:pt x="63046" y="7646"/>
                  </a:lnTo>
                  <a:lnTo>
                    <a:pt x="103190" y="0"/>
                  </a:lnTo>
                  <a:lnTo>
                    <a:pt x="126579" y="2523"/>
                  </a:lnTo>
                  <a:lnTo>
                    <a:pt x="148078" y="9722"/>
                  </a:lnTo>
                  <a:lnTo>
                    <a:pt x="167073" y="21039"/>
                  </a:lnTo>
                  <a:lnTo>
                    <a:pt x="182950" y="35917"/>
                  </a:lnTo>
                  <a:lnTo>
                    <a:pt x="192535" y="33420"/>
                  </a:lnTo>
                  <a:lnTo>
                    <a:pt x="202359" y="31594"/>
                  </a:lnTo>
                  <a:lnTo>
                    <a:pt x="212434" y="30474"/>
                  </a:lnTo>
                  <a:lnTo>
                    <a:pt x="222770" y="30093"/>
                  </a:lnTo>
                  <a:lnTo>
                    <a:pt x="270010" y="38272"/>
                  </a:lnTo>
                  <a:lnTo>
                    <a:pt x="308600" y="60580"/>
                  </a:lnTo>
                  <a:lnTo>
                    <a:pt x="334625" y="93673"/>
                  </a:lnTo>
                  <a:lnTo>
                    <a:pt x="344170" y="134206"/>
                  </a:lnTo>
                  <a:lnTo>
                    <a:pt x="343927" y="136997"/>
                  </a:lnTo>
                  <a:lnTo>
                    <a:pt x="368534" y="151750"/>
                  </a:lnTo>
                  <a:lnTo>
                    <a:pt x="387632" y="171474"/>
                  </a:lnTo>
                  <a:lnTo>
                    <a:pt x="399992" y="195134"/>
                  </a:lnTo>
                  <a:lnTo>
                    <a:pt x="404385" y="221695"/>
                  </a:lnTo>
                  <a:lnTo>
                    <a:pt x="402991" y="236751"/>
                  </a:lnTo>
                  <a:lnTo>
                    <a:pt x="398967" y="251045"/>
                  </a:lnTo>
                  <a:lnTo>
                    <a:pt x="392554" y="264406"/>
                  </a:lnTo>
                  <a:lnTo>
                    <a:pt x="383990" y="276664"/>
                  </a:lnTo>
                  <a:lnTo>
                    <a:pt x="407145" y="296175"/>
                  </a:lnTo>
                  <a:lnTo>
                    <a:pt x="424826" y="319635"/>
                  </a:lnTo>
                  <a:lnTo>
                    <a:pt x="436110" y="346302"/>
                  </a:lnTo>
                  <a:lnTo>
                    <a:pt x="440077" y="375438"/>
                  </a:lnTo>
                  <a:lnTo>
                    <a:pt x="438965" y="390917"/>
                  </a:lnTo>
                  <a:lnTo>
                    <a:pt x="435737" y="405804"/>
                  </a:lnTo>
                  <a:lnTo>
                    <a:pt x="430551" y="420009"/>
                  </a:lnTo>
                  <a:lnTo>
                    <a:pt x="423566" y="433440"/>
                  </a:lnTo>
                  <a:lnTo>
                    <a:pt x="462929" y="456727"/>
                  </a:lnTo>
                  <a:lnTo>
                    <a:pt x="493539" y="488136"/>
                  </a:lnTo>
                  <a:lnTo>
                    <a:pt x="513382" y="525961"/>
                  </a:lnTo>
                  <a:lnTo>
                    <a:pt x="520444" y="568496"/>
                  </a:lnTo>
                  <a:lnTo>
                    <a:pt x="513761" y="609959"/>
                  </a:lnTo>
                  <a:lnTo>
                    <a:pt x="494935" y="647020"/>
                  </a:lnTo>
                  <a:lnTo>
                    <a:pt x="465797" y="678098"/>
                  </a:lnTo>
                  <a:lnTo>
                    <a:pt x="428179" y="701610"/>
                  </a:lnTo>
                  <a:lnTo>
                    <a:pt x="433265" y="713343"/>
                  </a:lnTo>
                  <a:lnTo>
                    <a:pt x="436996" y="725576"/>
                  </a:lnTo>
                  <a:lnTo>
                    <a:pt x="439293" y="738264"/>
                  </a:lnTo>
                  <a:lnTo>
                    <a:pt x="440077" y="751361"/>
                  </a:lnTo>
                  <a:lnTo>
                    <a:pt x="436932" y="777298"/>
                  </a:lnTo>
                  <a:lnTo>
                    <a:pt x="427937" y="801415"/>
                  </a:lnTo>
                  <a:lnTo>
                    <a:pt x="413752" y="823166"/>
                  </a:lnTo>
                  <a:lnTo>
                    <a:pt x="395037" y="842005"/>
                  </a:lnTo>
                  <a:lnTo>
                    <a:pt x="399007" y="850981"/>
                  </a:lnTo>
                  <a:lnTo>
                    <a:pt x="401942" y="860389"/>
                  </a:lnTo>
                  <a:lnTo>
                    <a:pt x="403761" y="870161"/>
                  </a:lnTo>
                  <a:lnTo>
                    <a:pt x="404385" y="880228"/>
                  </a:lnTo>
                  <a:lnTo>
                    <a:pt x="399294" y="908788"/>
                  </a:lnTo>
                  <a:lnTo>
                    <a:pt x="385052" y="933878"/>
                  </a:lnTo>
                  <a:lnTo>
                    <a:pt x="363207" y="954167"/>
                  </a:lnTo>
                  <a:lnTo>
                    <a:pt x="335308" y="968324"/>
                  </a:lnTo>
                  <a:lnTo>
                    <a:pt x="339100" y="977533"/>
                  </a:lnTo>
                  <a:lnTo>
                    <a:pt x="341879" y="987117"/>
                  </a:lnTo>
                  <a:lnTo>
                    <a:pt x="343588" y="997043"/>
                  </a:lnTo>
                  <a:lnTo>
                    <a:pt x="344170" y="1007275"/>
                  </a:lnTo>
                  <a:lnTo>
                    <a:pt x="334625" y="1047808"/>
                  </a:lnTo>
                  <a:lnTo>
                    <a:pt x="308600" y="1080901"/>
                  </a:lnTo>
                  <a:lnTo>
                    <a:pt x="270010" y="1103209"/>
                  </a:lnTo>
                  <a:lnTo>
                    <a:pt x="222770" y="1111389"/>
                  </a:lnTo>
                  <a:lnTo>
                    <a:pt x="208239" y="1110632"/>
                  </a:lnTo>
                  <a:lnTo>
                    <a:pt x="194210" y="1108431"/>
                  </a:lnTo>
                  <a:lnTo>
                    <a:pt x="180773" y="1104887"/>
                  </a:lnTo>
                  <a:lnTo>
                    <a:pt x="168018" y="1100104"/>
                  </a:lnTo>
                  <a:lnTo>
                    <a:pt x="153860" y="1109231"/>
                  </a:lnTo>
                  <a:lnTo>
                    <a:pt x="138153" y="1116060"/>
                  </a:lnTo>
                  <a:lnTo>
                    <a:pt x="121172" y="1120341"/>
                  </a:lnTo>
                  <a:lnTo>
                    <a:pt x="103190" y="1121824"/>
                  </a:lnTo>
                  <a:close/>
                </a:path>
              </a:pathLst>
            </a:custGeom>
            <a:solidFill>
              <a:srgbClr val="E9B074"/>
            </a:solidFill>
          </p:spPr>
          <p:txBody>
            <a:bodyPr wrap="square" lIns="0" tIns="0" rIns="0" bIns="0" rtlCol="0"/>
            <a:lstStyle/>
            <a:p>
              <a:endParaRPr/>
            </a:p>
          </p:txBody>
        </p:sp>
        <p:sp>
          <p:nvSpPr>
            <p:cNvPr id="17" name="object 17"/>
            <p:cNvSpPr/>
            <p:nvPr/>
          </p:nvSpPr>
          <p:spPr>
            <a:xfrm>
              <a:off x="2284936" y="939743"/>
              <a:ext cx="323215" cy="1040130"/>
            </a:xfrm>
            <a:custGeom>
              <a:avLst/>
              <a:gdLst/>
              <a:ahLst/>
              <a:cxnLst/>
              <a:rect l="l" t="t" r="r" b="b"/>
              <a:pathLst>
                <a:path w="323214" h="1040130">
                  <a:moveTo>
                    <a:pt x="14810" y="0"/>
                  </a:moveTo>
                  <a:lnTo>
                    <a:pt x="39703" y="26081"/>
                  </a:lnTo>
                  <a:lnTo>
                    <a:pt x="46875" y="43926"/>
                  </a:lnTo>
                  <a:lnTo>
                    <a:pt x="35314" y="61771"/>
                  </a:lnTo>
                  <a:lnTo>
                    <a:pt x="4006" y="87853"/>
                  </a:lnTo>
                </a:path>
                <a:path w="323214" h="1040130">
                  <a:moveTo>
                    <a:pt x="19788" y="953520"/>
                  </a:moveTo>
                  <a:lnTo>
                    <a:pt x="41877" y="981695"/>
                  </a:lnTo>
                  <a:lnTo>
                    <a:pt x="47179" y="1000086"/>
                  </a:lnTo>
                  <a:lnTo>
                    <a:pt x="33838" y="1016793"/>
                  </a:lnTo>
                  <a:lnTo>
                    <a:pt x="0" y="1039917"/>
                  </a:lnTo>
                </a:path>
                <a:path w="323214" h="1040130">
                  <a:moveTo>
                    <a:pt x="164376" y="87124"/>
                  </a:moveTo>
                  <a:lnTo>
                    <a:pt x="136939" y="72349"/>
                  </a:lnTo>
                  <a:lnTo>
                    <a:pt x="119701" y="68119"/>
                  </a:lnTo>
                  <a:lnTo>
                    <a:pt x="105375" y="75060"/>
                  </a:lnTo>
                  <a:lnTo>
                    <a:pt x="86680" y="93798"/>
                  </a:lnTo>
                </a:path>
                <a:path w="323214" h="1040130">
                  <a:moveTo>
                    <a:pt x="219735" y="787764"/>
                  </a:moveTo>
                  <a:lnTo>
                    <a:pt x="210028" y="774134"/>
                  </a:lnTo>
                  <a:lnTo>
                    <a:pt x="195621" y="761903"/>
                  </a:lnTo>
                  <a:lnTo>
                    <a:pt x="175638" y="752561"/>
                  </a:lnTo>
                  <a:lnTo>
                    <a:pt x="149201" y="747599"/>
                  </a:lnTo>
                </a:path>
                <a:path w="323214" h="1040130">
                  <a:moveTo>
                    <a:pt x="322682" y="605870"/>
                  </a:moveTo>
                  <a:lnTo>
                    <a:pt x="278104" y="667220"/>
                  </a:lnTo>
                  <a:lnTo>
                    <a:pt x="241481" y="690325"/>
                  </a:lnTo>
                  <a:lnTo>
                    <a:pt x="193226" y="677573"/>
                  </a:lnTo>
                  <a:lnTo>
                    <a:pt x="113752" y="631352"/>
                  </a:lnTo>
                </a:path>
                <a:path w="323214" h="1040130">
                  <a:moveTo>
                    <a:pt x="167775" y="998660"/>
                  </a:moveTo>
                  <a:lnTo>
                    <a:pt x="190293" y="947151"/>
                  </a:lnTo>
                  <a:lnTo>
                    <a:pt x="189946" y="914220"/>
                  </a:lnTo>
                  <a:lnTo>
                    <a:pt x="159666" y="885679"/>
                  </a:lnTo>
                  <a:lnTo>
                    <a:pt x="92385" y="847344"/>
                  </a:lnTo>
                </a:path>
                <a:path w="323214" h="1040130">
                  <a:moveTo>
                    <a:pt x="266231" y="293045"/>
                  </a:moveTo>
                  <a:lnTo>
                    <a:pt x="246648" y="228909"/>
                  </a:lnTo>
                  <a:lnTo>
                    <a:pt x="222011" y="200869"/>
                  </a:lnTo>
                  <a:lnTo>
                    <a:pt x="176023" y="202930"/>
                  </a:lnTo>
                  <a:lnTo>
                    <a:pt x="92385" y="229097"/>
                  </a:lnTo>
                </a:path>
                <a:path w="323214" h="1040130">
                  <a:moveTo>
                    <a:pt x="230661" y="411113"/>
                  </a:moveTo>
                  <a:lnTo>
                    <a:pt x="207498" y="435317"/>
                  </a:lnTo>
                  <a:lnTo>
                    <a:pt x="189218" y="445483"/>
                  </a:lnTo>
                  <a:lnTo>
                    <a:pt x="166316" y="443500"/>
                  </a:lnTo>
                  <a:lnTo>
                    <a:pt x="129291" y="431256"/>
                  </a:lnTo>
                </a:path>
              </a:pathLst>
            </a:custGeom>
            <a:ln w="24274">
              <a:solidFill>
                <a:srgbClr val="FACBA1"/>
              </a:solidFill>
            </a:ln>
          </p:spPr>
          <p:txBody>
            <a:bodyPr wrap="square" lIns="0" tIns="0" rIns="0" bIns="0" rtlCol="0"/>
            <a:lstStyle/>
            <a:p>
              <a:endParaRPr/>
            </a:p>
          </p:txBody>
        </p:sp>
        <p:sp>
          <p:nvSpPr>
            <p:cNvPr id="18" name="object 18"/>
            <p:cNvSpPr/>
            <p:nvPr/>
          </p:nvSpPr>
          <p:spPr>
            <a:xfrm>
              <a:off x="1528853" y="892918"/>
              <a:ext cx="520700" cy="1122045"/>
            </a:xfrm>
            <a:custGeom>
              <a:avLst/>
              <a:gdLst/>
              <a:ahLst/>
              <a:cxnLst/>
              <a:rect l="l" t="t" r="r" b="b"/>
              <a:pathLst>
                <a:path w="520700" h="1122045">
                  <a:moveTo>
                    <a:pt x="417375" y="1121824"/>
                  </a:moveTo>
                  <a:lnTo>
                    <a:pt x="399322" y="1120341"/>
                  </a:lnTo>
                  <a:lnTo>
                    <a:pt x="382305" y="1116060"/>
                  </a:lnTo>
                  <a:lnTo>
                    <a:pt x="366586" y="1109231"/>
                  </a:lnTo>
                  <a:lnTo>
                    <a:pt x="352425" y="1100104"/>
                  </a:lnTo>
                  <a:lnTo>
                    <a:pt x="339671" y="1104887"/>
                  </a:lnTo>
                  <a:lnTo>
                    <a:pt x="326233" y="1108431"/>
                  </a:lnTo>
                  <a:lnTo>
                    <a:pt x="312204" y="1110632"/>
                  </a:lnTo>
                  <a:lnTo>
                    <a:pt x="297674" y="1111389"/>
                  </a:lnTo>
                  <a:lnTo>
                    <a:pt x="250434" y="1103209"/>
                  </a:lnTo>
                  <a:lnTo>
                    <a:pt x="211844" y="1080901"/>
                  </a:lnTo>
                  <a:lnTo>
                    <a:pt x="185818" y="1047808"/>
                  </a:lnTo>
                  <a:lnTo>
                    <a:pt x="176273" y="1007275"/>
                  </a:lnTo>
                  <a:lnTo>
                    <a:pt x="176873" y="997043"/>
                  </a:lnTo>
                  <a:lnTo>
                    <a:pt x="178610" y="987117"/>
                  </a:lnTo>
                  <a:lnTo>
                    <a:pt x="181395" y="977533"/>
                  </a:lnTo>
                  <a:lnTo>
                    <a:pt x="185135" y="968324"/>
                  </a:lnTo>
                  <a:lnTo>
                    <a:pt x="157236" y="954167"/>
                  </a:lnTo>
                  <a:lnTo>
                    <a:pt x="135392" y="933878"/>
                  </a:lnTo>
                  <a:lnTo>
                    <a:pt x="121150" y="908788"/>
                  </a:lnTo>
                  <a:lnTo>
                    <a:pt x="116058" y="880228"/>
                  </a:lnTo>
                  <a:lnTo>
                    <a:pt x="116683" y="870161"/>
                  </a:lnTo>
                  <a:lnTo>
                    <a:pt x="118502" y="860389"/>
                  </a:lnTo>
                  <a:lnTo>
                    <a:pt x="121436" y="850981"/>
                  </a:lnTo>
                  <a:lnTo>
                    <a:pt x="125406" y="842005"/>
                  </a:lnTo>
                  <a:lnTo>
                    <a:pt x="106692" y="823166"/>
                  </a:lnTo>
                  <a:lnTo>
                    <a:pt x="92507" y="801415"/>
                  </a:lnTo>
                  <a:lnTo>
                    <a:pt x="83512" y="777298"/>
                  </a:lnTo>
                  <a:lnTo>
                    <a:pt x="80367" y="751361"/>
                  </a:lnTo>
                  <a:lnTo>
                    <a:pt x="81150" y="738264"/>
                  </a:lnTo>
                  <a:lnTo>
                    <a:pt x="83447" y="725576"/>
                  </a:lnTo>
                  <a:lnTo>
                    <a:pt x="87178" y="713343"/>
                  </a:lnTo>
                  <a:lnTo>
                    <a:pt x="92264" y="701610"/>
                  </a:lnTo>
                  <a:lnTo>
                    <a:pt x="54647" y="678098"/>
                  </a:lnTo>
                  <a:lnTo>
                    <a:pt x="25509" y="647020"/>
                  </a:lnTo>
                  <a:lnTo>
                    <a:pt x="6682" y="609959"/>
                  </a:lnTo>
                  <a:lnTo>
                    <a:pt x="0" y="568496"/>
                  </a:lnTo>
                  <a:lnTo>
                    <a:pt x="7062" y="525961"/>
                  </a:lnTo>
                  <a:lnTo>
                    <a:pt x="26905" y="488136"/>
                  </a:lnTo>
                  <a:lnTo>
                    <a:pt x="57515" y="456727"/>
                  </a:lnTo>
                  <a:lnTo>
                    <a:pt x="96877" y="433440"/>
                  </a:lnTo>
                  <a:lnTo>
                    <a:pt x="89842" y="420009"/>
                  </a:lnTo>
                  <a:lnTo>
                    <a:pt x="84661" y="405804"/>
                  </a:lnTo>
                  <a:lnTo>
                    <a:pt x="81461" y="390917"/>
                  </a:lnTo>
                  <a:lnTo>
                    <a:pt x="80367" y="375438"/>
                  </a:lnTo>
                  <a:lnTo>
                    <a:pt x="84333" y="346302"/>
                  </a:lnTo>
                  <a:lnTo>
                    <a:pt x="95618" y="319635"/>
                  </a:lnTo>
                  <a:lnTo>
                    <a:pt x="113299" y="296175"/>
                  </a:lnTo>
                  <a:lnTo>
                    <a:pt x="136454" y="276664"/>
                  </a:lnTo>
                  <a:lnTo>
                    <a:pt x="127838" y="264406"/>
                  </a:lnTo>
                  <a:lnTo>
                    <a:pt x="121430" y="251045"/>
                  </a:lnTo>
                  <a:lnTo>
                    <a:pt x="117436" y="236751"/>
                  </a:lnTo>
                  <a:lnTo>
                    <a:pt x="116058" y="221695"/>
                  </a:lnTo>
                  <a:lnTo>
                    <a:pt x="120452" y="195134"/>
                  </a:lnTo>
                  <a:lnTo>
                    <a:pt x="132812" y="171474"/>
                  </a:lnTo>
                  <a:lnTo>
                    <a:pt x="151910" y="151750"/>
                  </a:lnTo>
                  <a:lnTo>
                    <a:pt x="176516" y="136997"/>
                  </a:lnTo>
                  <a:lnTo>
                    <a:pt x="176273" y="134206"/>
                  </a:lnTo>
                  <a:lnTo>
                    <a:pt x="185818" y="93673"/>
                  </a:lnTo>
                  <a:lnTo>
                    <a:pt x="211844" y="60580"/>
                  </a:lnTo>
                  <a:lnTo>
                    <a:pt x="250434" y="38272"/>
                  </a:lnTo>
                  <a:lnTo>
                    <a:pt x="297674" y="30093"/>
                  </a:lnTo>
                  <a:lnTo>
                    <a:pt x="308025" y="30474"/>
                  </a:lnTo>
                  <a:lnTo>
                    <a:pt x="318115" y="31594"/>
                  </a:lnTo>
                  <a:lnTo>
                    <a:pt x="327908" y="33420"/>
                  </a:lnTo>
                  <a:lnTo>
                    <a:pt x="337372" y="35917"/>
                  </a:lnTo>
                  <a:lnTo>
                    <a:pt x="353321" y="21039"/>
                  </a:lnTo>
                  <a:lnTo>
                    <a:pt x="372366" y="9722"/>
                  </a:lnTo>
                  <a:lnTo>
                    <a:pt x="393914" y="2523"/>
                  </a:lnTo>
                  <a:lnTo>
                    <a:pt x="417375" y="0"/>
                  </a:lnTo>
                  <a:lnTo>
                    <a:pt x="457429" y="7646"/>
                  </a:lnTo>
                  <a:lnTo>
                    <a:pt x="490154" y="28500"/>
                  </a:lnTo>
                  <a:lnTo>
                    <a:pt x="512227" y="59433"/>
                  </a:lnTo>
                  <a:lnTo>
                    <a:pt x="520323" y="97317"/>
                  </a:lnTo>
                  <a:lnTo>
                    <a:pt x="520323" y="1024506"/>
                  </a:lnTo>
                  <a:lnTo>
                    <a:pt x="512227" y="1062390"/>
                  </a:lnTo>
                  <a:lnTo>
                    <a:pt x="490154" y="1093323"/>
                  </a:lnTo>
                  <a:lnTo>
                    <a:pt x="457429" y="1114178"/>
                  </a:lnTo>
                  <a:lnTo>
                    <a:pt x="417375" y="1121824"/>
                  </a:lnTo>
                  <a:close/>
                </a:path>
              </a:pathLst>
            </a:custGeom>
            <a:solidFill>
              <a:srgbClr val="E9B074"/>
            </a:solidFill>
          </p:spPr>
          <p:txBody>
            <a:bodyPr wrap="square" lIns="0" tIns="0" rIns="0" bIns="0" rtlCol="0"/>
            <a:lstStyle/>
            <a:p>
              <a:endParaRPr/>
            </a:p>
          </p:txBody>
        </p:sp>
        <p:sp>
          <p:nvSpPr>
            <p:cNvPr id="19" name="object 19"/>
            <p:cNvSpPr/>
            <p:nvPr/>
          </p:nvSpPr>
          <p:spPr>
            <a:xfrm>
              <a:off x="1558596" y="939743"/>
              <a:ext cx="323215" cy="1040130"/>
            </a:xfrm>
            <a:custGeom>
              <a:avLst/>
              <a:gdLst/>
              <a:ahLst/>
              <a:cxnLst/>
              <a:rect l="l" t="t" r="r" b="b"/>
              <a:pathLst>
                <a:path w="323214" h="1040130">
                  <a:moveTo>
                    <a:pt x="307993" y="0"/>
                  </a:moveTo>
                  <a:lnTo>
                    <a:pt x="283170" y="26081"/>
                  </a:lnTo>
                  <a:lnTo>
                    <a:pt x="276034" y="43926"/>
                  </a:lnTo>
                  <a:lnTo>
                    <a:pt x="287609" y="61771"/>
                  </a:lnTo>
                  <a:lnTo>
                    <a:pt x="318919" y="87853"/>
                  </a:lnTo>
                </a:path>
                <a:path w="323214" h="1040130">
                  <a:moveTo>
                    <a:pt x="303015" y="953520"/>
                  </a:moveTo>
                  <a:lnTo>
                    <a:pt x="280926" y="981695"/>
                  </a:lnTo>
                  <a:lnTo>
                    <a:pt x="275624" y="1000086"/>
                  </a:lnTo>
                  <a:lnTo>
                    <a:pt x="288965" y="1016793"/>
                  </a:lnTo>
                  <a:lnTo>
                    <a:pt x="322804" y="1039917"/>
                  </a:lnTo>
                </a:path>
                <a:path w="323214" h="1040130">
                  <a:moveTo>
                    <a:pt x="158549" y="87124"/>
                  </a:moveTo>
                  <a:lnTo>
                    <a:pt x="185915" y="72349"/>
                  </a:lnTo>
                  <a:lnTo>
                    <a:pt x="203118" y="68119"/>
                  </a:lnTo>
                  <a:lnTo>
                    <a:pt x="217430" y="75060"/>
                  </a:lnTo>
                  <a:lnTo>
                    <a:pt x="236124" y="93798"/>
                  </a:lnTo>
                </a:path>
                <a:path w="323214" h="1040130">
                  <a:moveTo>
                    <a:pt x="103069" y="787764"/>
                  </a:moveTo>
                  <a:lnTo>
                    <a:pt x="112758" y="774134"/>
                  </a:lnTo>
                  <a:lnTo>
                    <a:pt x="127136" y="761903"/>
                  </a:lnTo>
                  <a:lnTo>
                    <a:pt x="147114" y="752561"/>
                  </a:lnTo>
                  <a:lnTo>
                    <a:pt x="173602" y="747599"/>
                  </a:lnTo>
                </a:path>
                <a:path w="323214" h="1040130">
                  <a:moveTo>
                    <a:pt x="0" y="605870"/>
                  </a:moveTo>
                  <a:lnTo>
                    <a:pt x="44650" y="667220"/>
                  </a:lnTo>
                  <a:lnTo>
                    <a:pt x="81323" y="690325"/>
                  </a:lnTo>
                  <a:lnTo>
                    <a:pt x="129627" y="677573"/>
                  </a:lnTo>
                  <a:lnTo>
                    <a:pt x="209173" y="631352"/>
                  </a:lnTo>
                </a:path>
                <a:path w="323214" h="1040130">
                  <a:moveTo>
                    <a:pt x="155028" y="998660"/>
                  </a:moveTo>
                  <a:lnTo>
                    <a:pt x="132510" y="947151"/>
                  </a:lnTo>
                  <a:lnTo>
                    <a:pt x="132857" y="914220"/>
                  </a:lnTo>
                  <a:lnTo>
                    <a:pt x="163137" y="885679"/>
                  </a:lnTo>
                  <a:lnTo>
                    <a:pt x="230418" y="847344"/>
                  </a:lnTo>
                </a:path>
                <a:path w="323214" h="1040130">
                  <a:moveTo>
                    <a:pt x="56572" y="293045"/>
                  </a:moveTo>
                  <a:lnTo>
                    <a:pt x="76156" y="228909"/>
                  </a:lnTo>
                  <a:lnTo>
                    <a:pt x="100792" y="200869"/>
                  </a:lnTo>
                  <a:lnTo>
                    <a:pt x="146780" y="202930"/>
                  </a:lnTo>
                  <a:lnTo>
                    <a:pt x="230418" y="229097"/>
                  </a:lnTo>
                </a:path>
                <a:path w="323214" h="1040130">
                  <a:moveTo>
                    <a:pt x="92143" y="411113"/>
                  </a:moveTo>
                  <a:lnTo>
                    <a:pt x="115305" y="435317"/>
                  </a:lnTo>
                  <a:lnTo>
                    <a:pt x="133586" y="445483"/>
                  </a:lnTo>
                  <a:lnTo>
                    <a:pt x="156487" y="443500"/>
                  </a:lnTo>
                  <a:lnTo>
                    <a:pt x="193512" y="431256"/>
                  </a:lnTo>
                </a:path>
              </a:pathLst>
            </a:custGeom>
            <a:ln w="24274">
              <a:solidFill>
                <a:srgbClr val="FACBA1"/>
              </a:solidFill>
            </a:ln>
          </p:spPr>
          <p:txBody>
            <a:bodyPr wrap="square" lIns="0" tIns="0" rIns="0" bIns="0" rtlCol="0"/>
            <a:lstStyle/>
            <a:p>
              <a:endParaRPr/>
            </a:p>
          </p:txBody>
        </p:sp>
        <p:sp>
          <p:nvSpPr>
            <p:cNvPr id="20" name="object 20"/>
            <p:cNvSpPr/>
            <p:nvPr/>
          </p:nvSpPr>
          <p:spPr>
            <a:xfrm>
              <a:off x="1433068" y="749111"/>
              <a:ext cx="1302385" cy="455930"/>
            </a:xfrm>
            <a:custGeom>
              <a:avLst/>
              <a:gdLst/>
              <a:ahLst/>
              <a:cxnLst/>
              <a:rect l="l" t="t" r="r" b="b"/>
              <a:pathLst>
                <a:path w="1302385" h="455930">
                  <a:moveTo>
                    <a:pt x="650100" y="0"/>
                  </a:moveTo>
                  <a:lnTo>
                    <a:pt x="650100" y="106175"/>
                  </a:lnTo>
                </a:path>
                <a:path w="1302385" h="455930">
                  <a:moveTo>
                    <a:pt x="0" y="455646"/>
                  </a:moveTo>
                  <a:lnTo>
                    <a:pt x="106225" y="455646"/>
                  </a:lnTo>
                </a:path>
                <a:path w="1302385" h="455930">
                  <a:moveTo>
                    <a:pt x="143495" y="138817"/>
                  </a:moveTo>
                  <a:lnTo>
                    <a:pt x="219370" y="213079"/>
                  </a:lnTo>
                </a:path>
                <a:path w="1302385" h="455930">
                  <a:moveTo>
                    <a:pt x="1301900" y="455646"/>
                  </a:moveTo>
                  <a:lnTo>
                    <a:pt x="1195674" y="455646"/>
                  </a:lnTo>
                </a:path>
                <a:path w="1302385" h="455930">
                  <a:moveTo>
                    <a:pt x="1158404" y="138817"/>
                  </a:moveTo>
                  <a:lnTo>
                    <a:pt x="1082529" y="213079"/>
                  </a:lnTo>
                </a:path>
              </a:pathLst>
            </a:custGeom>
            <a:ln w="48548">
              <a:solidFill>
                <a:srgbClr val="F58611"/>
              </a:solidFill>
            </a:ln>
          </p:spPr>
          <p:txBody>
            <a:bodyPr wrap="square" lIns="0" tIns="0" rIns="0" bIns="0" rtlCol="0"/>
            <a:lstStyle/>
            <a:p>
              <a:endParaRPr/>
            </a:p>
          </p:txBody>
        </p:sp>
        <p:sp>
          <p:nvSpPr>
            <p:cNvPr id="21" name="object 21"/>
            <p:cNvSpPr/>
            <p:nvPr/>
          </p:nvSpPr>
          <p:spPr>
            <a:xfrm>
              <a:off x="2094944" y="2805284"/>
              <a:ext cx="102870" cy="57150"/>
            </a:xfrm>
            <a:custGeom>
              <a:avLst/>
              <a:gdLst/>
              <a:ahLst/>
              <a:cxnLst/>
              <a:rect l="l" t="t" r="r" b="b"/>
              <a:pathLst>
                <a:path w="102869" h="57150">
                  <a:moveTo>
                    <a:pt x="0" y="56910"/>
                  </a:moveTo>
                  <a:lnTo>
                    <a:pt x="36152" y="50082"/>
                  </a:lnTo>
                  <a:lnTo>
                    <a:pt x="58864" y="41878"/>
                  </a:lnTo>
                  <a:lnTo>
                    <a:pt x="77728" y="26963"/>
                  </a:lnTo>
                  <a:lnTo>
                    <a:pt x="102340" y="0"/>
                  </a:lnTo>
                </a:path>
              </a:pathLst>
            </a:custGeom>
            <a:ln w="36407">
              <a:solidFill>
                <a:srgbClr val="E7E7E7"/>
              </a:solidFill>
            </a:ln>
          </p:spPr>
          <p:txBody>
            <a:bodyPr wrap="square" lIns="0" tIns="0" rIns="0" bIns="0" rtlCol="0"/>
            <a:lstStyle/>
            <a:p>
              <a:endParaRPr/>
            </a:p>
          </p:txBody>
        </p:sp>
      </p:grpSp>
      <p:sp>
        <p:nvSpPr>
          <p:cNvPr id="22" name="object 22"/>
          <p:cNvSpPr/>
          <p:nvPr/>
        </p:nvSpPr>
        <p:spPr>
          <a:xfrm>
            <a:off x="165966" y="6585463"/>
            <a:ext cx="1647824" cy="600059"/>
          </a:xfrm>
          <a:prstGeom prst="rect">
            <a:avLst/>
          </a:prstGeom>
          <a:blipFill>
            <a:blip r:embed="rId6" cstate="print"/>
            <a:stretch>
              <a:fillRect/>
            </a:stretch>
          </a:blipFill>
        </p:spPr>
        <p:txBody>
          <a:bodyPr wrap="square" lIns="0" tIns="0" rIns="0" bIns="0" rtlCol="0"/>
          <a:lstStyle/>
          <a:p>
            <a:endParaRPr/>
          </a:p>
        </p:txBody>
      </p:sp>
      <p:sp>
        <p:nvSpPr>
          <p:cNvPr id="23" name="object 23"/>
          <p:cNvSpPr txBox="1"/>
          <p:nvPr/>
        </p:nvSpPr>
        <p:spPr>
          <a:xfrm>
            <a:off x="245847" y="3161380"/>
            <a:ext cx="3961129" cy="2555875"/>
          </a:xfrm>
          <a:prstGeom prst="rect">
            <a:avLst/>
          </a:prstGeom>
        </p:spPr>
        <p:txBody>
          <a:bodyPr vert="horz" wrap="square" lIns="0" tIns="6985" rIns="0" bIns="0" rtlCol="0">
            <a:spAutoFit/>
          </a:bodyPr>
          <a:lstStyle/>
          <a:p>
            <a:pPr marL="12065" marR="5080" algn="ctr">
              <a:lnSpc>
                <a:spcPct val="100800"/>
              </a:lnSpc>
              <a:spcBef>
                <a:spcPts val="55"/>
              </a:spcBef>
            </a:pPr>
            <a:r>
              <a:rPr sz="4500" b="1" spc="-310" dirty="0">
                <a:solidFill>
                  <a:srgbClr val="FFFFFF"/>
                </a:solidFill>
                <a:latin typeface="Arial" panose="020B0604020202020204" pitchFamily="34" charset="0"/>
                <a:cs typeface="Arial" panose="020B0604020202020204" pitchFamily="34" charset="0"/>
              </a:rPr>
              <a:t>ADDICTION</a:t>
            </a:r>
            <a:r>
              <a:rPr sz="4500" b="1" spc="-355" dirty="0">
                <a:solidFill>
                  <a:srgbClr val="FFFFFF"/>
                </a:solidFill>
                <a:latin typeface="Arial" panose="020B0604020202020204" pitchFamily="34" charset="0"/>
                <a:cs typeface="Arial" panose="020B0604020202020204" pitchFamily="34" charset="0"/>
              </a:rPr>
              <a:t> </a:t>
            </a:r>
            <a:r>
              <a:rPr sz="4500" b="1" spc="-1250" dirty="0">
                <a:solidFill>
                  <a:srgbClr val="FFFFFF"/>
                </a:solidFill>
                <a:latin typeface="Arial" panose="020B0604020202020204" pitchFamily="34" charset="0"/>
                <a:cs typeface="Arial" panose="020B0604020202020204" pitchFamily="34" charset="0"/>
              </a:rPr>
              <a:t>=  </a:t>
            </a:r>
            <a:r>
              <a:rPr lang="fr-FR" sz="4000" spc="-150" dirty="0">
                <a:solidFill>
                  <a:srgbClr val="FFFFFF"/>
                </a:solidFill>
                <a:latin typeface="Arial Nova" panose="020B0604020202020204" pitchFamily="34" charset="0"/>
                <a:cs typeface="Arial" panose="020B0604020202020204" pitchFamily="34" charset="0"/>
              </a:rPr>
              <a:t>MALADIE DU  SYSTÈME  DE  LA  RÉCOMPENSE</a:t>
            </a:r>
            <a:endParaRPr sz="4000" spc="-150" dirty="0">
              <a:latin typeface="Arial Nova" panose="020B0604020202020204" pitchFamily="34" charset="0"/>
              <a:cs typeface="Arial" panose="020B0604020202020204" pitchFamily="34" charset="0"/>
            </a:endParaRPr>
          </a:p>
        </p:txBody>
      </p:sp>
      <p:sp>
        <p:nvSpPr>
          <p:cNvPr id="24" name="object 24"/>
          <p:cNvSpPr txBox="1"/>
          <p:nvPr/>
        </p:nvSpPr>
        <p:spPr>
          <a:xfrm>
            <a:off x="4899756" y="4223565"/>
            <a:ext cx="4291330" cy="1739900"/>
          </a:xfrm>
          <a:prstGeom prst="rect">
            <a:avLst/>
          </a:prstGeom>
        </p:spPr>
        <p:txBody>
          <a:bodyPr vert="horz" wrap="square" lIns="0" tIns="12700" rIns="0" bIns="0" rtlCol="0">
            <a:spAutoFit/>
          </a:bodyPr>
          <a:lstStyle/>
          <a:p>
            <a:pPr marL="12700" marR="5080">
              <a:lnSpc>
                <a:spcPct val="125000"/>
              </a:lnSpc>
              <a:spcBef>
                <a:spcPts val="100"/>
              </a:spcBef>
            </a:pPr>
            <a:r>
              <a:rPr sz="1800" spc="25" dirty="0">
                <a:solidFill>
                  <a:srgbClr val="16204A"/>
                </a:solidFill>
                <a:latin typeface="Verdana"/>
                <a:cs typeface="Verdana"/>
              </a:rPr>
              <a:t>Notre</a:t>
            </a:r>
            <a:r>
              <a:rPr sz="1800" spc="-170" dirty="0">
                <a:solidFill>
                  <a:srgbClr val="16204A"/>
                </a:solidFill>
                <a:latin typeface="Verdana"/>
                <a:cs typeface="Verdana"/>
              </a:rPr>
              <a:t> </a:t>
            </a:r>
            <a:r>
              <a:rPr sz="1800" dirty="0">
                <a:solidFill>
                  <a:srgbClr val="16204A"/>
                </a:solidFill>
                <a:latin typeface="Verdana"/>
                <a:cs typeface="Verdana"/>
              </a:rPr>
              <a:t>cerveau</a:t>
            </a:r>
            <a:r>
              <a:rPr sz="1800" spc="-170" dirty="0">
                <a:solidFill>
                  <a:srgbClr val="16204A"/>
                </a:solidFill>
                <a:latin typeface="Verdana"/>
                <a:cs typeface="Verdana"/>
              </a:rPr>
              <a:t> </a:t>
            </a:r>
            <a:r>
              <a:rPr sz="1800" spc="45" dirty="0">
                <a:solidFill>
                  <a:srgbClr val="16204A"/>
                </a:solidFill>
                <a:latin typeface="Verdana"/>
                <a:cs typeface="Verdana"/>
              </a:rPr>
              <a:t>ne</a:t>
            </a:r>
            <a:r>
              <a:rPr sz="1800" spc="-170" dirty="0">
                <a:solidFill>
                  <a:srgbClr val="16204A"/>
                </a:solidFill>
                <a:latin typeface="Verdana"/>
                <a:cs typeface="Verdana"/>
              </a:rPr>
              <a:t> </a:t>
            </a:r>
            <a:r>
              <a:rPr sz="1800" spc="-40" dirty="0">
                <a:solidFill>
                  <a:srgbClr val="16204A"/>
                </a:solidFill>
                <a:latin typeface="Verdana"/>
                <a:cs typeface="Verdana"/>
              </a:rPr>
              <a:t>s’est</a:t>
            </a:r>
            <a:r>
              <a:rPr sz="1800" spc="-170" dirty="0">
                <a:solidFill>
                  <a:srgbClr val="16204A"/>
                </a:solidFill>
                <a:latin typeface="Verdana"/>
                <a:cs typeface="Verdana"/>
              </a:rPr>
              <a:t> </a:t>
            </a:r>
            <a:r>
              <a:rPr sz="1800" spc="5" dirty="0">
                <a:solidFill>
                  <a:srgbClr val="16204A"/>
                </a:solidFill>
                <a:latin typeface="Verdana"/>
                <a:cs typeface="Verdana"/>
              </a:rPr>
              <a:t>pas</a:t>
            </a:r>
            <a:r>
              <a:rPr sz="1800" spc="-165" dirty="0">
                <a:solidFill>
                  <a:srgbClr val="16204A"/>
                </a:solidFill>
                <a:latin typeface="Verdana"/>
                <a:cs typeface="Verdana"/>
              </a:rPr>
              <a:t> </a:t>
            </a:r>
            <a:r>
              <a:rPr sz="1800" spc="30" dirty="0">
                <a:solidFill>
                  <a:srgbClr val="16204A"/>
                </a:solidFill>
                <a:latin typeface="Verdana"/>
                <a:cs typeface="Verdana"/>
              </a:rPr>
              <a:t>développé  </a:t>
            </a:r>
            <a:r>
              <a:rPr sz="1800" spc="40" dirty="0">
                <a:solidFill>
                  <a:srgbClr val="16204A"/>
                </a:solidFill>
                <a:latin typeface="Verdana"/>
                <a:cs typeface="Verdana"/>
              </a:rPr>
              <a:t>pour </a:t>
            </a:r>
            <a:r>
              <a:rPr sz="1800" dirty="0">
                <a:solidFill>
                  <a:srgbClr val="16204A"/>
                </a:solidFill>
                <a:latin typeface="Verdana"/>
                <a:cs typeface="Verdana"/>
              </a:rPr>
              <a:t>être </a:t>
            </a:r>
            <a:r>
              <a:rPr sz="1800" spc="30" dirty="0">
                <a:solidFill>
                  <a:srgbClr val="16204A"/>
                </a:solidFill>
                <a:latin typeface="Verdana"/>
                <a:cs typeface="Verdana"/>
              </a:rPr>
              <a:t>capable </a:t>
            </a:r>
            <a:r>
              <a:rPr sz="1800" spc="55" dirty="0">
                <a:solidFill>
                  <a:srgbClr val="16204A"/>
                </a:solidFill>
                <a:latin typeface="Verdana"/>
                <a:cs typeface="Verdana"/>
              </a:rPr>
              <a:t>de </a:t>
            </a:r>
            <a:r>
              <a:rPr sz="1800" spc="30" dirty="0">
                <a:solidFill>
                  <a:srgbClr val="16204A"/>
                </a:solidFill>
                <a:latin typeface="Verdana"/>
                <a:cs typeface="Verdana"/>
              </a:rPr>
              <a:t>prendre </a:t>
            </a:r>
            <a:r>
              <a:rPr sz="1800" spc="50" dirty="0">
                <a:solidFill>
                  <a:srgbClr val="16204A"/>
                </a:solidFill>
                <a:latin typeface="Verdana"/>
                <a:cs typeface="Verdana"/>
              </a:rPr>
              <a:t>ou </a:t>
            </a:r>
            <a:r>
              <a:rPr sz="1800" spc="55" dirty="0">
                <a:solidFill>
                  <a:srgbClr val="16204A"/>
                </a:solidFill>
                <a:latin typeface="Verdana"/>
                <a:cs typeface="Verdana"/>
              </a:rPr>
              <a:t>de  </a:t>
            </a:r>
            <a:r>
              <a:rPr sz="1800" spc="20" dirty="0">
                <a:solidFill>
                  <a:srgbClr val="16204A"/>
                </a:solidFill>
                <a:latin typeface="Verdana"/>
                <a:cs typeface="Verdana"/>
              </a:rPr>
              <a:t>rechercher </a:t>
            </a:r>
            <a:r>
              <a:rPr sz="1800" spc="15" dirty="0">
                <a:solidFill>
                  <a:srgbClr val="16204A"/>
                </a:solidFill>
                <a:latin typeface="Verdana"/>
                <a:cs typeface="Verdana"/>
              </a:rPr>
              <a:t>des </a:t>
            </a:r>
            <a:r>
              <a:rPr sz="1800" spc="-10" dirty="0">
                <a:solidFill>
                  <a:srgbClr val="16204A"/>
                </a:solidFill>
                <a:latin typeface="Verdana"/>
                <a:cs typeface="Verdana"/>
              </a:rPr>
              <a:t>drogues, elles  </a:t>
            </a:r>
            <a:r>
              <a:rPr sz="1800" spc="20" dirty="0">
                <a:solidFill>
                  <a:srgbClr val="16204A"/>
                </a:solidFill>
                <a:latin typeface="Verdana"/>
                <a:cs typeface="Verdana"/>
              </a:rPr>
              <a:t>s’immiscent </a:t>
            </a:r>
            <a:r>
              <a:rPr sz="1800" spc="25" dirty="0">
                <a:solidFill>
                  <a:srgbClr val="16204A"/>
                </a:solidFill>
                <a:latin typeface="Verdana"/>
                <a:cs typeface="Verdana"/>
              </a:rPr>
              <a:t>dans </a:t>
            </a:r>
            <a:r>
              <a:rPr sz="1800" spc="15" dirty="0">
                <a:solidFill>
                  <a:srgbClr val="16204A"/>
                </a:solidFill>
                <a:latin typeface="Verdana"/>
                <a:cs typeface="Verdana"/>
              </a:rPr>
              <a:t>des </a:t>
            </a:r>
            <a:r>
              <a:rPr sz="1800" spc="-10" dirty="0">
                <a:solidFill>
                  <a:srgbClr val="16204A"/>
                </a:solidFill>
                <a:latin typeface="Verdana"/>
                <a:cs typeface="Verdana"/>
              </a:rPr>
              <a:t>systèmes  </a:t>
            </a:r>
            <a:r>
              <a:rPr sz="1800" spc="20" dirty="0">
                <a:solidFill>
                  <a:srgbClr val="16204A"/>
                </a:solidFill>
                <a:latin typeface="Verdana"/>
                <a:cs typeface="Verdana"/>
              </a:rPr>
              <a:t>développés</a:t>
            </a:r>
            <a:r>
              <a:rPr sz="1800" spc="-170" dirty="0">
                <a:solidFill>
                  <a:srgbClr val="16204A"/>
                </a:solidFill>
                <a:latin typeface="Verdana"/>
                <a:cs typeface="Verdana"/>
              </a:rPr>
              <a:t> </a:t>
            </a:r>
            <a:r>
              <a:rPr sz="1800" spc="40" dirty="0">
                <a:solidFill>
                  <a:srgbClr val="16204A"/>
                </a:solidFill>
                <a:latin typeface="Verdana"/>
                <a:cs typeface="Verdana"/>
              </a:rPr>
              <a:t>pour</a:t>
            </a:r>
            <a:r>
              <a:rPr sz="1800" spc="-165" dirty="0">
                <a:solidFill>
                  <a:srgbClr val="16204A"/>
                </a:solidFill>
                <a:latin typeface="Verdana"/>
                <a:cs typeface="Verdana"/>
              </a:rPr>
              <a:t> </a:t>
            </a:r>
            <a:r>
              <a:rPr sz="1800" spc="5" dirty="0">
                <a:solidFill>
                  <a:srgbClr val="16204A"/>
                </a:solidFill>
                <a:latin typeface="Verdana"/>
                <a:cs typeface="Verdana"/>
              </a:rPr>
              <a:t>autre</a:t>
            </a:r>
            <a:r>
              <a:rPr sz="1800" spc="-170" dirty="0">
                <a:solidFill>
                  <a:srgbClr val="16204A"/>
                </a:solidFill>
                <a:latin typeface="Verdana"/>
                <a:cs typeface="Verdana"/>
              </a:rPr>
              <a:t> </a:t>
            </a:r>
            <a:r>
              <a:rPr sz="1800" spc="-25" dirty="0">
                <a:solidFill>
                  <a:srgbClr val="16204A"/>
                </a:solidFill>
                <a:latin typeface="Verdana"/>
                <a:cs typeface="Verdana"/>
              </a:rPr>
              <a:t>chose.</a:t>
            </a:r>
            <a:endParaRPr sz="1800" dirty="0">
              <a:latin typeface="Verdana"/>
              <a:cs typeface="Verdana"/>
            </a:endParaRPr>
          </a:p>
        </p:txBody>
      </p:sp>
      <p:sp>
        <p:nvSpPr>
          <p:cNvPr id="25" name="object 25"/>
          <p:cNvSpPr txBox="1">
            <a:spLocks noGrp="1"/>
          </p:cNvSpPr>
          <p:nvPr>
            <p:ph type="title"/>
          </p:nvPr>
        </p:nvSpPr>
        <p:spPr>
          <a:prstGeom prst="rect">
            <a:avLst/>
          </a:prstGeom>
        </p:spPr>
        <p:txBody>
          <a:bodyPr vert="horz" wrap="square" lIns="0" tIns="199482" rIns="0" bIns="0" rtlCol="0">
            <a:spAutoFit/>
          </a:bodyPr>
          <a:lstStyle/>
          <a:p>
            <a:pPr marL="4941570" marR="5080" indent="-353695">
              <a:lnSpc>
                <a:spcPct val="116500"/>
              </a:lnSpc>
              <a:spcBef>
                <a:spcPts val="100"/>
              </a:spcBef>
            </a:pPr>
            <a:r>
              <a:rPr sz="2200" spc="114" dirty="0">
                <a:solidFill>
                  <a:srgbClr val="008037"/>
                </a:solidFill>
                <a:latin typeface="Arial"/>
                <a:cs typeface="Arial"/>
              </a:rPr>
              <a:t>Développer </a:t>
            </a:r>
            <a:r>
              <a:rPr sz="2200" spc="35" dirty="0">
                <a:solidFill>
                  <a:srgbClr val="008037"/>
                </a:solidFill>
                <a:latin typeface="Arial"/>
                <a:cs typeface="Arial"/>
              </a:rPr>
              <a:t>des </a:t>
            </a:r>
            <a:r>
              <a:rPr sz="2200" spc="100" dirty="0">
                <a:solidFill>
                  <a:srgbClr val="008037"/>
                </a:solidFill>
                <a:latin typeface="Arial"/>
                <a:cs typeface="Arial"/>
              </a:rPr>
              <a:t>habitudes </a:t>
            </a:r>
            <a:r>
              <a:rPr sz="2200" spc="275" dirty="0">
                <a:solidFill>
                  <a:srgbClr val="008037"/>
                </a:solidFill>
                <a:latin typeface="Arial"/>
                <a:cs typeface="Arial"/>
              </a:rPr>
              <a:t>a</a:t>
            </a:r>
            <a:r>
              <a:rPr sz="2200" spc="-350" dirty="0">
                <a:solidFill>
                  <a:srgbClr val="008037"/>
                </a:solidFill>
                <a:latin typeface="Arial"/>
                <a:cs typeface="Arial"/>
              </a:rPr>
              <a:t> </a:t>
            </a:r>
            <a:r>
              <a:rPr sz="2200" spc="110" dirty="0">
                <a:solidFill>
                  <a:srgbClr val="008037"/>
                </a:solidFill>
                <a:latin typeface="Arial"/>
                <a:cs typeface="Arial"/>
              </a:rPr>
              <a:t>été  </a:t>
            </a:r>
            <a:r>
              <a:rPr sz="2200" spc="155" dirty="0">
                <a:solidFill>
                  <a:srgbClr val="008037"/>
                </a:solidFill>
                <a:latin typeface="Arial"/>
                <a:cs typeface="Arial"/>
              </a:rPr>
              <a:t>important </a:t>
            </a:r>
            <a:r>
              <a:rPr sz="2200" spc="95" dirty="0">
                <a:solidFill>
                  <a:srgbClr val="008037"/>
                </a:solidFill>
                <a:latin typeface="Arial"/>
                <a:cs typeface="Arial"/>
              </a:rPr>
              <a:t>dans</a:t>
            </a:r>
            <a:r>
              <a:rPr sz="2200" spc="-200" dirty="0">
                <a:solidFill>
                  <a:srgbClr val="008037"/>
                </a:solidFill>
                <a:latin typeface="Arial"/>
                <a:cs typeface="Arial"/>
              </a:rPr>
              <a:t> </a:t>
            </a:r>
            <a:r>
              <a:rPr sz="2200" spc="85" dirty="0">
                <a:solidFill>
                  <a:srgbClr val="008037"/>
                </a:solidFill>
                <a:latin typeface="Arial"/>
                <a:cs typeface="Arial"/>
              </a:rPr>
              <a:t>l’évolution</a:t>
            </a:r>
            <a:endParaRPr sz="2200" dirty="0">
              <a:latin typeface="Arial"/>
              <a:cs typeface="Arial"/>
            </a:endParaRPr>
          </a:p>
        </p:txBody>
      </p:sp>
      <p:sp>
        <p:nvSpPr>
          <p:cNvPr id="27" name="object 27"/>
          <p:cNvSpPr txBox="1"/>
          <p:nvPr/>
        </p:nvSpPr>
        <p:spPr>
          <a:xfrm>
            <a:off x="4666310" y="1541852"/>
            <a:ext cx="4936063" cy="1889235"/>
          </a:xfrm>
          <a:prstGeom prst="rect">
            <a:avLst/>
          </a:prstGeom>
        </p:spPr>
        <p:txBody>
          <a:bodyPr vert="horz" wrap="square" lIns="0" tIns="12700" rIns="0" bIns="0" rtlCol="0">
            <a:spAutoFit/>
          </a:bodyPr>
          <a:lstStyle/>
          <a:p>
            <a:pPr marL="298450" marR="5080" indent="-285750">
              <a:lnSpc>
                <a:spcPct val="114599"/>
              </a:lnSpc>
              <a:spcBef>
                <a:spcPts val="100"/>
              </a:spcBef>
              <a:buFont typeface="Arial" panose="020B0604020202020204" pitchFamily="34" charset="0"/>
              <a:buChar char="•"/>
            </a:pPr>
            <a:r>
              <a:rPr sz="1800" spc="20" dirty="0">
                <a:solidFill>
                  <a:srgbClr val="28407D"/>
                </a:solidFill>
                <a:latin typeface="Verdana"/>
                <a:cs typeface="Verdana"/>
              </a:rPr>
              <a:t>Importance </a:t>
            </a:r>
            <a:r>
              <a:rPr sz="1800" spc="85" dirty="0">
                <a:solidFill>
                  <a:srgbClr val="28407D"/>
                </a:solidFill>
                <a:latin typeface="Verdana"/>
                <a:cs typeface="Verdana"/>
              </a:rPr>
              <a:t>du </a:t>
            </a:r>
            <a:r>
              <a:rPr sz="1800" spc="25" dirty="0">
                <a:solidFill>
                  <a:srgbClr val="28407D"/>
                </a:solidFill>
                <a:latin typeface="Verdana"/>
                <a:cs typeface="Verdana"/>
              </a:rPr>
              <a:t>circuit </a:t>
            </a:r>
            <a:r>
              <a:rPr sz="1800" spc="55" dirty="0">
                <a:solidFill>
                  <a:srgbClr val="28407D"/>
                </a:solidFill>
                <a:latin typeface="Verdana"/>
                <a:cs typeface="Verdana"/>
              </a:rPr>
              <a:t>de  </a:t>
            </a:r>
            <a:r>
              <a:rPr sz="1800" spc="35" dirty="0">
                <a:solidFill>
                  <a:srgbClr val="28407D"/>
                </a:solidFill>
                <a:latin typeface="Verdana"/>
                <a:cs typeface="Verdana"/>
              </a:rPr>
              <a:t>récompense </a:t>
            </a:r>
            <a:r>
              <a:rPr sz="1800" spc="40" dirty="0">
                <a:solidFill>
                  <a:srgbClr val="28407D"/>
                </a:solidFill>
                <a:latin typeface="Verdana"/>
                <a:cs typeface="Verdana"/>
              </a:rPr>
              <a:t>pour </a:t>
            </a:r>
            <a:r>
              <a:rPr sz="1800" spc="5" dirty="0">
                <a:solidFill>
                  <a:srgbClr val="28407D"/>
                </a:solidFill>
                <a:latin typeface="Verdana"/>
                <a:cs typeface="Verdana"/>
              </a:rPr>
              <a:t>l’espèce  </a:t>
            </a:r>
            <a:r>
              <a:rPr sz="1800" spc="35" dirty="0">
                <a:solidFill>
                  <a:srgbClr val="28407D"/>
                </a:solidFill>
                <a:latin typeface="Verdana"/>
                <a:cs typeface="Verdana"/>
              </a:rPr>
              <a:t>Recherche</a:t>
            </a:r>
            <a:r>
              <a:rPr sz="1800" spc="-165" dirty="0">
                <a:solidFill>
                  <a:srgbClr val="28407D"/>
                </a:solidFill>
                <a:latin typeface="Verdana"/>
                <a:cs typeface="Verdana"/>
              </a:rPr>
              <a:t> </a:t>
            </a:r>
            <a:r>
              <a:rPr sz="1800" spc="55" dirty="0">
                <a:solidFill>
                  <a:srgbClr val="28407D"/>
                </a:solidFill>
                <a:latin typeface="Verdana"/>
                <a:cs typeface="Verdana"/>
              </a:rPr>
              <a:t>de</a:t>
            </a:r>
            <a:r>
              <a:rPr sz="1800" spc="-160" dirty="0">
                <a:solidFill>
                  <a:srgbClr val="28407D"/>
                </a:solidFill>
                <a:latin typeface="Verdana"/>
                <a:cs typeface="Verdana"/>
              </a:rPr>
              <a:t> </a:t>
            </a:r>
            <a:r>
              <a:rPr sz="1800" dirty="0">
                <a:solidFill>
                  <a:srgbClr val="28407D"/>
                </a:solidFill>
                <a:latin typeface="Verdana"/>
                <a:cs typeface="Verdana"/>
              </a:rPr>
              <a:t>sensations</a:t>
            </a:r>
            <a:r>
              <a:rPr sz="1800" spc="-160" dirty="0">
                <a:solidFill>
                  <a:srgbClr val="28407D"/>
                </a:solidFill>
                <a:latin typeface="Verdana"/>
                <a:cs typeface="Verdana"/>
              </a:rPr>
              <a:t> </a:t>
            </a:r>
            <a:r>
              <a:rPr sz="1800" spc="-10" dirty="0">
                <a:solidFill>
                  <a:srgbClr val="28407D"/>
                </a:solidFill>
                <a:latin typeface="Verdana"/>
                <a:cs typeface="Verdana"/>
              </a:rPr>
              <a:t>positives  </a:t>
            </a:r>
            <a:r>
              <a:rPr sz="1800" spc="15" dirty="0">
                <a:solidFill>
                  <a:srgbClr val="28407D"/>
                </a:solidFill>
                <a:latin typeface="Verdana"/>
                <a:cs typeface="Verdana"/>
              </a:rPr>
              <a:t>Nourriture</a:t>
            </a:r>
            <a:endParaRPr sz="1800" dirty="0">
              <a:latin typeface="Verdana"/>
              <a:cs typeface="Verdana"/>
            </a:endParaRPr>
          </a:p>
          <a:p>
            <a:pPr marL="298450" indent="-285750">
              <a:lnSpc>
                <a:spcPct val="100000"/>
              </a:lnSpc>
              <a:spcBef>
                <a:spcPts val="315"/>
              </a:spcBef>
              <a:buFont typeface="Arial" panose="020B0604020202020204" pitchFamily="34" charset="0"/>
              <a:buChar char="•"/>
            </a:pPr>
            <a:r>
              <a:rPr sz="1800" spc="20" dirty="0">
                <a:solidFill>
                  <a:srgbClr val="28407D"/>
                </a:solidFill>
                <a:latin typeface="Verdana"/>
                <a:cs typeface="Verdana"/>
              </a:rPr>
              <a:t>Confort</a:t>
            </a:r>
            <a:endParaRPr sz="1800" dirty="0">
              <a:latin typeface="Verdana"/>
              <a:cs typeface="Verdana"/>
            </a:endParaRPr>
          </a:p>
          <a:p>
            <a:pPr marL="298450" marR="1915160" indent="-285750">
              <a:lnSpc>
                <a:spcPct val="114599"/>
              </a:lnSpc>
              <a:buFont typeface="Arial" panose="020B0604020202020204" pitchFamily="34" charset="0"/>
              <a:buChar char="•"/>
            </a:pPr>
            <a:r>
              <a:rPr sz="1800" spc="10" dirty="0">
                <a:solidFill>
                  <a:srgbClr val="28407D"/>
                </a:solidFill>
                <a:latin typeface="Verdana"/>
                <a:cs typeface="Verdana"/>
              </a:rPr>
              <a:t>Relations</a:t>
            </a:r>
            <a:r>
              <a:rPr sz="1800" spc="-235" dirty="0">
                <a:solidFill>
                  <a:srgbClr val="28407D"/>
                </a:solidFill>
                <a:latin typeface="Verdana"/>
                <a:cs typeface="Verdana"/>
              </a:rPr>
              <a:t> </a:t>
            </a:r>
            <a:r>
              <a:rPr sz="1800" spc="-5" dirty="0">
                <a:solidFill>
                  <a:srgbClr val="28407D"/>
                </a:solidFill>
                <a:latin typeface="Verdana"/>
                <a:cs typeface="Verdana"/>
              </a:rPr>
              <a:t>sociales  </a:t>
            </a:r>
            <a:r>
              <a:rPr sz="1800" spc="-20" dirty="0">
                <a:solidFill>
                  <a:srgbClr val="28407D"/>
                </a:solidFill>
                <a:latin typeface="Verdana"/>
                <a:cs typeface="Verdana"/>
              </a:rPr>
              <a:t>Sexualité</a:t>
            </a:r>
            <a:endParaRPr sz="1800" dirty="0">
              <a:latin typeface="Verdana"/>
              <a:cs typeface="Verdan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9188" y="1904176"/>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0C45A6"/>
          </a:solidFill>
        </p:spPr>
        <p:txBody>
          <a:bodyPr wrap="square" lIns="0" tIns="0" rIns="0" bIns="0" rtlCol="0"/>
          <a:lstStyle/>
          <a:p>
            <a:endParaRPr/>
          </a:p>
        </p:txBody>
      </p:sp>
      <p:sp>
        <p:nvSpPr>
          <p:cNvPr id="3" name="object 3"/>
          <p:cNvSpPr/>
          <p:nvPr/>
        </p:nvSpPr>
        <p:spPr>
          <a:xfrm>
            <a:off x="0" y="6663171"/>
            <a:ext cx="1304924" cy="64769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6559325" y="0"/>
            <a:ext cx="3194273" cy="7315199"/>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369744" y="2334738"/>
            <a:ext cx="6563342" cy="3111749"/>
          </a:xfrm>
          <a:prstGeom prst="rect">
            <a:avLst/>
          </a:prstGeom>
        </p:spPr>
        <p:txBody>
          <a:bodyPr vert="horz" wrap="square" lIns="0" tIns="12700" rIns="0" bIns="0" rtlCol="0">
            <a:spAutoFit/>
          </a:bodyPr>
          <a:lstStyle/>
          <a:p>
            <a:pPr marL="469900" marR="1996439" indent="-457200" algn="just">
              <a:lnSpc>
                <a:spcPct val="122700"/>
              </a:lnSpc>
              <a:spcBef>
                <a:spcPts val="100"/>
              </a:spcBef>
              <a:buFont typeface="Arial" panose="020B0604020202020204" pitchFamily="34" charset="0"/>
              <a:buChar char="•"/>
            </a:pPr>
            <a:r>
              <a:rPr sz="2700" spc="45" dirty="0" err="1">
                <a:solidFill>
                  <a:srgbClr val="008037"/>
                </a:solidFill>
                <a:latin typeface="Verdana"/>
                <a:cs typeface="Verdana"/>
              </a:rPr>
              <a:t>Génétique</a:t>
            </a:r>
            <a:r>
              <a:rPr sz="2700" spc="-330" dirty="0">
                <a:solidFill>
                  <a:srgbClr val="008037"/>
                </a:solidFill>
                <a:latin typeface="Verdana"/>
                <a:cs typeface="Verdana"/>
              </a:rPr>
              <a:t> </a:t>
            </a:r>
            <a:r>
              <a:rPr sz="2700" spc="55" dirty="0">
                <a:solidFill>
                  <a:srgbClr val="008037"/>
                </a:solidFill>
                <a:latin typeface="Verdana"/>
                <a:cs typeface="Verdana"/>
              </a:rPr>
              <a:t>?</a:t>
            </a:r>
            <a:endParaRPr lang="fr-FR" sz="2700" spc="55" dirty="0">
              <a:solidFill>
                <a:srgbClr val="008037"/>
              </a:solidFill>
              <a:latin typeface="Verdana"/>
              <a:cs typeface="Verdana"/>
            </a:endParaRPr>
          </a:p>
          <a:p>
            <a:pPr marL="469900" marR="1996439" indent="-457200" algn="just">
              <a:lnSpc>
                <a:spcPct val="122700"/>
              </a:lnSpc>
              <a:spcBef>
                <a:spcPts val="100"/>
              </a:spcBef>
              <a:buFont typeface="Arial" panose="020B0604020202020204" pitchFamily="34" charset="0"/>
              <a:buChar char="•"/>
            </a:pPr>
            <a:r>
              <a:rPr sz="2700" spc="45" dirty="0">
                <a:solidFill>
                  <a:srgbClr val="008037"/>
                </a:solidFill>
                <a:latin typeface="Verdana"/>
                <a:cs typeface="Verdana"/>
              </a:rPr>
              <a:t>Rencontre</a:t>
            </a:r>
            <a:r>
              <a:rPr sz="2700" spc="-295" dirty="0">
                <a:solidFill>
                  <a:srgbClr val="008037"/>
                </a:solidFill>
                <a:latin typeface="Verdana"/>
                <a:cs typeface="Verdana"/>
              </a:rPr>
              <a:t> </a:t>
            </a:r>
            <a:r>
              <a:rPr sz="2700" spc="55" dirty="0">
                <a:solidFill>
                  <a:srgbClr val="008037"/>
                </a:solidFill>
                <a:latin typeface="Verdana"/>
                <a:cs typeface="Verdana"/>
              </a:rPr>
              <a:t>?</a:t>
            </a:r>
            <a:endParaRPr lang="fr-FR" sz="2700" spc="55" dirty="0">
              <a:solidFill>
                <a:srgbClr val="008037"/>
              </a:solidFill>
              <a:latin typeface="Verdana"/>
              <a:cs typeface="Verdana"/>
            </a:endParaRPr>
          </a:p>
          <a:p>
            <a:pPr marL="469900" marR="1996439" indent="-457200" algn="just">
              <a:lnSpc>
                <a:spcPct val="122700"/>
              </a:lnSpc>
              <a:spcBef>
                <a:spcPts val="100"/>
              </a:spcBef>
              <a:buFont typeface="Arial" panose="020B0604020202020204" pitchFamily="34" charset="0"/>
              <a:buChar char="•"/>
            </a:pPr>
            <a:r>
              <a:rPr sz="2700" spc="35" dirty="0" err="1">
                <a:solidFill>
                  <a:srgbClr val="008037"/>
                </a:solidFill>
                <a:latin typeface="Verdana"/>
                <a:cs typeface="Verdana"/>
              </a:rPr>
              <a:t>Volonté</a:t>
            </a:r>
            <a:r>
              <a:rPr sz="2700" spc="-260" dirty="0">
                <a:solidFill>
                  <a:srgbClr val="008037"/>
                </a:solidFill>
                <a:latin typeface="Verdana"/>
                <a:cs typeface="Verdana"/>
              </a:rPr>
              <a:t> </a:t>
            </a:r>
            <a:r>
              <a:rPr sz="2700" spc="55" dirty="0">
                <a:solidFill>
                  <a:srgbClr val="008037"/>
                </a:solidFill>
                <a:latin typeface="Verdana"/>
                <a:cs typeface="Verdana"/>
              </a:rPr>
              <a:t>?</a:t>
            </a:r>
            <a:endParaRPr lang="fr-FR" sz="2700" dirty="0">
              <a:latin typeface="Verdana"/>
              <a:cs typeface="Verdana"/>
            </a:endParaRPr>
          </a:p>
          <a:p>
            <a:pPr marL="469900" marR="1996439" indent="-457200" algn="just">
              <a:lnSpc>
                <a:spcPct val="122700"/>
              </a:lnSpc>
              <a:spcBef>
                <a:spcPts val="100"/>
              </a:spcBef>
              <a:buFont typeface="Arial" panose="020B0604020202020204" pitchFamily="34" charset="0"/>
              <a:buChar char="•"/>
            </a:pPr>
            <a:r>
              <a:rPr lang="fr-FR" sz="2700" spc="20" dirty="0">
                <a:solidFill>
                  <a:srgbClr val="008037"/>
                </a:solidFill>
                <a:latin typeface="Verdana"/>
                <a:cs typeface="Verdana"/>
              </a:rPr>
              <a:t>D</a:t>
            </a:r>
            <a:r>
              <a:rPr sz="2700" spc="20" dirty="0">
                <a:solidFill>
                  <a:srgbClr val="008037"/>
                </a:solidFill>
                <a:latin typeface="Verdana"/>
                <a:cs typeface="Verdana"/>
              </a:rPr>
              <a:t>'</a:t>
            </a:r>
            <a:r>
              <a:rPr sz="2700" spc="20" dirty="0" err="1">
                <a:solidFill>
                  <a:srgbClr val="008037"/>
                </a:solidFill>
                <a:latin typeface="Verdana"/>
                <a:cs typeface="Verdana"/>
              </a:rPr>
              <a:t>âge</a:t>
            </a:r>
            <a:r>
              <a:rPr sz="2700" spc="20" dirty="0">
                <a:solidFill>
                  <a:srgbClr val="008037"/>
                </a:solidFill>
                <a:latin typeface="Verdana"/>
                <a:cs typeface="Verdana"/>
              </a:rPr>
              <a:t> </a:t>
            </a:r>
            <a:r>
              <a:rPr sz="2700" spc="10" dirty="0" err="1">
                <a:solidFill>
                  <a:srgbClr val="008037"/>
                </a:solidFill>
                <a:latin typeface="Verdana"/>
                <a:cs typeface="Verdana"/>
              </a:rPr>
              <a:t>d'entrée</a:t>
            </a:r>
            <a:r>
              <a:rPr sz="2700" spc="10" dirty="0">
                <a:solidFill>
                  <a:srgbClr val="008037"/>
                </a:solidFill>
                <a:latin typeface="Verdana"/>
                <a:cs typeface="Verdana"/>
              </a:rPr>
              <a:t> </a:t>
            </a:r>
            <a:r>
              <a:rPr sz="2700" spc="30" dirty="0">
                <a:solidFill>
                  <a:srgbClr val="008037"/>
                </a:solidFill>
                <a:latin typeface="Verdana"/>
                <a:cs typeface="Verdana"/>
              </a:rPr>
              <a:t>dans</a:t>
            </a:r>
            <a:r>
              <a:rPr lang="fr-FR" sz="2700" spc="-125" dirty="0">
                <a:solidFill>
                  <a:srgbClr val="008037"/>
                </a:solidFill>
                <a:latin typeface="Verdana"/>
                <a:cs typeface="Verdana"/>
              </a:rPr>
              <a:t> </a:t>
            </a:r>
            <a:r>
              <a:rPr sz="2700" spc="-30" dirty="0">
                <a:solidFill>
                  <a:srgbClr val="008037"/>
                </a:solidFill>
                <a:latin typeface="Verdana"/>
                <a:cs typeface="Verdana"/>
              </a:rPr>
              <a:t>les  </a:t>
            </a:r>
            <a:r>
              <a:rPr sz="2700" spc="55" dirty="0" err="1">
                <a:solidFill>
                  <a:srgbClr val="008037"/>
                </a:solidFill>
                <a:latin typeface="Verdana"/>
                <a:cs typeface="Verdana"/>
              </a:rPr>
              <a:t>consommations</a:t>
            </a:r>
            <a:r>
              <a:rPr sz="2700" spc="-254" dirty="0">
                <a:solidFill>
                  <a:srgbClr val="008037"/>
                </a:solidFill>
                <a:latin typeface="Verdana"/>
                <a:cs typeface="Verdana"/>
              </a:rPr>
              <a:t> </a:t>
            </a:r>
            <a:r>
              <a:rPr sz="2700" spc="55" dirty="0">
                <a:solidFill>
                  <a:srgbClr val="008037"/>
                </a:solidFill>
                <a:latin typeface="Verdana"/>
                <a:cs typeface="Verdana"/>
              </a:rPr>
              <a:t>?</a:t>
            </a:r>
            <a:endParaRPr lang="fr-FR" sz="2700" dirty="0">
              <a:latin typeface="Verdana"/>
              <a:cs typeface="Verdana"/>
            </a:endParaRPr>
          </a:p>
          <a:p>
            <a:pPr marL="469900" marR="1996439" indent="-457200" algn="just">
              <a:lnSpc>
                <a:spcPct val="122700"/>
              </a:lnSpc>
              <a:spcBef>
                <a:spcPts val="100"/>
              </a:spcBef>
              <a:buFont typeface="Arial" panose="020B0604020202020204" pitchFamily="34" charset="0"/>
              <a:buChar char="•"/>
            </a:pPr>
            <a:r>
              <a:rPr sz="2700" spc="80" dirty="0">
                <a:solidFill>
                  <a:srgbClr val="008037"/>
                </a:solidFill>
                <a:latin typeface="Verdana"/>
                <a:cs typeface="Verdana"/>
              </a:rPr>
              <a:t>De</a:t>
            </a:r>
            <a:r>
              <a:rPr sz="2700" spc="-260" dirty="0">
                <a:solidFill>
                  <a:srgbClr val="008037"/>
                </a:solidFill>
                <a:latin typeface="Verdana"/>
                <a:cs typeface="Verdana"/>
              </a:rPr>
              <a:t> </a:t>
            </a:r>
            <a:r>
              <a:rPr sz="2700" spc="5" dirty="0">
                <a:solidFill>
                  <a:srgbClr val="008037"/>
                </a:solidFill>
                <a:latin typeface="Verdana"/>
                <a:cs typeface="Verdana"/>
              </a:rPr>
              <a:t>certains</a:t>
            </a:r>
            <a:r>
              <a:rPr sz="2700" spc="-254" dirty="0">
                <a:solidFill>
                  <a:srgbClr val="008037"/>
                </a:solidFill>
                <a:latin typeface="Verdana"/>
                <a:cs typeface="Verdana"/>
              </a:rPr>
              <a:t> </a:t>
            </a:r>
            <a:r>
              <a:rPr sz="2700" spc="35" dirty="0">
                <a:solidFill>
                  <a:srgbClr val="008037"/>
                </a:solidFill>
                <a:latin typeface="Verdana"/>
                <a:cs typeface="Verdana"/>
              </a:rPr>
              <a:t>produits</a:t>
            </a:r>
            <a:r>
              <a:rPr sz="2700" spc="-254" dirty="0">
                <a:solidFill>
                  <a:srgbClr val="008037"/>
                </a:solidFill>
                <a:latin typeface="Verdana"/>
                <a:cs typeface="Verdana"/>
              </a:rPr>
              <a:t> </a:t>
            </a:r>
            <a:r>
              <a:rPr sz="2700" spc="55" dirty="0">
                <a:solidFill>
                  <a:srgbClr val="008037"/>
                </a:solidFill>
                <a:latin typeface="Verdana"/>
                <a:cs typeface="Verdana"/>
              </a:rPr>
              <a:t>?</a:t>
            </a:r>
            <a:endParaRPr sz="2700" dirty="0">
              <a:latin typeface="Verdana"/>
              <a:cs typeface="Verdana"/>
            </a:endParaRPr>
          </a:p>
        </p:txBody>
      </p:sp>
      <p:sp>
        <p:nvSpPr>
          <p:cNvPr id="11" name="object 11"/>
          <p:cNvSpPr txBox="1">
            <a:spLocks noGrp="1"/>
          </p:cNvSpPr>
          <p:nvPr>
            <p:ph type="title"/>
          </p:nvPr>
        </p:nvSpPr>
        <p:spPr>
          <a:xfrm>
            <a:off x="366696" y="257423"/>
            <a:ext cx="5746750" cy="1397000"/>
          </a:xfrm>
          <a:prstGeom prst="rect">
            <a:avLst/>
          </a:prstGeom>
        </p:spPr>
        <p:txBody>
          <a:bodyPr vert="horz" wrap="square" lIns="0" tIns="12700" rIns="0" bIns="0" rtlCol="0">
            <a:spAutoFit/>
          </a:bodyPr>
          <a:lstStyle/>
          <a:p>
            <a:pPr marL="84455" marR="5080" indent="-72390">
              <a:lnSpc>
                <a:spcPct val="100000"/>
              </a:lnSpc>
              <a:spcBef>
                <a:spcPts val="100"/>
              </a:spcBef>
            </a:pPr>
            <a:r>
              <a:rPr sz="4500" spc="-305" dirty="0">
                <a:solidFill>
                  <a:srgbClr val="0C45A6"/>
                </a:solidFill>
              </a:rPr>
              <a:t>L’ADDICTION</a:t>
            </a:r>
            <a:r>
              <a:rPr sz="4500" spc="-350" dirty="0">
                <a:solidFill>
                  <a:srgbClr val="0C45A6"/>
                </a:solidFill>
              </a:rPr>
              <a:t> </a:t>
            </a:r>
            <a:r>
              <a:rPr sz="4500" spc="-235" dirty="0">
                <a:solidFill>
                  <a:srgbClr val="0C45A6"/>
                </a:solidFill>
              </a:rPr>
              <a:t>C’EST  </a:t>
            </a:r>
            <a:r>
              <a:rPr sz="4500" spc="-110" dirty="0">
                <a:solidFill>
                  <a:srgbClr val="0C45A6"/>
                </a:solidFill>
              </a:rPr>
              <a:t>UNE </a:t>
            </a:r>
            <a:r>
              <a:rPr sz="4500" spc="-405" dirty="0">
                <a:solidFill>
                  <a:srgbClr val="0C45A6"/>
                </a:solidFill>
              </a:rPr>
              <a:t>HISTOIRE </a:t>
            </a:r>
            <a:r>
              <a:rPr sz="4500" spc="-40" dirty="0">
                <a:solidFill>
                  <a:srgbClr val="0C45A6"/>
                </a:solidFill>
              </a:rPr>
              <a:t>DE</a:t>
            </a:r>
            <a:r>
              <a:rPr sz="4500" spc="-445" dirty="0">
                <a:solidFill>
                  <a:srgbClr val="0C45A6"/>
                </a:solidFill>
              </a:rPr>
              <a:t> </a:t>
            </a:r>
            <a:r>
              <a:rPr sz="4500" spc="-715" dirty="0">
                <a:solidFill>
                  <a:srgbClr val="0C45A6"/>
                </a:solidFill>
              </a:rPr>
              <a:t>:</a:t>
            </a:r>
            <a:endParaRPr sz="45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9277" y="1572773"/>
            <a:ext cx="590550" cy="66675"/>
          </a:xfrm>
          <a:custGeom>
            <a:avLst/>
            <a:gdLst/>
            <a:ahLst/>
            <a:cxnLst/>
            <a:rect l="l" t="t" r="r" b="b"/>
            <a:pathLst>
              <a:path w="590550" h="66675">
                <a:moveTo>
                  <a:pt x="590550" y="66675"/>
                </a:moveTo>
                <a:lnTo>
                  <a:pt x="0" y="66675"/>
                </a:lnTo>
                <a:lnTo>
                  <a:pt x="0" y="0"/>
                </a:lnTo>
                <a:lnTo>
                  <a:pt x="590550" y="0"/>
                </a:lnTo>
                <a:lnTo>
                  <a:pt x="590550" y="66675"/>
                </a:lnTo>
                <a:close/>
              </a:path>
            </a:pathLst>
          </a:custGeom>
          <a:solidFill>
            <a:srgbClr val="008037"/>
          </a:solidFill>
        </p:spPr>
        <p:txBody>
          <a:bodyPr wrap="square" lIns="0" tIns="0" rIns="0" bIns="0" rtlCol="0"/>
          <a:lstStyle/>
          <a:p>
            <a:endParaRPr/>
          </a:p>
        </p:txBody>
      </p:sp>
      <p:sp>
        <p:nvSpPr>
          <p:cNvPr id="3" name="object 3"/>
          <p:cNvSpPr/>
          <p:nvPr/>
        </p:nvSpPr>
        <p:spPr>
          <a:xfrm>
            <a:off x="0" y="6660704"/>
            <a:ext cx="1304056" cy="607146"/>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16594" y="1859863"/>
            <a:ext cx="2825115" cy="1699895"/>
          </a:xfrm>
          <a:custGeom>
            <a:avLst/>
            <a:gdLst/>
            <a:ahLst/>
            <a:cxnLst/>
            <a:rect l="l" t="t" r="r" b="b"/>
            <a:pathLst>
              <a:path w="2825115" h="1699895">
                <a:moveTo>
                  <a:pt x="2579868" y="1699290"/>
                </a:moveTo>
                <a:lnTo>
                  <a:pt x="2538782" y="1698458"/>
                </a:lnTo>
                <a:lnTo>
                  <a:pt x="2456612" y="1694954"/>
                </a:lnTo>
                <a:lnTo>
                  <a:pt x="2319171" y="1692735"/>
                </a:lnTo>
                <a:lnTo>
                  <a:pt x="2227657" y="1692152"/>
                </a:lnTo>
                <a:lnTo>
                  <a:pt x="2118095" y="1691101"/>
                </a:lnTo>
                <a:lnTo>
                  <a:pt x="2063315" y="1690181"/>
                </a:lnTo>
                <a:lnTo>
                  <a:pt x="2008534" y="1687948"/>
                </a:lnTo>
                <a:lnTo>
                  <a:pt x="1638717" y="1666867"/>
                </a:lnTo>
                <a:lnTo>
                  <a:pt x="1378068" y="1650885"/>
                </a:lnTo>
                <a:lnTo>
                  <a:pt x="1276013" y="1644921"/>
                </a:lnTo>
                <a:lnTo>
                  <a:pt x="1175703" y="1638635"/>
                </a:lnTo>
                <a:lnTo>
                  <a:pt x="1126558" y="1635813"/>
                </a:lnTo>
                <a:lnTo>
                  <a:pt x="1077346" y="1633352"/>
                </a:lnTo>
                <a:lnTo>
                  <a:pt x="1028102" y="1631368"/>
                </a:lnTo>
                <a:lnTo>
                  <a:pt x="978857" y="1629975"/>
                </a:lnTo>
                <a:lnTo>
                  <a:pt x="929646" y="1629288"/>
                </a:lnTo>
                <a:lnTo>
                  <a:pt x="880500" y="1629422"/>
                </a:lnTo>
                <a:lnTo>
                  <a:pt x="831453" y="1630492"/>
                </a:lnTo>
                <a:lnTo>
                  <a:pt x="781775" y="1631113"/>
                </a:lnTo>
                <a:lnTo>
                  <a:pt x="732015" y="1631100"/>
                </a:lnTo>
                <a:lnTo>
                  <a:pt x="682198" y="1630440"/>
                </a:lnTo>
                <a:lnTo>
                  <a:pt x="632346" y="1629124"/>
                </a:lnTo>
                <a:lnTo>
                  <a:pt x="582483" y="1627138"/>
                </a:lnTo>
                <a:lnTo>
                  <a:pt x="532631" y="1624472"/>
                </a:lnTo>
                <a:lnTo>
                  <a:pt x="482814" y="1621113"/>
                </a:lnTo>
                <a:lnTo>
                  <a:pt x="433054" y="1617052"/>
                </a:lnTo>
                <a:lnTo>
                  <a:pt x="344178" y="1608487"/>
                </a:lnTo>
                <a:lnTo>
                  <a:pt x="265255" y="1601436"/>
                </a:lnTo>
                <a:lnTo>
                  <a:pt x="226057" y="1596860"/>
                </a:lnTo>
                <a:lnTo>
                  <a:pt x="171979" y="1585824"/>
                </a:lnTo>
                <a:lnTo>
                  <a:pt x="117901" y="1571636"/>
                </a:lnTo>
                <a:lnTo>
                  <a:pt x="92617" y="1539404"/>
                </a:lnTo>
                <a:lnTo>
                  <a:pt x="87986" y="1500495"/>
                </a:lnTo>
                <a:lnTo>
                  <a:pt x="82961" y="1461454"/>
                </a:lnTo>
                <a:lnTo>
                  <a:pt x="78198" y="1422151"/>
                </a:lnTo>
                <a:lnTo>
                  <a:pt x="74357" y="1382453"/>
                </a:lnTo>
                <a:lnTo>
                  <a:pt x="68199" y="1283237"/>
                </a:lnTo>
                <a:lnTo>
                  <a:pt x="57567" y="1082914"/>
                </a:lnTo>
                <a:lnTo>
                  <a:pt x="52607" y="979915"/>
                </a:lnTo>
                <a:lnTo>
                  <a:pt x="49074" y="928415"/>
                </a:lnTo>
                <a:lnTo>
                  <a:pt x="45035" y="886594"/>
                </a:lnTo>
                <a:lnTo>
                  <a:pt x="34852" y="803476"/>
                </a:lnTo>
                <a:lnTo>
                  <a:pt x="30814" y="761654"/>
                </a:lnTo>
                <a:lnTo>
                  <a:pt x="25788" y="704900"/>
                </a:lnTo>
                <a:lnTo>
                  <a:pt x="16789" y="591390"/>
                </a:lnTo>
                <a:lnTo>
                  <a:pt x="12553" y="534635"/>
                </a:lnTo>
                <a:lnTo>
                  <a:pt x="6408" y="435840"/>
                </a:lnTo>
                <a:lnTo>
                  <a:pt x="3665" y="386442"/>
                </a:lnTo>
                <a:lnTo>
                  <a:pt x="1316" y="337045"/>
                </a:lnTo>
                <a:lnTo>
                  <a:pt x="0" y="287669"/>
                </a:lnTo>
                <a:lnTo>
                  <a:pt x="2370" y="238425"/>
                </a:lnTo>
                <a:lnTo>
                  <a:pt x="8427" y="189443"/>
                </a:lnTo>
                <a:lnTo>
                  <a:pt x="18172" y="140856"/>
                </a:lnTo>
                <a:lnTo>
                  <a:pt x="38912" y="86816"/>
                </a:lnTo>
                <a:lnTo>
                  <a:pt x="72667" y="64044"/>
                </a:lnTo>
                <a:lnTo>
                  <a:pt x="94022" y="62380"/>
                </a:lnTo>
                <a:lnTo>
                  <a:pt x="233080" y="69644"/>
                </a:lnTo>
                <a:lnTo>
                  <a:pt x="325786" y="73591"/>
                </a:lnTo>
                <a:lnTo>
                  <a:pt x="472351" y="80488"/>
                </a:lnTo>
                <a:lnTo>
                  <a:pt x="521030" y="81999"/>
                </a:lnTo>
                <a:lnTo>
                  <a:pt x="570867" y="82849"/>
                </a:lnTo>
                <a:lnTo>
                  <a:pt x="620655" y="83316"/>
                </a:lnTo>
                <a:lnTo>
                  <a:pt x="670404" y="83422"/>
                </a:lnTo>
                <a:lnTo>
                  <a:pt x="720123" y="83192"/>
                </a:lnTo>
                <a:lnTo>
                  <a:pt x="769824" y="82652"/>
                </a:lnTo>
                <a:lnTo>
                  <a:pt x="869204" y="80733"/>
                </a:lnTo>
                <a:lnTo>
                  <a:pt x="968624" y="77860"/>
                </a:lnTo>
                <a:lnTo>
                  <a:pt x="1068161" y="74229"/>
                </a:lnTo>
                <a:lnTo>
                  <a:pt x="1117998" y="72189"/>
                </a:lnTo>
                <a:lnTo>
                  <a:pt x="1166755" y="70620"/>
                </a:lnTo>
                <a:lnTo>
                  <a:pt x="1361290" y="66551"/>
                </a:lnTo>
                <a:lnTo>
                  <a:pt x="1409678" y="65350"/>
                </a:lnTo>
                <a:lnTo>
                  <a:pt x="1507286" y="61894"/>
                </a:lnTo>
                <a:lnTo>
                  <a:pt x="1606118" y="57604"/>
                </a:lnTo>
                <a:lnTo>
                  <a:pt x="1705244" y="52628"/>
                </a:lnTo>
                <a:lnTo>
                  <a:pt x="1954456" y="38907"/>
                </a:lnTo>
                <a:lnTo>
                  <a:pt x="2004320" y="35962"/>
                </a:lnTo>
                <a:lnTo>
                  <a:pt x="2054185" y="32627"/>
                </a:lnTo>
                <a:lnTo>
                  <a:pt x="2104049" y="28747"/>
                </a:lnTo>
                <a:lnTo>
                  <a:pt x="2159049" y="23054"/>
                </a:lnTo>
                <a:lnTo>
                  <a:pt x="2269576" y="10617"/>
                </a:lnTo>
                <a:lnTo>
                  <a:pt x="2324576" y="4924"/>
                </a:lnTo>
                <a:lnTo>
                  <a:pt x="2374711" y="1130"/>
                </a:lnTo>
                <a:lnTo>
                  <a:pt x="2424858" y="0"/>
                </a:lnTo>
                <a:lnTo>
                  <a:pt x="2474924" y="1499"/>
                </a:lnTo>
                <a:lnTo>
                  <a:pt x="2524816" y="5593"/>
                </a:lnTo>
                <a:lnTo>
                  <a:pt x="2574443" y="12248"/>
                </a:lnTo>
                <a:lnTo>
                  <a:pt x="2623711" y="21429"/>
                </a:lnTo>
                <a:lnTo>
                  <a:pt x="2672528" y="33101"/>
                </a:lnTo>
                <a:lnTo>
                  <a:pt x="2720802" y="47230"/>
                </a:lnTo>
                <a:lnTo>
                  <a:pt x="2768440" y="63781"/>
                </a:lnTo>
                <a:lnTo>
                  <a:pt x="2808340" y="100041"/>
                </a:lnTo>
                <a:lnTo>
                  <a:pt x="2814735" y="210249"/>
                </a:lnTo>
                <a:lnTo>
                  <a:pt x="2824625" y="470173"/>
                </a:lnTo>
                <a:lnTo>
                  <a:pt x="2824719" y="524144"/>
                </a:lnTo>
                <a:lnTo>
                  <a:pt x="2823830" y="577967"/>
                </a:lnTo>
                <a:lnTo>
                  <a:pt x="2822008" y="631668"/>
                </a:lnTo>
                <a:lnTo>
                  <a:pt x="2819301" y="685270"/>
                </a:lnTo>
                <a:lnTo>
                  <a:pt x="2815759" y="738800"/>
                </a:lnTo>
                <a:lnTo>
                  <a:pt x="2811430" y="792280"/>
                </a:lnTo>
                <a:lnTo>
                  <a:pt x="2806365" y="845735"/>
                </a:lnTo>
                <a:lnTo>
                  <a:pt x="2798353" y="947048"/>
                </a:lnTo>
                <a:lnTo>
                  <a:pt x="2783891" y="1151230"/>
                </a:lnTo>
                <a:lnTo>
                  <a:pt x="2779829" y="1201677"/>
                </a:lnTo>
                <a:lnTo>
                  <a:pt x="2775120" y="1252112"/>
                </a:lnTo>
                <a:lnTo>
                  <a:pt x="2769740" y="1302524"/>
                </a:lnTo>
                <a:lnTo>
                  <a:pt x="2763667" y="1352902"/>
                </a:lnTo>
                <a:lnTo>
                  <a:pt x="2756877" y="1403233"/>
                </a:lnTo>
                <a:lnTo>
                  <a:pt x="2749347" y="1453507"/>
                </a:lnTo>
                <a:lnTo>
                  <a:pt x="2741054" y="1503711"/>
                </a:lnTo>
                <a:lnTo>
                  <a:pt x="2731975" y="1553835"/>
                </a:lnTo>
                <a:lnTo>
                  <a:pt x="2722087" y="1603867"/>
                </a:lnTo>
                <a:lnTo>
                  <a:pt x="2710235" y="1648294"/>
                </a:lnTo>
                <a:lnTo>
                  <a:pt x="2665989" y="1690378"/>
                </a:lnTo>
                <a:lnTo>
                  <a:pt x="2620953" y="1697757"/>
                </a:lnTo>
                <a:lnTo>
                  <a:pt x="2579868" y="1699290"/>
                </a:lnTo>
                <a:close/>
              </a:path>
            </a:pathLst>
          </a:custGeom>
          <a:solidFill>
            <a:srgbClr val="00A650"/>
          </a:solidFill>
        </p:spPr>
        <p:txBody>
          <a:bodyPr wrap="square" lIns="0" tIns="0" rIns="0" bIns="0" rtlCol="0"/>
          <a:lstStyle/>
          <a:p>
            <a:endParaRPr/>
          </a:p>
        </p:txBody>
      </p:sp>
      <p:sp>
        <p:nvSpPr>
          <p:cNvPr id="5" name="object 5"/>
          <p:cNvSpPr txBox="1"/>
          <p:nvPr/>
        </p:nvSpPr>
        <p:spPr>
          <a:xfrm>
            <a:off x="252101" y="2133234"/>
            <a:ext cx="2553335" cy="1092200"/>
          </a:xfrm>
          <a:prstGeom prst="rect">
            <a:avLst/>
          </a:prstGeom>
        </p:spPr>
        <p:txBody>
          <a:bodyPr vert="horz" wrap="square" lIns="0" tIns="12700" rIns="0" bIns="0" rtlCol="0">
            <a:spAutoFit/>
          </a:bodyPr>
          <a:lstStyle/>
          <a:p>
            <a:pPr marL="12700" marR="5080" algn="ctr">
              <a:lnSpc>
                <a:spcPct val="116700"/>
              </a:lnSpc>
              <a:spcBef>
                <a:spcPts val="100"/>
              </a:spcBef>
            </a:pPr>
            <a:r>
              <a:rPr sz="1500" b="1" spc="-55" dirty="0">
                <a:solidFill>
                  <a:srgbClr val="FFFFFF"/>
                </a:solidFill>
                <a:latin typeface="Arial"/>
                <a:cs typeface="Arial"/>
              </a:rPr>
              <a:t>P </a:t>
            </a:r>
            <a:r>
              <a:rPr sz="1500" b="1" spc="-30" dirty="0">
                <a:solidFill>
                  <a:srgbClr val="FFFFFF"/>
                </a:solidFill>
                <a:latin typeface="Arial"/>
                <a:cs typeface="Arial"/>
              </a:rPr>
              <a:t>= </a:t>
            </a:r>
            <a:r>
              <a:rPr sz="1500" b="1" spc="50" dirty="0">
                <a:solidFill>
                  <a:srgbClr val="FFFFFF"/>
                </a:solidFill>
                <a:latin typeface="Arial"/>
                <a:cs typeface="Arial"/>
              </a:rPr>
              <a:t>Facteurs </a:t>
            </a:r>
            <a:r>
              <a:rPr sz="1500" b="1" spc="70" dirty="0">
                <a:solidFill>
                  <a:srgbClr val="FFFFFF"/>
                </a:solidFill>
                <a:latin typeface="Arial"/>
                <a:cs typeface="Arial"/>
              </a:rPr>
              <a:t>de </a:t>
            </a:r>
            <a:r>
              <a:rPr sz="1500" b="1" spc="60" dirty="0">
                <a:solidFill>
                  <a:srgbClr val="FFFFFF"/>
                </a:solidFill>
                <a:latin typeface="Arial"/>
                <a:cs typeface="Arial"/>
              </a:rPr>
              <a:t>risque</a:t>
            </a:r>
            <a:r>
              <a:rPr sz="1500" b="1" spc="-210" dirty="0">
                <a:solidFill>
                  <a:srgbClr val="FFFFFF"/>
                </a:solidFill>
                <a:latin typeface="Arial"/>
                <a:cs typeface="Arial"/>
              </a:rPr>
              <a:t> </a:t>
            </a:r>
            <a:r>
              <a:rPr sz="1500" b="1" spc="45" dirty="0">
                <a:solidFill>
                  <a:srgbClr val="FFFFFF"/>
                </a:solidFill>
                <a:latin typeface="Arial"/>
                <a:cs typeface="Arial"/>
              </a:rPr>
              <a:t>liés  </a:t>
            </a:r>
            <a:r>
              <a:rPr sz="1500" b="1" spc="90" dirty="0">
                <a:solidFill>
                  <a:srgbClr val="FFFFFF"/>
                </a:solidFill>
                <a:latin typeface="Arial"/>
                <a:cs typeface="Arial"/>
              </a:rPr>
              <a:t>au </a:t>
            </a:r>
            <a:r>
              <a:rPr sz="1500" b="1" spc="70" dirty="0">
                <a:solidFill>
                  <a:srgbClr val="FFFFFF"/>
                </a:solidFill>
                <a:latin typeface="Arial"/>
                <a:cs typeface="Arial"/>
              </a:rPr>
              <a:t>Produit </a:t>
            </a:r>
            <a:r>
              <a:rPr sz="1500" b="1" spc="35" dirty="0">
                <a:solidFill>
                  <a:srgbClr val="FFFFFF"/>
                </a:solidFill>
                <a:latin typeface="Arial"/>
                <a:cs typeface="Arial"/>
              </a:rPr>
              <a:t>(dose </a:t>
            </a:r>
            <a:r>
              <a:rPr sz="1500" b="1" spc="-10" dirty="0">
                <a:solidFill>
                  <a:srgbClr val="FFFFFF"/>
                </a:solidFill>
                <a:latin typeface="Arial"/>
                <a:cs typeface="Arial"/>
              </a:rPr>
              <a:t>THC,  </a:t>
            </a:r>
            <a:r>
              <a:rPr sz="1500" b="1" spc="75" dirty="0">
                <a:solidFill>
                  <a:srgbClr val="FFFFFF"/>
                </a:solidFill>
                <a:latin typeface="Arial"/>
                <a:cs typeface="Arial"/>
              </a:rPr>
              <a:t>fréquence)  </a:t>
            </a:r>
            <a:r>
              <a:rPr sz="1500" b="1" spc="95" dirty="0">
                <a:solidFill>
                  <a:srgbClr val="FFFFFF"/>
                </a:solidFill>
                <a:latin typeface="Arial"/>
                <a:cs typeface="Arial"/>
              </a:rPr>
              <a:t>Interrogatoire</a:t>
            </a:r>
            <a:r>
              <a:rPr sz="1500" b="1" spc="-40" dirty="0">
                <a:solidFill>
                  <a:srgbClr val="FFFFFF"/>
                </a:solidFill>
                <a:latin typeface="Arial"/>
                <a:cs typeface="Arial"/>
              </a:rPr>
              <a:t> </a:t>
            </a:r>
            <a:r>
              <a:rPr sz="1500" b="1" spc="-30" dirty="0">
                <a:solidFill>
                  <a:srgbClr val="FFFFFF"/>
                </a:solidFill>
                <a:latin typeface="Arial"/>
                <a:cs typeface="Arial"/>
              </a:rPr>
              <a:t>+++</a:t>
            </a:r>
            <a:endParaRPr sz="1500" dirty="0">
              <a:latin typeface="Arial"/>
              <a:cs typeface="Arial"/>
            </a:endParaRPr>
          </a:p>
        </p:txBody>
      </p:sp>
      <p:grpSp>
        <p:nvGrpSpPr>
          <p:cNvPr id="24" name="Groupe 23">
            <a:extLst>
              <a:ext uri="{FF2B5EF4-FFF2-40B4-BE49-F238E27FC236}">
                <a16:creationId xmlns:a16="http://schemas.microsoft.com/office/drawing/2014/main" id="{72055A24-944E-482D-BEFF-A44E389D1A3F}"/>
              </a:ext>
            </a:extLst>
          </p:cNvPr>
          <p:cNvGrpSpPr/>
          <p:nvPr/>
        </p:nvGrpSpPr>
        <p:grpSpPr>
          <a:xfrm>
            <a:off x="2219445" y="3403258"/>
            <a:ext cx="4994598" cy="2265604"/>
            <a:chOff x="2219445" y="3403258"/>
            <a:chExt cx="4994598" cy="2265604"/>
          </a:xfrm>
        </p:grpSpPr>
        <p:sp>
          <p:nvSpPr>
            <p:cNvPr id="7" name="object 7"/>
            <p:cNvSpPr/>
            <p:nvPr/>
          </p:nvSpPr>
          <p:spPr>
            <a:xfrm>
              <a:off x="2219445" y="3403258"/>
              <a:ext cx="4994598" cy="2265604"/>
            </a:xfrm>
            <a:custGeom>
              <a:avLst/>
              <a:gdLst/>
              <a:ahLst/>
              <a:cxnLst/>
              <a:rect l="l" t="t" r="r" b="b"/>
              <a:pathLst>
                <a:path w="4290059" h="2095500">
                  <a:moveTo>
                    <a:pt x="4154535" y="2095499"/>
                  </a:moveTo>
                  <a:lnTo>
                    <a:pt x="139333" y="2095499"/>
                  </a:lnTo>
                  <a:lnTo>
                    <a:pt x="135051" y="2058923"/>
                  </a:lnTo>
                  <a:lnTo>
                    <a:pt x="128994" y="2011448"/>
                  </a:lnTo>
                  <a:lnTo>
                    <a:pt x="122936" y="1963768"/>
                  </a:lnTo>
                  <a:lnTo>
                    <a:pt x="117390" y="1915781"/>
                  </a:lnTo>
                  <a:lnTo>
                    <a:pt x="112868" y="1867385"/>
                  </a:lnTo>
                  <a:lnTo>
                    <a:pt x="109214" y="1811451"/>
                  </a:lnTo>
                  <a:lnTo>
                    <a:pt x="106028" y="1759509"/>
                  </a:lnTo>
                  <a:lnTo>
                    <a:pt x="102906" y="1705571"/>
                  </a:lnTo>
                  <a:lnTo>
                    <a:pt x="99934" y="1651633"/>
                  </a:lnTo>
                  <a:lnTo>
                    <a:pt x="97073" y="1597696"/>
                  </a:lnTo>
                  <a:lnTo>
                    <a:pt x="94287" y="1543758"/>
                  </a:lnTo>
                  <a:lnTo>
                    <a:pt x="91539" y="1489820"/>
                  </a:lnTo>
                  <a:lnTo>
                    <a:pt x="88646" y="1437558"/>
                  </a:lnTo>
                  <a:lnTo>
                    <a:pt x="86167" y="1385296"/>
                  </a:lnTo>
                  <a:lnTo>
                    <a:pt x="83807" y="1333035"/>
                  </a:lnTo>
                  <a:lnTo>
                    <a:pt x="81269" y="1280773"/>
                  </a:lnTo>
                  <a:lnTo>
                    <a:pt x="78257" y="1228511"/>
                  </a:lnTo>
                  <a:lnTo>
                    <a:pt x="74475" y="1176249"/>
                  </a:lnTo>
                  <a:lnTo>
                    <a:pt x="69749" y="1125276"/>
                  </a:lnTo>
                  <a:lnTo>
                    <a:pt x="63793" y="1074610"/>
                  </a:lnTo>
                  <a:lnTo>
                    <a:pt x="57429" y="1024046"/>
                  </a:lnTo>
                  <a:lnTo>
                    <a:pt x="51473" y="973380"/>
                  </a:lnTo>
                  <a:lnTo>
                    <a:pt x="46747" y="922407"/>
                  </a:lnTo>
                  <a:lnTo>
                    <a:pt x="42301" y="873040"/>
                  </a:lnTo>
                  <a:lnTo>
                    <a:pt x="38078" y="823673"/>
                  </a:lnTo>
                  <a:lnTo>
                    <a:pt x="34042" y="774306"/>
                  </a:lnTo>
                  <a:lnTo>
                    <a:pt x="30156" y="724939"/>
                  </a:lnTo>
                  <a:lnTo>
                    <a:pt x="26381" y="675572"/>
                  </a:lnTo>
                  <a:lnTo>
                    <a:pt x="22681" y="626206"/>
                  </a:lnTo>
                  <a:lnTo>
                    <a:pt x="19018" y="576839"/>
                  </a:lnTo>
                  <a:lnTo>
                    <a:pt x="15829" y="526710"/>
                  </a:lnTo>
                  <a:lnTo>
                    <a:pt x="12698" y="476582"/>
                  </a:lnTo>
                  <a:lnTo>
                    <a:pt x="9687" y="426453"/>
                  </a:lnTo>
                  <a:lnTo>
                    <a:pt x="6853" y="376324"/>
                  </a:lnTo>
                  <a:lnTo>
                    <a:pt x="4256" y="326196"/>
                  </a:lnTo>
                  <a:lnTo>
                    <a:pt x="1955" y="276067"/>
                  </a:lnTo>
                  <a:lnTo>
                    <a:pt x="0" y="225948"/>
                  </a:lnTo>
                  <a:lnTo>
                    <a:pt x="533" y="175889"/>
                  </a:lnTo>
                  <a:lnTo>
                    <a:pt x="3554" y="125948"/>
                  </a:lnTo>
                  <a:lnTo>
                    <a:pt x="9065" y="76185"/>
                  </a:lnTo>
                  <a:lnTo>
                    <a:pt x="17063" y="26658"/>
                  </a:lnTo>
                  <a:lnTo>
                    <a:pt x="22742" y="0"/>
                  </a:lnTo>
                  <a:lnTo>
                    <a:pt x="4271551" y="0"/>
                  </a:lnTo>
                  <a:lnTo>
                    <a:pt x="4272540" y="32670"/>
                  </a:lnTo>
                  <a:lnTo>
                    <a:pt x="4273968" y="76718"/>
                  </a:lnTo>
                  <a:lnTo>
                    <a:pt x="4275501" y="121448"/>
                  </a:lnTo>
                  <a:lnTo>
                    <a:pt x="4277141" y="167159"/>
                  </a:lnTo>
                  <a:lnTo>
                    <a:pt x="4278886" y="214148"/>
                  </a:lnTo>
                  <a:lnTo>
                    <a:pt x="4280737" y="262715"/>
                  </a:lnTo>
                  <a:lnTo>
                    <a:pt x="4284756" y="365772"/>
                  </a:lnTo>
                  <a:lnTo>
                    <a:pt x="4289198" y="478715"/>
                  </a:lnTo>
                  <a:lnTo>
                    <a:pt x="4289466" y="531022"/>
                  </a:lnTo>
                  <a:lnTo>
                    <a:pt x="4289118" y="583233"/>
                  </a:lnTo>
                  <a:lnTo>
                    <a:pt x="4288174" y="635358"/>
                  </a:lnTo>
                  <a:lnTo>
                    <a:pt x="4286653" y="687406"/>
                  </a:lnTo>
                  <a:lnTo>
                    <a:pt x="4284575" y="739387"/>
                  </a:lnTo>
                  <a:lnTo>
                    <a:pt x="4281958" y="791309"/>
                  </a:lnTo>
                  <a:lnTo>
                    <a:pt x="4278822" y="843184"/>
                  </a:lnTo>
                  <a:lnTo>
                    <a:pt x="4275186" y="895020"/>
                  </a:lnTo>
                  <a:lnTo>
                    <a:pt x="4271069" y="946828"/>
                  </a:lnTo>
                  <a:lnTo>
                    <a:pt x="4266490" y="998616"/>
                  </a:lnTo>
                  <a:lnTo>
                    <a:pt x="4261470" y="1050395"/>
                  </a:lnTo>
                  <a:lnTo>
                    <a:pt x="4257280" y="1101666"/>
                  </a:lnTo>
                  <a:lnTo>
                    <a:pt x="4253230" y="1153078"/>
                  </a:lnTo>
                  <a:lnTo>
                    <a:pt x="4249304" y="1204612"/>
                  </a:lnTo>
                  <a:lnTo>
                    <a:pt x="4245483" y="1256252"/>
                  </a:lnTo>
                  <a:lnTo>
                    <a:pt x="4241749" y="1307980"/>
                  </a:lnTo>
                  <a:lnTo>
                    <a:pt x="4238086" y="1359778"/>
                  </a:lnTo>
                  <a:lnTo>
                    <a:pt x="4234476" y="1411629"/>
                  </a:lnTo>
                  <a:lnTo>
                    <a:pt x="4227342" y="1515418"/>
                  </a:lnTo>
                  <a:lnTo>
                    <a:pt x="4223488" y="1564784"/>
                  </a:lnTo>
                  <a:lnTo>
                    <a:pt x="4219233" y="1614145"/>
                  </a:lnTo>
                  <a:lnTo>
                    <a:pt x="4214568" y="1663497"/>
                  </a:lnTo>
                  <a:lnTo>
                    <a:pt x="4209483" y="1712835"/>
                  </a:lnTo>
                  <a:lnTo>
                    <a:pt x="4203968" y="1762154"/>
                  </a:lnTo>
                  <a:lnTo>
                    <a:pt x="4198016" y="1811451"/>
                  </a:lnTo>
                  <a:lnTo>
                    <a:pt x="4191615" y="1860719"/>
                  </a:lnTo>
                  <a:lnTo>
                    <a:pt x="4184758" y="1909954"/>
                  </a:lnTo>
                  <a:lnTo>
                    <a:pt x="4177434" y="1959152"/>
                  </a:lnTo>
                  <a:lnTo>
                    <a:pt x="4169634" y="2008308"/>
                  </a:lnTo>
                  <a:lnTo>
                    <a:pt x="4161350" y="2057418"/>
                  </a:lnTo>
                  <a:lnTo>
                    <a:pt x="4154535" y="2095499"/>
                  </a:lnTo>
                  <a:close/>
                </a:path>
              </a:pathLst>
            </a:custGeom>
            <a:solidFill>
              <a:srgbClr val="5BAE5C"/>
            </a:solidFill>
          </p:spPr>
          <p:txBody>
            <a:bodyPr wrap="square" lIns="0" tIns="0" rIns="0" bIns="0" rtlCol="0"/>
            <a:lstStyle/>
            <a:p>
              <a:endParaRPr dirty="0"/>
            </a:p>
          </p:txBody>
        </p:sp>
        <p:sp>
          <p:nvSpPr>
            <p:cNvPr id="9" name="object 9"/>
            <p:cNvSpPr txBox="1"/>
            <p:nvPr/>
          </p:nvSpPr>
          <p:spPr>
            <a:xfrm>
              <a:off x="2392062" y="3573608"/>
              <a:ext cx="4514393" cy="1856598"/>
            </a:xfrm>
            <a:prstGeom prst="rect">
              <a:avLst/>
            </a:prstGeom>
          </p:spPr>
          <p:txBody>
            <a:bodyPr vert="horz" wrap="square" lIns="0" tIns="12700" rIns="0" bIns="0" rtlCol="0">
              <a:spAutoFit/>
            </a:bodyPr>
            <a:lstStyle/>
            <a:p>
              <a:pPr marL="12700" marR="308610">
                <a:lnSpc>
                  <a:spcPct val="116700"/>
                </a:lnSpc>
                <a:spcBef>
                  <a:spcPts val="100"/>
                </a:spcBef>
              </a:pPr>
              <a:r>
                <a:rPr sz="1500" b="1" spc="85" dirty="0">
                  <a:solidFill>
                    <a:srgbClr val="FFFFFF"/>
                  </a:solidFill>
                  <a:latin typeface="Arial"/>
                  <a:cs typeface="Arial"/>
                </a:rPr>
                <a:t>Modalités </a:t>
              </a:r>
              <a:r>
                <a:rPr sz="1500" b="1" spc="70" dirty="0">
                  <a:solidFill>
                    <a:srgbClr val="FFFFFF"/>
                  </a:solidFill>
                  <a:latin typeface="Arial"/>
                  <a:cs typeface="Arial"/>
                </a:rPr>
                <a:t>de  </a:t>
              </a:r>
              <a:r>
                <a:rPr sz="1500" b="1" spc="75" dirty="0">
                  <a:solidFill>
                    <a:srgbClr val="FFFFFF"/>
                  </a:solidFill>
                  <a:latin typeface="Arial"/>
                  <a:cs typeface="Arial"/>
                </a:rPr>
                <a:t>consommation </a:t>
              </a:r>
              <a:r>
                <a:rPr sz="1500" b="1" spc="65" dirty="0">
                  <a:solidFill>
                    <a:srgbClr val="FFFFFF"/>
                  </a:solidFill>
                  <a:latin typeface="Arial"/>
                  <a:cs typeface="Arial"/>
                </a:rPr>
                <a:t>du</a:t>
              </a:r>
              <a:r>
                <a:rPr sz="1500" b="1" spc="-185" dirty="0">
                  <a:solidFill>
                    <a:srgbClr val="FFFFFF"/>
                  </a:solidFill>
                  <a:latin typeface="Arial"/>
                  <a:cs typeface="Arial"/>
                </a:rPr>
                <a:t> </a:t>
              </a:r>
              <a:r>
                <a:rPr sz="1500" b="1" spc="70" dirty="0">
                  <a:solidFill>
                    <a:srgbClr val="FFFFFF"/>
                  </a:solidFill>
                  <a:latin typeface="Arial"/>
                  <a:cs typeface="Arial"/>
                </a:rPr>
                <a:t>Produit</a:t>
              </a:r>
              <a:endParaRPr sz="1500" dirty="0">
                <a:latin typeface="Arial"/>
                <a:cs typeface="Arial"/>
              </a:endParaRPr>
            </a:p>
            <a:p>
              <a:pPr marL="578485" indent="-285750">
                <a:lnSpc>
                  <a:spcPct val="100000"/>
                </a:lnSpc>
                <a:spcBef>
                  <a:spcPts val="70"/>
                </a:spcBef>
                <a:buFont typeface="Arial" panose="020B0604020202020204" pitchFamily="34" charset="0"/>
                <a:buChar char="•"/>
              </a:pPr>
              <a:r>
                <a:rPr sz="1300" dirty="0">
                  <a:solidFill>
                    <a:srgbClr val="FFFFFF"/>
                  </a:solidFill>
                  <a:latin typeface="Arial" panose="020B0604020202020204" pitchFamily="34" charset="0"/>
                  <a:cs typeface="Arial" panose="020B0604020202020204" pitchFamily="34" charset="0"/>
                </a:rPr>
                <a:t>Précocité (avant 15 ans)</a:t>
              </a:r>
              <a:endParaRPr sz="1300" dirty="0">
                <a:latin typeface="Arial" panose="020B0604020202020204" pitchFamily="34" charset="0"/>
                <a:cs typeface="Arial" panose="020B0604020202020204" pitchFamily="34" charset="0"/>
              </a:endParaRPr>
            </a:p>
            <a:p>
              <a:pPr marL="578485" marR="5080" indent="-285750">
                <a:lnSpc>
                  <a:spcPct val="115399"/>
                </a:lnSpc>
                <a:buFont typeface="Arial" panose="020B0604020202020204" pitchFamily="34" charset="0"/>
                <a:buChar char="•"/>
              </a:pPr>
              <a:r>
                <a:rPr sz="1300" dirty="0">
                  <a:solidFill>
                    <a:srgbClr val="FFFFFF"/>
                  </a:solidFill>
                  <a:latin typeface="Arial" panose="020B0604020202020204" pitchFamily="34" charset="0"/>
                  <a:cs typeface="Arial" panose="020B0604020202020204" pitchFamily="34" charset="0"/>
                </a:rPr>
                <a:t>Consommation autothérapeutique  Cumul des consommations  Conduite d'excès (dont </a:t>
              </a:r>
              <a:r>
                <a:rPr sz="1300" dirty="0" err="1">
                  <a:solidFill>
                    <a:srgbClr val="FFFFFF"/>
                  </a:solidFill>
                  <a:latin typeface="Arial" panose="020B0604020202020204" pitchFamily="34" charset="0"/>
                  <a:cs typeface="Arial" panose="020B0604020202020204" pitchFamily="34" charset="0"/>
                </a:rPr>
                <a:t>l'ivresse</a:t>
              </a:r>
              <a:r>
                <a:rPr sz="1300" dirty="0">
                  <a:solidFill>
                    <a:srgbClr val="FFFFFF"/>
                  </a:solidFill>
                  <a:latin typeface="Arial" panose="020B0604020202020204" pitchFamily="34" charset="0"/>
                  <a:cs typeface="Arial" panose="020B0604020202020204" pitchFamily="34" charset="0"/>
                </a:rPr>
                <a:t>)</a:t>
              </a:r>
              <a:endParaRPr lang="fr-FR" sz="1300" dirty="0">
                <a:solidFill>
                  <a:srgbClr val="FFFFFF"/>
                </a:solidFill>
                <a:latin typeface="Arial" panose="020B0604020202020204" pitchFamily="34" charset="0"/>
                <a:cs typeface="Arial" panose="020B0604020202020204" pitchFamily="34" charset="0"/>
              </a:endParaRPr>
            </a:p>
            <a:p>
              <a:pPr marL="578485" marR="5080" indent="-285750">
                <a:lnSpc>
                  <a:spcPct val="115399"/>
                </a:lnSpc>
                <a:buFont typeface="Arial" panose="020B0604020202020204" pitchFamily="34" charset="0"/>
                <a:buChar char="•"/>
              </a:pPr>
              <a:r>
                <a:rPr lang="fr-FR" sz="1300" dirty="0">
                  <a:solidFill>
                    <a:srgbClr val="FFFFFF"/>
                  </a:solidFill>
                  <a:latin typeface="Arial" panose="020B0604020202020204" pitchFamily="34" charset="0"/>
                  <a:cs typeface="Arial" panose="020B0604020202020204" pitchFamily="34" charset="0"/>
                </a:rPr>
                <a:t>Répétition des consommations à risque  Augmentation en fréquence de la consommation</a:t>
              </a:r>
            </a:p>
            <a:p>
              <a:pPr marL="578485" marR="5080" indent="-285750">
                <a:lnSpc>
                  <a:spcPct val="115399"/>
                </a:lnSpc>
                <a:buFont typeface="Arial" panose="020B0604020202020204" pitchFamily="34" charset="0"/>
                <a:buChar char="•"/>
              </a:pPr>
              <a:r>
                <a:rPr lang="fr-FR" sz="1300" dirty="0">
                  <a:solidFill>
                    <a:srgbClr val="FFFFFF"/>
                  </a:solidFill>
                  <a:latin typeface="Arial" panose="020B0604020202020204" pitchFamily="34" charset="0"/>
                  <a:cs typeface="Arial" panose="020B0604020202020204" pitchFamily="34" charset="0"/>
                </a:rPr>
                <a:t>Répétition des consommations à risque  Augmentation en fréquence de la consommation</a:t>
              </a:r>
              <a:endParaRPr lang="fr-FR" sz="1300" dirty="0">
                <a:latin typeface="Arial" panose="020B0604020202020204" pitchFamily="34" charset="0"/>
                <a:cs typeface="Arial" panose="020B0604020202020204" pitchFamily="34" charset="0"/>
              </a:endParaRPr>
            </a:p>
          </p:txBody>
        </p:sp>
      </p:grpSp>
      <p:grpSp>
        <p:nvGrpSpPr>
          <p:cNvPr id="21" name="Groupe 20">
            <a:extLst>
              <a:ext uri="{FF2B5EF4-FFF2-40B4-BE49-F238E27FC236}">
                <a16:creationId xmlns:a16="http://schemas.microsoft.com/office/drawing/2014/main" id="{F95668AC-00B7-4384-9C36-BAF5F40253F4}"/>
              </a:ext>
            </a:extLst>
          </p:cNvPr>
          <p:cNvGrpSpPr/>
          <p:nvPr/>
        </p:nvGrpSpPr>
        <p:grpSpPr>
          <a:xfrm>
            <a:off x="5331245" y="1136706"/>
            <a:ext cx="6033986" cy="2499882"/>
            <a:chOff x="5341005" y="1173817"/>
            <a:chExt cx="6033986" cy="2499882"/>
          </a:xfrm>
        </p:grpSpPr>
        <p:sp>
          <p:nvSpPr>
            <p:cNvPr id="12" name="object 12"/>
            <p:cNvSpPr/>
            <p:nvPr/>
          </p:nvSpPr>
          <p:spPr>
            <a:xfrm>
              <a:off x="5341005" y="1173817"/>
              <a:ext cx="4299585" cy="2499882"/>
            </a:xfrm>
            <a:custGeom>
              <a:avLst/>
              <a:gdLst/>
              <a:ahLst/>
              <a:cxnLst/>
              <a:rect l="l" t="t" r="r" b="b"/>
              <a:pathLst>
                <a:path w="4299584" h="2505075">
                  <a:moveTo>
                    <a:pt x="4259012" y="92200"/>
                  </a:moveTo>
                  <a:lnTo>
                    <a:pt x="995001" y="92200"/>
                  </a:lnTo>
                  <a:lnTo>
                    <a:pt x="1095901" y="91845"/>
                  </a:lnTo>
                  <a:lnTo>
                    <a:pt x="1347995" y="87465"/>
                  </a:lnTo>
                  <a:lnTo>
                    <a:pt x="1753364" y="73356"/>
                  </a:lnTo>
                  <a:lnTo>
                    <a:pt x="2167374" y="64038"/>
                  </a:lnTo>
                  <a:lnTo>
                    <a:pt x="2429226" y="53595"/>
                  </a:lnTo>
                  <a:lnTo>
                    <a:pt x="3100893" y="16648"/>
                  </a:lnTo>
                  <a:lnTo>
                    <a:pt x="3202077" y="8970"/>
                  </a:lnTo>
                  <a:lnTo>
                    <a:pt x="3288363" y="0"/>
                  </a:lnTo>
                  <a:lnTo>
                    <a:pt x="4002050" y="0"/>
                  </a:lnTo>
                  <a:lnTo>
                    <a:pt x="4072513" y="17010"/>
                  </a:lnTo>
                  <a:lnTo>
                    <a:pt x="4119806" y="30581"/>
                  </a:lnTo>
                  <a:lnTo>
                    <a:pt x="4166832" y="45723"/>
                  </a:lnTo>
                  <a:lnTo>
                    <a:pt x="4213203" y="62298"/>
                  </a:lnTo>
                  <a:lnTo>
                    <a:pt x="4240392" y="75630"/>
                  </a:lnTo>
                  <a:lnTo>
                    <a:pt x="4259012" y="92200"/>
                  </a:lnTo>
                  <a:close/>
                </a:path>
                <a:path w="4299584" h="2505075">
                  <a:moveTo>
                    <a:pt x="1160614" y="2448184"/>
                  </a:moveTo>
                  <a:lnTo>
                    <a:pt x="1055685" y="2447372"/>
                  </a:lnTo>
                  <a:lnTo>
                    <a:pt x="950640" y="2444649"/>
                  </a:lnTo>
                  <a:lnTo>
                    <a:pt x="845571" y="2439969"/>
                  </a:lnTo>
                  <a:lnTo>
                    <a:pt x="740572" y="2433286"/>
                  </a:lnTo>
                  <a:lnTo>
                    <a:pt x="635737" y="2424551"/>
                  </a:lnTo>
                  <a:lnTo>
                    <a:pt x="535731" y="2414708"/>
                  </a:lnTo>
                  <a:lnTo>
                    <a:pt x="439655" y="2406346"/>
                  </a:lnTo>
                  <a:lnTo>
                    <a:pt x="391668" y="2401653"/>
                  </a:lnTo>
                  <a:lnTo>
                    <a:pt x="343989" y="2395936"/>
                  </a:lnTo>
                  <a:lnTo>
                    <a:pt x="302638" y="2388437"/>
                  </a:lnTo>
                  <a:lnTo>
                    <a:pt x="261688" y="2379138"/>
                  </a:lnTo>
                  <a:lnTo>
                    <a:pt x="220738" y="2368639"/>
                  </a:lnTo>
                  <a:lnTo>
                    <a:pt x="179387" y="2357540"/>
                  </a:lnTo>
                  <a:lnTo>
                    <a:pt x="143915" y="2325143"/>
                  </a:lnTo>
                  <a:lnTo>
                    <a:pt x="135351" y="2261105"/>
                  </a:lnTo>
                  <a:lnTo>
                    <a:pt x="129280" y="2213631"/>
                  </a:lnTo>
                  <a:lnTo>
                    <a:pt x="123209" y="2165951"/>
                  </a:lnTo>
                  <a:lnTo>
                    <a:pt x="117651" y="2117964"/>
                  </a:lnTo>
                  <a:lnTo>
                    <a:pt x="113119" y="2069568"/>
                  </a:lnTo>
                  <a:lnTo>
                    <a:pt x="109456" y="2013634"/>
                  </a:lnTo>
                  <a:lnTo>
                    <a:pt x="106263" y="1961693"/>
                  </a:lnTo>
                  <a:lnTo>
                    <a:pt x="103135" y="1907755"/>
                  </a:lnTo>
                  <a:lnTo>
                    <a:pt x="100156" y="1853818"/>
                  </a:lnTo>
                  <a:lnTo>
                    <a:pt x="97289" y="1799880"/>
                  </a:lnTo>
                  <a:lnTo>
                    <a:pt x="94497" y="1745943"/>
                  </a:lnTo>
                  <a:lnTo>
                    <a:pt x="91742" y="1692005"/>
                  </a:lnTo>
                  <a:lnTo>
                    <a:pt x="88842" y="1639743"/>
                  </a:lnTo>
                  <a:lnTo>
                    <a:pt x="86358" y="1587482"/>
                  </a:lnTo>
                  <a:lnTo>
                    <a:pt x="83993" y="1535220"/>
                  </a:lnTo>
                  <a:lnTo>
                    <a:pt x="81449" y="1482959"/>
                  </a:lnTo>
                  <a:lnTo>
                    <a:pt x="78431" y="1430697"/>
                  </a:lnTo>
                  <a:lnTo>
                    <a:pt x="74640" y="1378436"/>
                  </a:lnTo>
                  <a:lnTo>
                    <a:pt x="69903" y="1327462"/>
                  </a:lnTo>
                  <a:lnTo>
                    <a:pt x="63935" y="1276796"/>
                  </a:lnTo>
                  <a:lnTo>
                    <a:pt x="57556" y="1226233"/>
                  </a:lnTo>
                  <a:lnTo>
                    <a:pt x="51588" y="1175567"/>
                  </a:lnTo>
                  <a:lnTo>
                    <a:pt x="46850" y="1124594"/>
                  </a:lnTo>
                  <a:lnTo>
                    <a:pt x="42394" y="1075227"/>
                  </a:lnTo>
                  <a:lnTo>
                    <a:pt x="38163" y="1025861"/>
                  </a:lnTo>
                  <a:lnTo>
                    <a:pt x="34118" y="976494"/>
                  </a:lnTo>
                  <a:lnTo>
                    <a:pt x="30223" y="927127"/>
                  </a:lnTo>
                  <a:lnTo>
                    <a:pt x="26440" y="877761"/>
                  </a:lnTo>
                  <a:lnTo>
                    <a:pt x="22731" y="828394"/>
                  </a:lnTo>
                  <a:lnTo>
                    <a:pt x="19061" y="779028"/>
                  </a:lnTo>
                  <a:lnTo>
                    <a:pt x="15864" y="728899"/>
                  </a:lnTo>
                  <a:lnTo>
                    <a:pt x="12727" y="678771"/>
                  </a:lnTo>
                  <a:lnTo>
                    <a:pt x="9708" y="628642"/>
                  </a:lnTo>
                  <a:lnTo>
                    <a:pt x="6868" y="578514"/>
                  </a:lnTo>
                  <a:lnTo>
                    <a:pt x="4265" y="528385"/>
                  </a:lnTo>
                  <a:lnTo>
                    <a:pt x="1959" y="478257"/>
                  </a:lnTo>
                  <a:lnTo>
                    <a:pt x="0" y="428139"/>
                  </a:lnTo>
                  <a:lnTo>
                    <a:pt x="534" y="378079"/>
                  </a:lnTo>
                  <a:lnTo>
                    <a:pt x="3562" y="328138"/>
                  </a:lnTo>
                  <a:lnTo>
                    <a:pt x="9085" y="278375"/>
                  </a:lnTo>
                  <a:lnTo>
                    <a:pt x="17101" y="228849"/>
                  </a:lnTo>
                  <a:lnTo>
                    <a:pt x="27611" y="179620"/>
                  </a:lnTo>
                  <a:lnTo>
                    <a:pt x="39936" y="139124"/>
                  </a:lnTo>
                  <a:lnTo>
                    <a:pt x="59176" y="97361"/>
                  </a:lnTo>
                  <a:lnTo>
                    <a:pt x="110547" y="62698"/>
                  </a:lnTo>
                  <a:lnTo>
                    <a:pt x="143046" y="60165"/>
                  </a:lnTo>
                  <a:lnTo>
                    <a:pt x="445376" y="75277"/>
                  </a:lnTo>
                  <a:lnTo>
                    <a:pt x="743578" y="88636"/>
                  </a:lnTo>
                  <a:lnTo>
                    <a:pt x="843476" y="90959"/>
                  </a:lnTo>
                  <a:lnTo>
                    <a:pt x="4259012" y="92200"/>
                  </a:lnTo>
                  <a:lnTo>
                    <a:pt x="4260767" y="93761"/>
                  </a:lnTo>
                  <a:lnTo>
                    <a:pt x="4273927" y="117492"/>
                  </a:lnTo>
                  <a:lnTo>
                    <a:pt x="4279471" y="147623"/>
                  </a:lnTo>
                  <a:lnTo>
                    <a:pt x="4280690" y="191199"/>
                  </a:lnTo>
                  <a:lnTo>
                    <a:pt x="4282016" y="234861"/>
                  </a:lnTo>
                  <a:lnTo>
                    <a:pt x="4283447" y="278908"/>
                  </a:lnTo>
                  <a:lnTo>
                    <a:pt x="4284984" y="323638"/>
                  </a:lnTo>
                  <a:lnTo>
                    <a:pt x="4286627" y="369349"/>
                  </a:lnTo>
                  <a:lnTo>
                    <a:pt x="4288376" y="416339"/>
                  </a:lnTo>
                  <a:lnTo>
                    <a:pt x="4290231" y="464905"/>
                  </a:lnTo>
                  <a:lnTo>
                    <a:pt x="4294259" y="567962"/>
                  </a:lnTo>
                  <a:lnTo>
                    <a:pt x="4298711" y="680904"/>
                  </a:lnTo>
                  <a:lnTo>
                    <a:pt x="4298979" y="733211"/>
                  </a:lnTo>
                  <a:lnTo>
                    <a:pt x="4298630" y="785422"/>
                  </a:lnTo>
                  <a:lnTo>
                    <a:pt x="4297684" y="837547"/>
                  </a:lnTo>
                  <a:lnTo>
                    <a:pt x="4296160" y="889594"/>
                  </a:lnTo>
                  <a:lnTo>
                    <a:pt x="4294077" y="941575"/>
                  </a:lnTo>
                  <a:lnTo>
                    <a:pt x="4291454" y="993497"/>
                  </a:lnTo>
                  <a:lnTo>
                    <a:pt x="4288311" y="1045372"/>
                  </a:lnTo>
                  <a:lnTo>
                    <a:pt x="4284667" y="1097208"/>
                  </a:lnTo>
                  <a:lnTo>
                    <a:pt x="4280541" y="1149015"/>
                  </a:lnTo>
                  <a:lnTo>
                    <a:pt x="4275953" y="1200803"/>
                  </a:lnTo>
                  <a:lnTo>
                    <a:pt x="4270921" y="1252581"/>
                  </a:lnTo>
                  <a:lnTo>
                    <a:pt x="4266722" y="1303852"/>
                  </a:lnTo>
                  <a:lnTo>
                    <a:pt x="4262663" y="1355264"/>
                  </a:lnTo>
                  <a:lnTo>
                    <a:pt x="4258728" y="1406798"/>
                  </a:lnTo>
                  <a:lnTo>
                    <a:pt x="4254898" y="1458438"/>
                  </a:lnTo>
                  <a:lnTo>
                    <a:pt x="4251157" y="1510166"/>
                  </a:lnTo>
                  <a:lnTo>
                    <a:pt x="4247485" y="1561963"/>
                  </a:lnTo>
                  <a:lnTo>
                    <a:pt x="4243867" y="1613814"/>
                  </a:lnTo>
                  <a:lnTo>
                    <a:pt x="4236718" y="1717602"/>
                  </a:lnTo>
                  <a:lnTo>
                    <a:pt x="4232855" y="1766968"/>
                  </a:lnTo>
                  <a:lnTo>
                    <a:pt x="4228591" y="1816329"/>
                  </a:lnTo>
                  <a:lnTo>
                    <a:pt x="4223915" y="1865681"/>
                  </a:lnTo>
                  <a:lnTo>
                    <a:pt x="4218818" y="1915019"/>
                  </a:lnTo>
                  <a:lnTo>
                    <a:pt x="4213292" y="1964338"/>
                  </a:lnTo>
                  <a:lnTo>
                    <a:pt x="4207326" y="2013634"/>
                  </a:lnTo>
                  <a:lnTo>
                    <a:pt x="4200911" y="2062902"/>
                  </a:lnTo>
                  <a:lnTo>
                    <a:pt x="4194039" y="2112137"/>
                  </a:lnTo>
                  <a:lnTo>
                    <a:pt x="4186699" y="2161335"/>
                  </a:lnTo>
                  <a:lnTo>
                    <a:pt x="4178882" y="2210491"/>
                  </a:lnTo>
                  <a:lnTo>
                    <a:pt x="4170579" y="2259600"/>
                  </a:lnTo>
                  <a:lnTo>
                    <a:pt x="4161780" y="2308658"/>
                  </a:lnTo>
                  <a:lnTo>
                    <a:pt x="4152477" y="2357660"/>
                  </a:lnTo>
                  <a:lnTo>
                    <a:pt x="4142659" y="2406602"/>
                  </a:lnTo>
                  <a:lnTo>
                    <a:pt x="4132953" y="2445284"/>
                  </a:lnTo>
                  <a:lnTo>
                    <a:pt x="1364893" y="2445284"/>
                  </a:lnTo>
                  <a:lnTo>
                    <a:pt x="1315076" y="2445878"/>
                  </a:lnTo>
                  <a:lnTo>
                    <a:pt x="1265332" y="2447131"/>
                  </a:lnTo>
                  <a:lnTo>
                    <a:pt x="1160614" y="2448184"/>
                  </a:lnTo>
                  <a:close/>
                </a:path>
                <a:path w="4299584" h="2505075">
                  <a:moveTo>
                    <a:pt x="4107493" y="2505074"/>
                  </a:moveTo>
                  <a:lnTo>
                    <a:pt x="2537372" y="2505074"/>
                  </a:lnTo>
                  <a:lnTo>
                    <a:pt x="1714447" y="2455230"/>
                  </a:lnTo>
                  <a:lnTo>
                    <a:pt x="1564609" y="2448464"/>
                  </a:lnTo>
                  <a:lnTo>
                    <a:pt x="1464691" y="2445867"/>
                  </a:lnTo>
                  <a:lnTo>
                    <a:pt x="1414770" y="2445298"/>
                  </a:lnTo>
                  <a:lnTo>
                    <a:pt x="1364893" y="2445284"/>
                  </a:lnTo>
                  <a:lnTo>
                    <a:pt x="4132953" y="2445284"/>
                  </a:lnTo>
                  <a:lnTo>
                    <a:pt x="4128499" y="2463036"/>
                  </a:lnTo>
                  <a:lnTo>
                    <a:pt x="4110953" y="2501756"/>
                  </a:lnTo>
                  <a:lnTo>
                    <a:pt x="4107493" y="2505074"/>
                  </a:lnTo>
                  <a:close/>
                </a:path>
              </a:pathLst>
            </a:custGeom>
            <a:solidFill>
              <a:srgbClr val="00A650"/>
            </a:solidFill>
          </p:spPr>
          <p:txBody>
            <a:bodyPr wrap="square" lIns="0" tIns="0" rIns="0" bIns="0" rtlCol="0"/>
            <a:lstStyle/>
            <a:p>
              <a:endParaRPr/>
            </a:p>
          </p:txBody>
        </p:sp>
        <p:sp>
          <p:nvSpPr>
            <p:cNvPr id="15" name="object 15"/>
            <p:cNvSpPr txBox="1"/>
            <p:nvPr/>
          </p:nvSpPr>
          <p:spPr>
            <a:xfrm>
              <a:off x="5538148" y="1326343"/>
              <a:ext cx="5836843" cy="2135456"/>
            </a:xfrm>
            <a:prstGeom prst="rect">
              <a:avLst/>
            </a:prstGeom>
          </p:spPr>
          <p:txBody>
            <a:bodyPr vert="horz" wrap="square" lIns="0" tIns="12700" rIns="0" bIns="0" rtlCol="0">
              <a:spAutoFit/>
            </a:bodyPr>
            <a:lstStyle/>
            <a:p>
              <a:pPr marL="1296035" marR="90805" indent="-1283970">
                <a:lnSpc>
                  <a:spcPct val="116700"/>
                </a:lnSpc>
                <a:spcBef>
                  <a:spcPts val="100"/>
                </a:spcBef>
              </a:pPr>
              <a:r>
                <a:rPr sz="1500" b="1" spc="105" dirty="0">
                  <a:solidFill>
                    <a:srgbClr val="FFFFFF"/>
                  </a:solidFill>
                  <a:latin typeface="Arial"/>
                  <a:cs typeface="Arial"/>
                </a:rPr>
                <a:t>I</a:t>
              </a:r>
              <a:r>
                <a:rPr sz="1500" b="1" spc="-45" dirty="0">
                  <a:solidFill>
                    <a:srgbClr val="FFFFFF"/>
                  </a:solidFill>
                  <a:latin typeface="Arial"/>
                  <a:cs typeface="Arial"/>
                </a:rPr>
                <a:t> </a:t>
              </a:r>
              <a:r>
                <a:rPr sz="1500" b="1" spc="-30" dirty="0">
                  <a:solidFill>
                    <a:srgbClr val="FFFFFF"/>
                  </a:solidFill>
                  <a:latin typeface="Arial"/>
                  <a:cs typeface="Arial"/>
                </a:rPr>
                <a:t>=</a:t>
              </a:r>
              <a:r>
                <a:rPr sz="1500" b="1" spc="-40" dirty="0">
                  <a:solidFill>
                    <a:srgbClr val="FFFFFF"/>
                  </a:solidFill>
                  <a:latin typeface="Arial"/>
                  <a:cs typeface="Arial"/>
                </a:rPr>
                <a:t> </a:t>
              </a:r>
              <a:r>
                <a:rPr sz="1500" b="1" spc="80" dirty="0">
                  <a:solidFill>
                    <a:srgbClr val="FFFFFF"/>
                  </a:solidFill>
                  <a:latin typeface="Arial"/>
                  <a:cs typeface="Arial"/>
                </a:rPr>
                <a:t>facteurs</a:t>
              </a:r>
              <a:r>
                <a:rPr sz="1500" b="1" spc="-40" dirty="0">
                  <a:solidFill>
                    <a:srgbClr val="FFFFFF"/>
                  </a:solidFill>
                  <a:latin typeface="Arial"/>
                  <a:cs typeface="Arial"/>
                </a:rPr>
                <a:t> </a:t>
              </a:r>
              <a:r>
                <a:rPr sz="1500" b="1" spc="65" dirty="0">
                  <a:solidFill>
                    <a:srgbClr val="FFFFFF"/>
                  </a:solidFill>
                  <a:latin typeface="Arial"/>
                  <a:cs typeface="Arial"/>
                </a:rPr>
                <a:t>Individuels</a:t>
              </a:r>
              <a:r>
                <a:rPr sz="1500" b="1" spc="-40" dirty="0">
                  <a:solidFill>
                    <a:srgbClr val="FFFFFF"/>
                  </a:solidFill>
                  <a:latin typeface="Arial"/>
                  <a:cs typeface="Arial"/>
                </a:rPr>
                <a:t> </a:t>
              </a:r>
              <a:r>
                <a:rPr sz="1500" b="1" spc="70" dirty="0">
                  <a:solidFill>
                    <a:srgbClr val="FFFFFF"/>
                  </a:solidFill>
                  <a:latin typeface="Arial"/>
                  <a:cs typeface="Arial"/>
                </a:rPr>
                <a:t>de</a:t>
              </a:r>
              <a:r>
                <a:rPr sz="1500" b="1" spc="-40" dirty="0">
                  <a:solidFill>
                    <a:srgbClr val="FFFFFF"/>
                  </a:solidFill>
                  <a:latin typeface="Arial"/>
                  <a:cs typeface="Arial"/>
                </a:rPr>
                <a:t> </a:t>
              </a:r>
              <a:r>
                <a:rPr sz="1500" b="1" spc="90" dirty="0" err="1">
                  <a:solidFill>
                    <a:srgbClr val="FFFFFF"/>
                  </a:solidFill>
                  <a:latin typeface="Arial"/>
                  <a:cs typeface="Arial"/>
                </a:rPr>
                <a:t>vulnérabilité</a:t>
              </a:r>
              <a:r>
                <a:rPr sz="1500" b="1" spc="90" dirty="0">
                  <a:solidFill>
                    <a:srgbClr val="FFFFFF"/>
                  </a:solidFill>
                  <a:latin typeface="Arial"/>
                  <a:cs typeface="Arial"/>
                </a:rPr>
                <a:t> </a:t>
              </a:r>
              <a:endParaRPr lang="fr-FR" sz="1500" b="1" spc="90" dirty="0">
                <a:solidFill>
                  <a:srgbClr val="FFFFFF"/>
                </a:solidFill>
                <a:latin typeface="Arial"/>
                <a:cs typeface="Arial"/>
              </a:endParaRPr>
            </a:p>
            <a:p>
              <a:pPr marL="1296035" marR="90805" indent="-1283970">
                <a:lnSpc>
                  <a:spcPct val="116700"/>
                </a:lnSpc>
                <a:spcBef>
                  <a:spcPts val="100"/>
                </a:spcBef>
              </a:pPr>
              <a:r>
                <a:rPr sz="1500" b="1" spc="75" dirty="0">
                  <a:solidFill>
                    <a:srgbClr val="FFFFFF"/>
                  </a:solidFill>
                  <a:latin typeface="Arial"/>
                  <a:cs typeface="Arial"/>
                </a:rPr>
                <a:t>(génétique</a:t>
              </a:r>
              <a:r>
                <a:rPr sz="1500" b="1" spc="-35" dirty="0">
                  <a:solidFill>
                    <a:srgbClr val="FFFFFF"/>
                  </a:solidFill>
                  <a:latin typeface="Arial"/>
                  <a:cs typeface="Arial"/>
                </a:rPr>
                <a:t> </a:t>
              </a:r>
              <a:r>
                <a:rPr sz="1500" b="1" spc="-65" dirty="0">
                  <a:solidFill>
                    <a:srgbClr val="FFFFFF"/>
                  </a:solidFill>
                  <a:latin typeface="Arial"/>
                  <a:cs typeface="Arial"/>
                </a:rPr>
                <a:t>?)</a:t>
              </a:r>
              <a:endParaRPr sz="1500" dirty="0">
                <a:latin typeface="Arial"/>
                <a:cs typeface="Arial"/>
              </a:endParaRPr>
            </a:p>
            <a:p>
              <a:pPr marL="354330" marR="1911350" indent="-171450">
                <a:spcBef>
                  <a:spcPts val="930"/>
                </a:spcBef>
                <a:buFont typeface="Arial" panose="020B0604020202020204" pitchFamily="34" charset="0"/>
                <a:buChar char="•"/>
              </a:pPr>
              <a:r>
                <a:rPr sz="1200" dirty="0">
                  <a:solidFill>
                    <a:srgbClr val="FFFFFF"/>
                  </a:solidFill>
                  <a:latin typeface="Arial" panose="020B0604020202020204" pitchFamily="34" charset="0"/>
                  <a:cs typeface="Arial" panose="020B0604020202020204" pitchFamily="34" charset="0"/>
                </a:rPr>
                <a:t>Difficulté à trouver sa place  Faible estime de soi</a:t>
              </a:r>
              <a:endParaRPr lang="fr-FR" sz="1200" dirty="0">
                <a:latin typeface="Arial" panose="020B0604020202020204" pitchFamily="34" charset="0"/>
                <a:cs typeface="Arial" panose="020B0604020202020204" pitchFamily="34" charset="0"/>
              </a:endParaRPr>
            </a:p>
            <a:p>
              <a:pPr marL="354330" marR="1911350" indent="-171450">
                <a:spcBef>
                  <a:spcPts val="930"/>
                </a:spcBef>
                <a:buFont typeface="Arial" panose="020B0604020202020204" pitchFamily="34" charset="0"/>
                <a:buChar char="•"/>
              </a:pPr>
              <a:r>
                <a:rPr sz="1200" dirty="0" err="1">
                  <a:solidFill>
                    <a:srgbClr val="FFFFFF"/>
                  </a:solidFill>
                  <a:latin typeface="Arial" panose="020B0604020202020204" pitchFamily="34" charset="0"/>
                  <a:cs typeface="Arial" panose="020B0604020202020204" pitchFamily="34" charset="0"/>
                </a:rPr>
                <a:t>Difficultés</a:t>
              </a:r>
              <a:r>
                <a:rPr sz="1200" dirty="0">
                  <a:solidFill>
                    <a:srgbClr val="FFFFFF"/>
                  </a:solidFill>
                  <a:latin typeface="Arial" panose="020B0604020202020204" pitchFamily="34" charset="0"/>
                  <a:cs typeface="Arial" panose="020B0604020202020204" pitchFamily="34" charset="0"/>
                </a:rPr>
                <a:t> relationnelles, émotionnelles  Faible évitement du danger</a:t>
              </a:r>
              <a:endParaRPr lang="fr-FR" sz="1200" dirty="0">
                <a:latin typeface="Arial" panose="020B0604020202020204" pitchFamily="34" charset="0"/>
                <a:cs typeface="Arial" panose="020B0604020202020204" pitchFamily="34" charset="0"/>
              </a:endParaRPr>
            </a:p>
            <a:p>
              <a:pPr marL="354330" marR="1911350" indent="-171450">
                <a:spcBef>
                  <a:spcPts val="930"/>
                </a:spcBef>
                <a:buFont typeface="Arial" panose="020B0604020202020204" pitchFamily="34" charset="0"/>
                <a:buChar char="•"/>
              </a:pPr>
              <a:r>
                <a:rPr sz="1200" dirty="0">
                  <a:solidFill>
                    <a:srgbClr val="FFFFFF"/>
                  </a:solidFill>
                  <a:latin typeface="Arial" panose="020B0604020202020204" pitchFamily="34" charset="0"/>
                  <a:cs typeface="Arial" panose="020B0604020202020204" pitchFamily="34" charset="0"/>
                </a:rPr>
                <a:t>Recherche de sensations  Troubles </a:t>
              </a:r>
              <a:r>
                <a:rPr sz="1200" dirty="0" err="1">
                  <a:solidFill>
                    <a:srgbClr val="FFFFFF"/>
                  </a:solidFill>
                  <a:latin typeface="Arial" panose="020B0604020202020204" pitchFamily="34" charset="0"/>
                  <a:cs typeface="Arial" panose="020B0604020202020204" pitchFamily="34" charset="0"/>
                </a:rPr>
                <a:t>psychiques</a:t>
              </a:r>
              <a:endParaRPr lang="fr-FR" sz="1200" dirty="0">
                <a:latin typeface="Arial" panose="020B0604020202020204" pitchFamily="34" charset="0"/>
                <a:cs typeface="Arial" panose="020B0604020202020204" pitchFamily="34" charset="0"/>
              </a:endParaRPr>
            </a:p>
            <a:p>
              <a:pPr marL="354330" marR="1911350" indent="-171450">
                <a:spcBef>
                  <a:spcPts val="930"/>
                </a:spcBef>
                <a:buFont typeface="Arial" panose="020B0604020202020204" pitchFamily="34" charset="0"/>
                <a:buChar char="•"/>
              </a:pPr>
              <a:r>
                <a:rPr sz="1200" dirty="0" err="1">
                  <a:solidFill>
                    <a:srgbClr val="FFFFFF"/>
                  </a:solidFill>
                  <a:latin typeface="Arial" panose="020B0604020202020204" pitchFamily="34" charset="0"/>
                  <a:cs typeface="Arial" panose="020B0604020202020204" pitchFamily="34" charset="0"/>
                </a:rPr>
                <a:t>Antécédents</a:t>
              </a:r>
              <a:r>
                <a:rPr sz="1200" dirty="0">
                  <a:solidFill>
                    <a:srgbClr val="FFFFFF"/>
                  </a:solidFill>
                  <a:latin typeface="Arial" panose="020B0604020202020204" pitchFamily="34" charset="0"/>
                  <a:cs typeface="Arial" panose="020B0604020202020204" pitchFamily="34" charset="0"/>
                </a:rPr>
                <a:t> psychiatriques (TS, conduite alimentaire...)</a:t>
              </a:r>
              <a:endParaRPr sz="1200" dirty="0">
                <a:latin typeface="Arial" panose="020B0604020202020204" pitchFamily="34" charset="0"/>
                <a:cs typeface="Arial" panose="020B0604020202020204" pitchFamily="34" charset="0"/>
              </a:endParaRPr>
            </a:p>
          </p:txBody>
        </p:sp>
      </p:grpSp>
      <p:sp>
        <p:nvSpPr>
          <p:cNvPr id="17" name="object 17"/>
          <p:cNvSpPr txBox="1">
            <a:spLocks noGrp="1"/>
          </p:cNvSpPr>
          <p:nvPr>
            <p:ph type="title"/>
          </p:nvPr>
        </p:nvSpPr>
        <p:spPr>
          <a:xfrm>
            <a:off x="226577" y="204469"/>
            <a:ext cx="3516629" cy="528320"/>
          </a:xfrm>
          <a:prstGeom prst="rect">
            <a:avLst/>
          </a:prstGeom>
        </p:spPr>
        <p:txBody>
          <a:bodyPr vert="horz" wrap="square" lIns="0" tIns="12700" rIns="0" bIns="0" rtlCol="0">
            <a:spAutoFit/>
          </a:bodyPr>
          <a:lstStyle/>
          <a:p>
            <a:pPr marL="12700">
              <a:lnSpc>
                <a:spcPct val="100000"/>
              </a:lnSpc>
              <a:spcBef>
                <a:spcPts val="100"/>
              </a:spcBef>
            </a:pPr>
            <a:r>
              <a:rPr sz="3300" spc="-240" dirty="0">
                <a:solidFill>
                  <a:srgbClr val="008037"/>
                </a:solidFill>
              </a:rPr>
              <a:t>INTÉRACTIONS</a:t>
            </a:r>
            <a:r>
              <a:rPr sz="3300" spc="-285" dirty="0">
                <a:solidFill>
                  <a:srgbClr val="008037"/>
                </a:solidFill>
              </a:rPr>
              <a:t> </a:t>
            </a:r>
            <a:r>
              <a:rPr sz="3300" spc="-525" dirty="0">
                <a:solidFill>
                  <a:srgbClr val="008037"/>
                </a:solidFill>
              </a:rPr>
              <a:t>:</a:t>
            </a:r>
            <a:endParaRPr sz="3300"/>
          </a:p>
        </p:txBody>
      </p:sp>
      <p:sp>
        <p:nvSpPr>
          <p:cNvPr id="18" name="object 18"/>
          <p:cNvSpPr txBox="1"/>
          <p:nvPr/>
        </p:nvSpPr>
        <p:spPr>
          <a:xfrm>
            <a:off x="214534" y="709063"/>
            <a:ext cx="9526270" cy="482600"/>
          </a:xfrm>
          <a:prstGeom prst="rect">
            <a:avLst/>
          </a:prstGeom>
        </p:spPr>
        <p:txBody>
          <a:bodyPr vert="horz" wrap="square" lIns="0" tIns="12700" rIns="0" bIns="0" rtlCol="0">
            <a:spAutoFit/>
          </a:bodyPr>
          <a:lstStyle/>
          <a:p>
            <a:pPr marL="12700">
              <a:lnSpc>
                <a:spcPct val="100000"/>
              </a:lnSpc>
              <a:spcBef>
                <a:spcPts val="100"/>
              </a:spcBef>
            </a:pPr>
            <a:r>
              <a:rPr sz="3000" b="1" spc="-160" dirty="0">
                <a:solidFill>
                  <a:srgbClr val="008037"/>
                </a:solidFill>
                <a:latin typeface="Verdana"/>
                <a:cs typeface="Verdana"/>
              </a:rPr>
              <a:t>PRODUIT </a:t>
            </a:r>
            <a:r>
              <a:rPr sz="3000" b="1" spc="-375" dirty="0">
                <a:solidFill>
                  <a:srgbClr val="008037"/>
                </a:solidFill>
                <a:latin typeface="Verdana"/>
                <a:cs typeface="Verdana"/>
              </a:rPr>
              <a:t>(P) </a:t>
            </a:r>
            <a:r>
              <a:rPr sz="3000" b="1" spc="-150" dirty="0">
                <a:solidFill>
                  <a:srgbClr val="008037"/>
                </a:solidFill>
                <a:latin typeface="Verdana"/>
                <a:cs typeface="Verdana"/>
              </a:rPr>
              <a:t>X </a:t>
            </a:r>
            <a:r>
              <a:rPr sz="3000" b="1" spc="-280" dirty="0">
                <a:solidFill>
                  <a:srgbClr val="008037"/>
                </a:solidFill>
                <a:latin typeface="Verdana"/>
                <a:cs typeface="Verdana"/>
              </a:rPr>
              <a:t>INDIVIDU </a:t>
            </a:r>
            <a:r>
              <a:rPr sz="3000" b="1" spc="-590" dirty="0">
                <a:solidFill>
                  <a:srgbClr val="008037"/>
                </a:solidFill>
                <a:latin typeface="Verdana"/>
                <a:cs typeface="Verdana"/>
              </a:rPr>
              <a:t>(I) </a:t>
            </a:r>
            <a:r>
              <a:rPr sz="3000" b="1" spc="-150" dirty="0">
                <a:solidFill>
                  <a:srgbClr val="008037"/>
                </a:solidFill>
                <a:latin typeface="Verdana"/>
                <a:cs typeface="Verdana"/>
              </a:rPr>
              <a:t>X</a:t>
            </a:r>
            <a:r>
              <a:rPr sz="3000" b="1" spc="5" dirty="0">
                <a:solidFill>
                  <a:srgbClr val="008037"/>
                </a:solidFill>
                <a:latin typeface="Verdana"/>
                <a:cs typeface="Verdana"/>
              </a:rPr>
              <a:t> </a:t>
            </a:r>
            <a:r>
              <a:rPr sz="3000" b="1" spc="-125" dirty="0">
                <a:solidFill>
                  <a:srgbClr val="008037"/>
                </a:solidFill>
                <a:latin typeface="Verdana"/>
                <a:cs typeface="Verdana"/>
              </a:rPr>
              <a:t>ENVIRONNEMENT</a:t>
            </a:r>
            <a:endParaRPr sz="3000">
              <a:latin typeface="Verdana"/>
              <a:cs typeface="Verdana"/>
            </a:endParaRPr>
          </a:p>
        </p:txBody>
      </p:sp>
      <p:grpSp>
        <p:nvGrpSpPr>
          <p:cNvPr id="19" name="Groupe 18">
            <a:extLst>
              <a:ext uri="{FF2B5EF4-FFF2-40B4-BE49-F238E27FC236}">
                <a16:creationId xmlns:a16="http://schemas.microsoft.com/office/drawing/2014/main" id="{F70D4B9F-7227-46EA-A679-035C5D0CF6B5}"/>
              </a:ext>
            </a:extLst>
          </p:cNvPr>
          <p:cNvGrpSpPr/>
          <p:nvPr/>
        </p:nvGrpSpPr>
        <p:grpSpPr>
          <a:xfrm>
            <a:off x="4734295" y="5422806"/>
            <a:ext cx="4398835" cy="1845044"/>
            <a:chOff x="4405320" y="5165357"/>
            <a:chExt cx="4398835" cy="1845044"/>
          </a:xfrm>
        </p:grpSpPr>
        <p:sp>
          <p:nvSpPr>
            <p:cNvPr id="20" name="object 20"/>
            <p:cNvSpPr/>
            <p:nvPr/>
          </p:nvSpPr>
          <p:spPr>
            <a:xfrm>
              <a:off x="4405320" y="5165357"/>
              <a:ext cx="4205280" cy="1845044"/>
            </a:xfrm>
            <a:custGeom>
              <a:avLst/>
              <a:gdLst/>
              <a:ahLst/>
              <a:cxnLst/>
              <a:rect l="l" t="t" r="r" b="b"/>
              <a:pathLst>
                <a:path w="3338829" h="2011045">
                  <a:moveTo>
                    <a:pt x="3048969" y="2010626"/>
                  </a:moveTo>
                  <a:lnTo>
                    <a:pt x="3000414" y="2009642"/>
                  </a:lnTo>
                  <a:lnTo>
                    <a:pt x="2903303" y="2005496"/>
                  </a:lnTo>
                  <a:lnTo>
                    <a:pt x="2740874" y="2002870"/>
                  </a:lnTo>
                  <a:lnTo>
                    <a:pt x="2632720" y="2002180"/>
                  </a:lnTo>
                  <a:lnTo>
                    <a:pt x="2477343" y="2000628"/>
                  </a:lnTo>
                  <a:lnTo>
                    <a:pt x="2425550" y="1999474"/>
                  </a:lnTo>
                  <a:lnTo>
                    <a:pt x="2373758" y="1997205"/>
                  </a:lnTo>
                  <a:lnTo>
                    <a:pt x="1853465" y="1967227"/>
                  </a:lnTo>
                  <a:lnTo>
                    <a:pt x="1344337" y="1936225"/>
                  </a:lnTo>
                  <a:lnTo>
                    <a:pt x="1292656" y="1933518"/>
                  </a:lnTo>
                  <a:lnTo>
                    <a:pt x="1240934" y="1931221"/>
                  </a:lnTo>
                  <a:lnTo>
                    <a:pt x="1189198" y="1929428"/>
                  </a:lnTo>
                  <a:lnTo>
                    <a:pt x="1137475" y="1928236"/>
                  </a:lnTo>
                  <a:lnTo>
                    <a:pt x="1085794" y="1927740"/>
                  </a:lnTo>
                  <a:lnTo>
                    <a:pt x="1034181" y="1928036"/>
                  </a:lnTo>
                  <a:lnTo>
                    <a:pt x="982663" y="1929219"/>
                  </a:lnTo>
                  <a:lnTo>
                    <a:pt x="929828" y="1929914"/>
                  </a:lnTo>
                  <a:lnTo>
                    <a:pt x="876913" y="1930002"/>
                  </a:lnTo>
                  <a:lnTo>
                    <a:pt x="823939" y="1929473"/>
                  </a:lnTo>
                  <a:lnTo>
                    <a:pt x="770925" y="1928317"/>
                  </a:lnTo>
                  <a:lnTo>
                    <a:pt x="717890" y="1926524"/>
                  </a:lnTo>
                  <a:lnTo>
                    <a:pt x="664856" y="1924085"/>
                  </a:lnTo>
                  <a:lnTo>
                    <a:pt x="611842" y="1920989"/>
                  </a:lnTo>
                  <a:lnTo>
                    <a:pt x="558867" y="1917227"/>
                  </a:lnTo>
                  <a:lnTo>
                    <a:pt x="505953" y="1912788"/>
                  </a:lnTo>
                  <a:lnTo>
                    <a:pt x="406793" y="1903180"/>
                  </a:lnTo>
                  <a:lnTo>
                    <a:pt x="313521" y="1894837"/>
                  </a:lnTo>
                  <a:lnTo>
                    <a:pt x="267196" y="1889422"/>
                  </a:lnTo>
                  <a:lnTo>
                    <a:pt x="203285" y="1876364"/>
                  </a:lnTo>
                  <a:lnTo>
                    <a:pt x="139375" y="1859574"/>
                  </a:lnTo>
                  <a:lnTo>
                    <a:pt x="109494" y="1821436"/>
                  </a:lnTo>
                  <a:lnTo>
                    <a:pt x="104021" y="1775395"/>
                  </a:lnTo>
                  <a:lnTo>
                    <a:pt x="98082" y="1729198"/>
                  </a:lnTo>
                  <a:lnTo>
                    <a:pt x="92453" y="1682691"/>
                  </a:lnTo>
                  <a:lnTo>
                    <a:pt x="87914" y="1635717"/>
                  </a:lnTo>
                  <a:lnTo>
                    <a:pt x="81766" y="1537883"/>
                  </a:lnTo>
                  <a:lnTo>
                    <a:pt x="68658" y="1293464"/>
                  </a:lnTo>
                  <a:lnTo>
                    <a:pt x="64143" y="1195961"/>
                  </a:lnTo>
                  <a:lnTo>
                    <a:pt x="61487" y="1147210"/>
                  </a:lnTo>
                  <a:lnTo>
                    <a:pt x="58034" y="1098459"/>
                  </a:lnTo>
                  <a:lnTo>
                    <a:pt x="53261" y="1048972"/>
                  </a:lnTo>
                  <a:lnTo>
                    <a:pt x="41226" y="950620"/>
                  </a:lnTo>
                  <a:lnTo>
                    <a:pt x="36453" y="901133"/>
                  </a:lnTo>
                  <a:lnTo>
                    <a:pt x="27184" y="793681"/>
                  </a:lnTo>
                  <a:lnTo>
                    <a:pt x="14873" y="632504"/>
                  </a:lnTo>
                  <a:lnTo>
                    <a:pt x="6268" y="492220"/>
                  </a:lnTo>
                  <a:lnTo>
                    <a:pt x="1593" y="398697"/>
                  </a:lnTo>
                  <a:lnTo>
                    <a:pt x="0" y="351949"/>
                  </a:lnTo>
                  <a:lnTo>
                    <a:pt x="1195" y="305281"/>
                  </a:lnTo>
                  <a:lnTo>
                    <a:pt x="5179" y="258771"/>
                  </a:lnTo>
                  <a:lnTo>
                    <a:pt x="11952" y="212501"/>
                  </a:lnTo>
                  <a:lnTo>
                    <a:pt x="21513" y="166549"/>
                  </a:lnTo>
                  <a:lnTo>
                    <a:pt x="34793" y="125094"/>
                  </a:lnTo>
                  <a:lnTo>
                    <a:pt x="63636" y="85711"/>
                  </a:lnTo>
                  <a:lnTo>
                    <a:pt x="111154" y="73689"/>
                  </a:lnTo>
                  <a:lnTo>
                    <a:pt x="275496" y="82285"/>
                  </a:lnTo>
                  <a:lnTo>
                    <a:pt x="431046" y="89104"/>
                  </a:lnTo>
                  <a:lnTo>
                    <a:pt x="523582" y="93641"/>
                  </a:lnTo>
                  <a:lnTo>
                    <a:pt x="569810" y="95551"/>
                  </a:lnTo>
                  <a:lnTo>
                    <a:pt x="615799" y="96904"/>
                  </a:lnTo>
                  <a:lnTo>
                    <a:pt x="666287" y="97795"/>
                  </a:lnTo>
                  <a:lnTo>
                    <a:pt x="767139" y="98585"/>
                  </a:lnTo>
                  <a:lnTo>
                    <a:pt x="867875" y="98170"/>
                  </a:lnTo>
                  <a:lnTo>
                    <a:pt x="968553" y="96697"/>
                  </a:lnTo>
                  <a:lnTo>
                    <a:pt x="1069231" y="94310"/>
                  </a:lnTo>
                  <a:lnTo>
                    <a:pt x="1220375" y="89333"/>
                  </a:lnTo>
                  <a:lnTo>
                    <a:pt x="1321307" y="85297"/>
                  </a:lnTo>
                  <a:lnTo>
                    <a:pt x="1371726" y="83645"/>
                  </a:lnTo>
                  <a:lnTo>
                    <a:pt x="1623144" y="78301"/>
                  </a:lnTo>
                  <a:lnTo>
                    <a:pt x="1673156" y="76999"/>
                  </a:lnTo>
                  <a:lnTo>
                    <a:pt x="1774080" y="73404"/>
                  </a:lnTo>
                  <a:lnTo>
                    <a:pt x="1927420" y="66642"/>
                  </a:lnTo>
                  <a:lnTo>
                    <a:pt x="2081462" y="58480"/>
                  </a:lnTo>
                  <a:lnTo>
                    <a:pt x="2335103" y="44465"/>
                  </a:lnTo>
                  <a:lnTo>
                    <a:pt x="2385615" y="41357"/>
                  </a:lnTo>
                  <a:lnTo>
                    <a:pt x="2436127" y="37871"/>
                  </a:lnTo>
                  <a:lnTo>
                    <a:pt x="2486639" y="33892"/>
                  </a:lnTo>
                  <a:lnTo>
                    <a:pt x="2538604" y="28573"/>
                  </a:lnTo>
                  <a:lnTo>
                    <a:pt x="2695296" y="11022"/>
                  </a:lnTo>
                  <a:lnTo>
                    <a:pt x="2747261" y="5703"/>
                  </a:lnTo>
                  <a:lnTo>
                    <a:pt x="2795735" y="1793"/>
                  </a:lnTo>
                  <a:lnTo>
                    <a:pt x="2844231" y="0"/>
                  </a:lnTo>
                  <a:lnTo>
                    <a:pt x="2892689" y="298"/>
                  </a:lnTo>
                  <a:lnTo>
                    <a:pt x="2941051" y="2668"/>
                  </a:lnTo>
                  <a:lnTo>
                    <a:pt x="2989255" y="7086"/>
                  </a:lnTo>
                  <a:lnTo>
                    <a:pt x="3037242" y="13529"/>
                  </a:lnTo>
                  <a:lnTo>
                    <a:pt x="3084952" y="21976"/>
                  </a:lnTo>
                  <a:lnTo>
                    <a:pt x="3132325" y="32404"/>
                  </a:lnTo>
                  <a:lnTo>
                    <a:pt x="3179302" y="44790"/>
                  </a:lnTo>
                  <a:lnTo>
                    <a:pt x="3225823" y="59112"/>
                  </a:lnTo>
                  <a:lnTo>
                    <a:pt x="3271827" y="75347"/>
                  </a:lnTo>
                  <a:lnTo>
                    <a:pt x="3308762" y="99806"/>
                  </a:lnTo>
                  <a:lnTo>
                    <a:pt x="3323287" y="141676"/>
                  </a:lnTo>
                  <a:lnTo>
                    <a:pt x="3327723" y="282898"/>
                  </a:lnTo>
                  <a:lnTo>
                    <a:pt x="3338227" y="556226"/>
                  </a:lnTo>
                  <a:lnTo>
                    <a:pt x="3338416" y="605913"/>
                  </a:lnTo>
                  <a:lnTo>
                    <a:pt x="3337895" y="655491"/>
                  </a:lnTo>
                  <a:lnTo>
                    <a:pt x="3336690" y="704973"/>
                  </a:lnTo>
                  <a:lnTo>
                    <a:pt x="3334830" y="754374"/>
                  </a:lnTo>
                  <a:lnTo>
                    <a:pt x="3332341" y="803706"/>
                  </a:lnTo>
                  <a:lnTo>
                    <a:pt x="3329251" y="852983"/>
                  </a:lnTo>
                  <a:lnTo>
                    <a:pt x="3325587" y="902220"/>
                  </a:lnTo>
                  <a:lnTo>
                    <a:pt x="3321377" y="951429"/>
                  </a:lnTo>
                  <a:lnTo>
                    <a:pt x="3316647" y="1000625"/>
                  </a:lnTo>
                  <a:lnTo>
                    <a:pt x="3308478" y="1103327"/>
                  </a:lnTo>
                  <a:lnTo>
                    <a:pt x="3290087" y="1362113"/>
                  </a:lnTo>
                  <a:lnTo>
                    <a:pt x="3286216" y="1410954"/>
                  </a:lnTo>
                  <a:lnTo>
                    <a:pt x="3281835" y="1459787"/>
                  </a:lnTo>
                  <a:lnTo>
                    <a:pt x="3276932" y="1508605"/>
                  </a:lnTo>
                  <a:lnTo>
                    <a:pt x="3271489" y="1557400"/>
                  </a:lnTo>
                  <a:lnTo>
                    <a:pt x="3265492" y="1606166"/>
                  </a:lnTo>
                  <a:lnTo>
                    <a:pt x="3258927" y="1654894"/>
                  </a:lnTo>
                  <a:lnTo>
                    <a:pt x="3251778" y="1703577"/>
                  </a:lnTo>
                  <a:lnTo>
                    <a:pt x="3244031" y="1752209"/>
                  </a:lnTo>
                  <a:lnTo>
                    <a:pt x="3235669" y="1800780"/>
                  </a:lnTo>
                  <a:lnTo>
                    <a:pt x="3226680" y="1849284"/>
                  </a:lnTo>
                  <a:lnTo>
                    <a:pt x="3217046" y="1897713"/>
                  </a:lnTo>
                  <a:lnTo>
                    <a:pt x="3203040" y="1950283"/>
                  </a:lnTo>
                  <a:lnTo>
                    <a:pt x="3150749" y="2000081"/>
                  </a:lnTo>
                  <a:lnTo>
                    <a:pt x="3097525" y="2008813"/>
                  </a:lnTo>
                  <a:lnTo>
                    <a:pt x="3048969" y="2010626"/>
                  </a:lnTo>
                  <a:close/>
                </a:path>
              </a:pathLst>
            </a:custGeom>
            <a:solidFill>
              <a:srgbClr val="00A650"/>
            </a:solidFill>
          </p:spPr>
          <p:txBody>
            <a:bodyPr wrap="square" lIns="0" tIns="0" rIns="0" bIns="0" rtlCol="0"/>
            <a:lstStyle/>
            <a:p>
              <a:endParaRPr dirty="0"/>
            </a:p>
          </p:txBody>
        </p:sp>
        <p:sp>
          <p:nvSpPr>
            <p:cNvPr id="22" name="object 22"/>
            <p:cNvSpPr txBox="1"/>
            <p:nvPr/>
          </p:nvSpPr>
          <p:spPr>
            <a:xfrm>
              <a:off x="4704567" y="5313754"/>
              <a:ext cx="4099588" cy="1488100"/>
            </a:xfrm>
            <a:prstGeom prst="rect">
              <a:avLst/>
            </a:prstGeom>
          </p:spPr>
          <p:txBody>
            <a:bodyPr vert="horz" wrap="square" lIns="0" tIns="12700" rIns="0" bIns="0" rtlCol="0">
              <a:spAutoFit/>
            </a:bodyPr>
            <a:lstStyle/>
            <a:p>
              <a:pPr marL="12700">
                <a:lnSpc>
                  <a:spcPct val="100000"/>
                </a:lnSpc>
                <a:spcBef>
                  <a:spcPts val="100"/>
                </a:spcBef>
              </a:pPr>
              <a:r>
                <a:rPr sz="1500" b="1" spc="-180" dirty="0">
                  <a:solidFill>
                    <a:srgbClr val="FFFFFF"/>
                  </a:solidFill>
                  <a:latin typeface="Arial"/>
                  <a:cs typeface="Arial"/>
                </a:rPr>
                <a:t>E </a:t>
              </a:r>
              <a:r>
                <a:rPr sz="1500" b="1" spc="-30" dirty="0">
                  <a:solidFill>
                    <a:srgbClr val="FFFFFF"/>
                  </a:solidFill>
                  <a:latin typeface="Arial"/>
                  <a:cs typeface="Arial"/>
                </a:rPr>
                <a:t>= </a:t>
              </a:r>
              <a:r>
                <a:rPr sz="1500" b="1" spc="50" dirty="0">
                  <a:solidFill>
                    <a:srgbClr val="FFFFFF"/>
                  </a:solidFill>
                  <a:latin typeface="Arial"/>
                  <a:cs typeface="Arial"/>
                </a:rPr>
                <a:t>Facteurs</a:t>
              </a:r>
              <a:r>
                <a:rPr sz="1500" b="1" spc="-175" dirty="0">
                  <a:solidFill>
                    <a:srgbClr val="FFFFFF"/>
                  </a:solidFill>
                  <a:latin typeface="Arial"/>
                  <a:cs typeface="Arial"/>
                </a:rPr>
                <a:t> </a:t>
              </a:r>
              <a:r>
                <a:rPr sz="1500" b="1" spc="95" dirty="0">
                  <a:solidFill>
                    <a:srgbClr val="FFFFFF"/>
                  </a:solidFill>
                  <a:latin typeface="Arial"/>
                  <a:cs typeface="Arial"/>
                </a:rPr>
                <a:t>d'environnement</a:t>
              </a:r>
              <a:endParaRPr sz="1500" dirty="0">
                <a:latin typeface="Arial"/>
                <a:cs typeface="Arial"/>
              </a:endParaRPr>
            </a:p>
            <a:p>
              <a:pPr marL="359410" indent="-171450">
                <a:lnSpc>
                  <a:spcPct val="100000"/>
                </a:lnSpc>
                <a:spcBef>
                  <a:spcPts val="30"/>
                </a:spcBef>
                <a:buFont typeface="Arial" panose="020B0604020202020204" pitchFamily="34" charset="0"/>
                <a:buChar char="•"/>
              </a:pPr>
              <a:r>
                <a:rPr sz="1200" dirty="0">
                  <a:solidFill>
                    <a:srgbClr val="FFFFFF"/>
                  </a:solidFill>
                  <a:latin typeface="Arial" panose="020B0604020202020204" pitchFamily="34" charset="0"/>
                  <a:cs typeface="Arial" panose="020B0604020202020204" pitchFamily="34" charset="0"/>
                </a:rPr>
                <a:t>Evènement de vie (rupture, deuil...)</a:t>
              </a:r>
              <a:endParaRPr sz="1200" dirty="0">
                <a:latin typeface="Arial" panose="020B0604020202020204" pitchFamily="34" charset="0"/>
                <a:cs typeface="Arial" panose="020B0604020202020204" pitchFamily="34" charset="0"/>
              </a:endParaRPr>
            </a:p>
            <a:p>
              <a:pPr marL="359410" marR="1530985" indent="-171450">
                <a:lnSpc>
                  <a:spcPct val="114599"/>
                </a:lnSpc>
                <a:buFont typeface="Arial" panose="020B0604020202020204" pitchFamily="34" charset="0"/>
                <a:buChar char="•"/>
              </a:pPr>
              <a:r>
                <a:rPr sz="1200" dirty="0">
                  <a:solidFill>
                    <a:srgbClr val="FFFFFF"/>
                  </a:solidFill>
                  <a:latin typeface="Arial" panose="020B0604020202020204" pitchFamily="34" charset="0"/>
                  <a:cs typeface="Arial" panose="020B0604020202020204" pitchFamily="34" charset="0"/>
                </a:rPr>
                <a:t>Probème sociaux,  Scolaires  Délinquance....,</a:t>
              </a:r>
              <a:endParaRPr sz="1200" dirty="0">
                <a:latin typeface="Arial" panose="020B0604020202020204" pitchFamily="34" charset="0"/>
                <a:cs typeface="Arial" panose="020B0604020202020204" pitchFamily="34" charset="0"/>
              </a:endParaRPr>
            </a:p>
            <a:p>
              <a:pPr marL="359410" marR="596900" indent="-171450">
                <a:lnSpc>
                  <a:spcPct val="114599"/>
                </a:lnSpc>
                <a:buFont typeface="Arial" panose="020B0604020202020204" pitchFamily="34" charset="0"/>
                <a:buChar char="•"/>
              </a:pPr>
              <a:r>
                <a:rPr sz="1200" dirty="0">
                  <a:solidFill>
                    <a:srgbClr val="FFFFFF"/>
                  </a:solidFill>
                  <a:latin typeface="Arial" panose="020B0604020202020204" pitchFamily="34" charset="0"/>
                  <a:cs typeface="Arial" panose="020B0604020202020204" pitchFamily="34" charset="0"/>
                </a:rPr>
                <a:t>consommation des parents,  Difficultés relationnelles famille,</a:t>
              </a:r>
              <a:endParaRPr sz="1200" dirty="0">
                <a:latin typeface="Arial" panose="020B0604020202020204" pitchFamily="34" charset="0"/>
                <a:cs typeface="Arial" panose="020B0604020202020204" pitchFamily="34" charset="0"/>
              </a:endParaRPr>
            </a:p>
            <a:p>
              <a:pPr marL="359410" indent="-171450">
                <a:lnSpc>
                  <a:spcPct val="100000"/>
                </a:lnSpc>
                <a:spcBef>
                  <a:spcPts val="209"/>
                </a:spcBef>
                <a:buFont typeface="Arial" panose="020B0604020202020204" pitchFamily="34" charset="0"/>
                <a:buChar char="•"/>
              </a:pPr>
              <a:r>
                <a:rPr sz="1200" dirty="0">
                  <a:solidFill>
                    <a:srgbClr val="FFFFFF"/>
                  </a:solidFill>
                  <a:latin typeface="Arial" panose="020B0604020202020204" pitchFamily="34" charset="0"/>
                  <a:cs typeface="Arial" panose="020B0604020202020204" pitchFamily="34" charset="0"/>
                </a:rPr>
                <a:t>Fréquentation autres consommateurs...</a:t>
              </a:r>
              <a:endParaRPr sz="1200" dirty="0">
                <a:latin typeface="Arial" panose="020B0604020202020204" pitchFamily="34" charset="0"/>
                <a:cs typeface="Arial" panose="020B0604020202020204" pitchFamily="34" charset="0"/>
              </a:endParaRPr>
            </a:p>
          </p:txBody>
        </p:sp>
      </p:grpSp>
      <p:grpSp>
        <p:nvGrpSpPr>
          <p:cNvPr id="38" name="Groupe 37">
            <a:extLst>
              <a:ext uri="{FF2B5EF4-FFF2-40B4-BE49-F238E27FC236}">
                <a16:creationId xmlns:a16="http://schemas.microsoft.com/office/drawing/2014/main" id="{CC210F69-FF4B-4EE1-8794-C576BAF6C056}"/>
              </a:ext>
            </a:extLst>
          </p:cNvPr>
          <p:cNvGrpSpPr/>
          <p:nvPr/>
        </p:nvGrpSpPr>
        <p:grpSpPr>
          <a:xfrm>
            <a:off x="113010" y="5599123"/>
            <a:ext cx="3381390" cy="1076324"/>
            <a:chOff x="113010" y="5599123"/>
            <a:chExt cx="3381390" cy="1076324"/>
          </a:xfrm>
        </p:grpSpPr>
        <p:sp>
          <p:nvSpPr>
            <p:cNvPr id="16" name="object 16"/>
            <p:cNvSpPr/>
            <p:nvPr/>
          </p:nvSpPr>
          <p:spPr>
            <a:xfrm>
              <a:off x="113010" y="5599123"/>
              <a:ext cx="3381390" cy="1076324"/>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395324" y="5724535"/>
              <a:ext cx="2691765" cy="825500"/>
            </a:xfrm>
            <a:prstGeom prst="rect">
              <a:avLst/>
            </a:prstGeom>
          </p:spPr>
          <p:txBody>
            <a:bodyPr vert="horz" wrap="square" lIns="0" tIns="12700" rIns="0" bIns="0" rtlCol="0">
              <a:spAutoFit/>
            </a:bodyPr>
            <a:lstStyle/>
            <a:p>
              <a:pPr marL="12065" marR="5080" indent="-635" algn="ctr">
                <a:lnSpc>
                  <a:spcPct val="116700"/>
                </a:lnSpc>
                <a:spcBef>
                  <a:spcPts val="100"/>
                </a:spcBef>
              </a:pPr>
              <a:r>
                <a:rPr sz="1500" b="1" spc="5" dirty="0">
                  <a:solidFill>
                    <a:srgbClr val="FFFFFF"/>
                  </a:solidFill>
                  <a:latin typeface="Arial"/>
                  <a:cs typeface="Arial"/>
                </a:rPr>
                <a:t>A </a:t>
              </a:r>
              <a:r>
                <a:rPr sz="1500" b="1" spc="80" dirty="0">
                  <a:solidFill>
                    <a:srgbClr val="FFFFFF"/>
                  </a:solidFill>
                  <a:latin typeface="Arial"/>
                  <a:cs typeface="Arial"/>
                </a:rPr>
                <a:t>évoquer </a:t>
              </a:r>
              <a:r>
                <a:rPr sz="1500" b="1" spc="60" dirty="0">
                  <a:solidFill>
                    <a:srgbClr val="FFFFFF"/>
                  </a:solidFill>
                  <a:latin typeface="Arial"/>
                  <a:cs typeface="Arial"/>
                </a:rPr>
                <a:t>avec </a:t>
              </a:r>
              <a:r>
                <a:rPr sz="1500" b="1" spc="65" dirty="0">
                  <a:solidFill>
                    <a:srgbClr val="FFFFFF"/>
                  </a:solidFill>
                  <a:latin typeface="Arial"/>
                  <a:cs typeface="Arial"/>
                </a:rPr>
                <a:t>prudence,  </a:t>
              </a:r>
              <a:r>
                <a:rPr sz="1500" b="1" spc="55" dirty="0">
                  <a:solidFill>
                    <a:srgbClr val="FFFFFF"/>
                  </a:solidFill>
                  <a:latin typeface="Arial"/>
                  <a:cs typeface="Arial"/>
                </a:rPr>
                <a:t>possibilité </a:t>
              </a:r>
              <a:r>
                <a:rPr sz="1500" b="1" spc="70" dirty="0">
                  <a:solidFill>
                    <a:srgbClr val="FFFFFF"/>
                  </a:solidFill>
                  <a:latin typeface="Arial"/>
                  <a:cs typeface="Arial"/>
                </a:rPr>
                <a:t>de </a:t>
              </a:r>
              <a:r>
                <a:rPr sz="1500" b="1" spc="85" dirty="0">
                  <a:solidFill>
                    <a:srgbClr val="FFFFFF"/>
                  </a:solidFill>
                  <a:latin typeface="Arial"/>
                  <a:cs typeface="Arial"/>
                </a:rPr>
                <a:t>renforcer</a:t>
              </a:r>
              <a:r>
                <a:rPr sz="1500" b="1" spc="-275" dirty="0">
                  <a:solidFill>
                    <a:srgbClr val="FFFFFF"/>
                  </a:solidFill>
                  <a:latin typeface="Arial"/>
                  <a:cs typeface="Arial"/>
                </a:rPr>
                <a:t> </a:t>
              </a:r>
              <a:r>
                <a:rPr sz="1500" b="1" spc="5" dirty="0">
                  <a:solidFill>
                    <a:srgbClr val="FFFFFF"/>
                  </a:solidFill>
                  <a:latin typeface="Arial"/>
                  <a:cs typeface="Arial"/>
                </a:rPr>
                <a:t>ses  </a:t>
              </a:r>
              <a:r>
                <a:rPr sz="1500" b="1" spc="55" dirty="0">
                  <a:solidFill>
                    <a:srgbClr val="FFFFFF"/>
                  </a:solidFill>
                  <a:latin typeface="Arial"/>
                  <a:cs typeface="Arial"/>
                </a:rPr>
                <a:t>résistances</a:t>
              </a:r>
              <a:endParaRPr sz="1500" dirty="0">
                <a:latin typeface="Arial"/>
                <a:cs typeface="Arial"/>
              </a:endParaRPr>
            </a:p>
          </p:txBody>
        </p:sp>
      </p:grpSp>
      <p:grpSp>
        <p:nvGrpSpPr>
          <p:cNvPr id="35" name="Groupe 34">
            <a:extLst>
              <a:ext uri="{FF2B5EF4-FFF2-40B4-BE49-F238E27FC236}">
                <a16:creationId xmlns:a16="http://schemas.microsoft.com/office/drawing/2014/main" id="{8B844A15-1058-408D-B187-5803B0645D87}"/>
              </a:ext>
            </a:extLst>
          </p:cNvPr>
          <p:cNvGrpSpPr/>
          <p:nvPr/>
        </p:nvGrpSpPr>
        <p:grpSpPr>
          <a:xfrm>
            <a:off x="3078376" y="2251510"/>
            <a:ext cx="2252869" cy="430628"/>
            <a:chOff x="2328788" y="1763988"/>
            <a:chExt cx="2162415" cy="430628"/>
          </a:xfrm>
        </p:grpSpPr>
        <p:sp>
          <p:nvSpPr>
            <p:cNvPr id="25" name="object 25"/>
            <p:cNvSpPr/>
            <p:nvPr/>
          </p:nvSpPr>
          <p:spPr>
            <a:xfrm>
              <a:off x="2364378" y="1906549"/>
              <a:ext cx="2091689" cy="146050"/>
            </a:xfrm>
            <a:custGeom>
              <a:avLst/>
              <a:gdLst/>
              <a:ahLst/>
              <a:cxnLst/>
              <a:rect l="l" t="t" r="r" b="b"/>
              <a:pathLst>
                <a:path w="2091689" h="146050">
                  <a:moveTo>
                    <a:pt x="179" y="0"/>
                  </a:moveTo>
                  <a:lnTo>
                    <a:pt x="2091203" y="2633"/>
                  </a:lnTo>
                  <a:lnTo>
                    <a:pt x="2091023" y="145508"/>
                  </a:lnTo>
                  <a:lnTo>
                    <a:pt x="0" y="142875"/>
                  </a:lnTo>
                  <a:lnTo>
                    <a:pt x="179" y="0"/>
                  </a:lnTo>
                  <a:close/>
                </a:path>
              </a:pathLst>
            </a:custGeom>
            <a:solidFill>
              <a:srgbClr val="C8E265"/>
            </a:solidFill>
          </p:spPr>
          <p:txBody>
            <a:bodyPr wrap="square" lIns="0" tIns="0" rIns="0" bIns="0" rtlCol="0"/>
            <a:lstStyle/>
            <a:p>
              <a:endParaRPr/>
            </a:p>
          </p:txBody>
        </p:sp>
        <p:sp>
          <p:nvSpPr>
            <p:cNvPr id="26" name="object 26"/>
            <p:cNvSpPr/>
            <p:nvPr/>
          </p:nvSpPr>
          <p:spPr>
            <a:xfrm>
              <a:off x="2328788" y="1763988"/>
              <a:ext cx="285750" cy="428625"/>
            </a:xfrm>
            <a:custGeom>
              <a:avLst/>
              <a:gdLst/>
              <a:ahLst/>
              <a:cxnLst/>
              <a:rect l="l" t="t" r="r" b="b"/>
              <a:pathLst>
                <a:path w="285750" h="428625">
                  <a:moveTo>
                    <a:pt x="285706" y="0"/>
                  </a:moveTo>
                  <a:lnTo>
                    <a:pt x="0" y="213952"/>
                  </a:lnTo>
                  <a:lnTo>
                    <a:pt x="285166" y="428625"/>
                  </a:lnTo>
                </a:path>
              </a:pathLst>
            </a:custGeom>
            <a:ln w="142766">
              <a:solidFill>
                <a:srgbClr val="C8E265"/>
              </a:solidFill>
            </a:ln>
          </p:spPr>
          <p:txBody>
            <a:bodyPr wrap="square" lIns="0" tIns="0" rIns="0" bIns="0" rtlCol="0"/>
            <a:lstStyle/>
            <a:p>
              <a:endParaRPr/>
            </a:p>
          </p:txBody>
        </p:sp>
        <p:sp>
          <p:nvSpPr>
            <p:cNvPr id="27" name="object 27"/>
            <p:cNvSpPr/>
            <p:nvPr/>
          </p:nvSpPr>
          <p:spPr>
            <a:xfrm>
              <a:off x="4205453" y="1765991"/>
              <a:ext cx="285750" cy="428625"/>
            </a:xfrm>
            <a:custGeom>
              <a:avLst/>
              <a:gdLst/>
              <a:ahLst/>
              <a:cxnLst/>
              <a:rect l="l" t="t" r="r" b="b"/>
              <a:pathLst>
                <a:path w="285750" h="428625">
                  <a:moveTo>
                    <a:pt x="539" y="0"/>
                  </a:moveTo>
                  <a:lnTo>
                    <a:pt x="285706" y="214672"/>
                  </a:lnTo>
                  <a:lnTo>
                    <a:pt x="0" y="428625"/>
                  </a:lnTo>
                </a:path>
              </a:pathLst>
            </a:custGeom>
            <a:ln w="142766">
              <a:solidFill>
                <a:srgbClr val="C8E265"/>
              </a:solidFill>
            </a:ln>
          </p:spPr>
          <p:txBody>
            <a:bodyPr wrap="square" lIns="0" tIns="0" rIns="0" bIns="0" rtlCol="0"/>
            <a:lstStyle/>
            <a:p>
              <a:endParaRPr/>
            </a:p>
          </p:txBody>
        </p:sp>
      </p:grpSp>
      <p:grpSp>
        <p:nvGrpSpPr>
          <p:cNvPr id="36" name="Groupe 35">
            <a:extLst>
              <a:ext uri="{FF2B5EF4-FFF2-40B4-BE49-F238E27FC236}">
                <a16:creationId xmlns:a16="http://schemas.microsoft.com/office/drawing/2014/main" id="{1A1A7E05-9CE0-449C-841D-3BB99B3117CB}"/>
              </a:ext>
            </a:extLst>
          </p:cNvPr>
          <p:cNvGrpSpPr/>
          <p:nvPr/>
        </p:nvGrpSpPr>
        <p:grpSpPr>
          <a:xfrm rot="21090884">
            <a:off x="3905934" y="5506935"/>
            <a:ext cx="663752" cy="929061"/>
            <a:chOff x="3912203" y="4928938"/>
            <a:chExt cx="663752" cy="929061"/>
          </a:xfrm>
        </p:grpSpPr>
        <p:sp>
          <p:nvSpPr>
            <p:cNvPr id="28" name="object 28"/>
            <p:cNvSpPr/>
            <p:nvPr/>
          </p:nvSpPr>
          <p:spPr>
            <a:xfrm>
              <a:off x="3948100" y="4958557"/>
              <a:ext cx="592455" cy="869950"/>
            </a:xfrm>
            <a:custGeom>
              <a:avLst/>
              <a:gdLst/>
              <a:ahLst/>
              <a:cxnLst/>
              <a:rect l="l" t="t" r="r" b="b"/>
              <a:pathLst>
                <a:path w="592454" h="869950">
                  <a:moveTo>
                    <a:pt x="591922" y="869370"/>
                  </a:moveTo>
                  <a:lnTo>
                    <a:pt x="0" y="0"/>
                  </a:lnTo>
                </a:path>
              </a:pathLst>
            </a:custGeom>
            <a:ln w="143243">
              <a:solidFill>
                <a:srgbClr val="C8E265"/>
              </a:solidFill>
            </a:ln>
          </p:spPr>
          <p:txBody>
            <a:bodyPr wrap="square" lIns="0" tIns="0" rIns="0" bIns="0" rtlCol="0"/>
            <a:lstStyle/>
            <a:p>
              <a:endParaRPr/>
            </a:p>
          </p:txBody>
        </p:sp>
        <p:sp>
          <p:nvSpPr>
            <p:cNvPr id="29" name="object 29"/>
            <p:cNvSpPr/>
            <p:nvPr/>
          </p:nvSpPr>
          <p:spPr>
            <a:xfrm>
              <a:off x="4221625" y="5499859"/>
              <a:ext cx="354330" cy="358140"/>
            </a:xfrm>
            <a:custGeom>
              <a:avLst/>
              <a:gdLst/>
              <a:ahLst/>
              <a:cxnLst/>
              <a:rect l="l" t="t" r="r" b="b"/>
              <a:pathLst>
                <a:path w="354329" h="358139">
                  <a:moveTo>
                    <a:pt x="0" y="241228"/>
                  </a:moveTo>
                  <a:lnTo>
                    <a:pt x="338575" y="357704"/>
                  </a:lnTo>
                  <a:lnTo>
                    <a:pt x="354298" y="0"/>
                  </a:lnTo>
                </a:path>
              </a:pathLst>
            </a:custGeom>
            <a:ln w="143147">
              <a:solidFill>
                <a:srgbClr val="C8E265"/>
              </a:solidFill>
            </a:ln>
          </p:spPr>
          <p:txBody>
            <a:bodyPr wrap="square" lIns="0" tIns="0" rIns="0" bIns="0" rtlCol="0"/>
            <a:lstStyle/>
            <a:p>
              <a:endParaRPr/>
            </a:p>
          </p:txBody>
        </p:sp>
        <p:sp>
          <p:nvSpPr>
            <p:cNvPr id="30" name="object 30"/>
            <p:cNvSpPr/>
            <p:nvPr/>
          </p:nvSpPr>
          <p:spPr>
            <a:xfrm>
              <a:off x="3912203" y="4928938"/>
              <a:ext cx="354330" cy="358140"/>
            </a:xfrm>
            <a:custGeom>
              <a:avLst/>
              <a:gdLst/>
              <a:ahLst/>
              <a:cxnLst/>
              <a:rect l="l" t="t" r="r" b="b"/>
              <a:pathLst>
                <a:path w="354329" h="358139">
                  <a:moveTo>
                    <a:pt x="0" y="357704"/>
                  </a:moveTo>
                  <a:lnTo>
                    <a:pt x="15723" y="0"/>
                  </a:lnTo>
                  <a:lnTo>
                    <a:pt x="354298" y="116476"/>
                  </a:lnTo>
                </a:path>
              </a:pathLst>
            </a:custGeom>
            <a:ln w="143147">
              <a:solidFill>
                <a:srgbClr val="C8E265"/>
              </a:solidFill>
            </a:ln>
          </p:spPr>
          <p:txBody>
            <a:bodyPr wrap="square" lIns="0" tIns="0" rIns="0" bIns="0" rtlCol="0"/>
            <a:lstStyle/>
            <a:p>
              <a:endParaRPr/>
            </a:p>
          </p:txBody>
        </p:sp>
      </p:grpSp>
      <p:grpSp>
        <p:nvGrpSpPr>
          <p:cNvPr id="37" name="Groupe 36">
            <a:extLst>
              <a:ext uri="{FF2B5EF4-FFF2-40B4-BE49-F238E27FC236}">
                <a16:creationId xmlns:a16="http://schemas.microsoft.com/office/drawing/2014/main" id="{10DF4738-63AF-4B5E-B635-33AFE082129F}"/>
              </a:ext>
            </a:extLst>
          </p:cNvPr>
          <p:cNvGrpSpPr/>
          <p:nvPr/>
        </p:nvGrpSpPr>
        <p:grpSpPr>
          <a:xfrm>
            <a:off x="7362894" y="4356762"/>
            <a:ext cx="663752" cy="929061"/>
            <a:chOff x="5891361" y="3919654"/>
            <a:chExt cx="663752" cy="929061"/>
          </a:xfrm>
        </p:grpSpPr>
        <p:sp>
          <p:nvSpPr>
            <p:cNvPr id="31" name="object 31"/>
            <p:cNvSpPr/>
            <p:nvPr/>
          </p:nvSpPr>
          <p:spPr>
            <a:xfrm>
              <a:off x="5927257" y="3949273"/>
              <a:ext cx="592455" cy="869950"/>
            </a:xfrm>
            <a:custGeom>
              <a:avLst/>
              <a:gdLst/>
              <a:ahLst/>
              <a:cxnLst/>
              <a:rect l="l" t="t" r="r" b="b"/>
              <a:pathLst>
                <a:path w="592454" h="869950">
                  <a:moveTo>
                    <a:pt x="591922" y="869370"/>
                  </a:moveTo>
                  <a:lnTo>
                    <a:pt x="0" y="0"/>
                  </a:lnTo>
                </a:path>
              </a:pathLst>
            </a:custGeom>
            <a:ln w="143243">
              <a:solidFill>
                <a:srgbClr val="C8E265"/>
              </a:solidFill>
            </a:ln>
          </p:spPr>
          <p:txBody>
            <a:bodyPr wrap="square" lIns="0" tIns="0" rIns="0" bIns="0" rtlCol="0"/>
            <a:lstStyle/>
            <a:p>
              <a:endParaRPr/>
            </a:p>
          </p:txBody>
        </p:sp>
        <p:sp>
          <p:nvSpPr>
            <p:cNvPr id="32" name="object 32"/>
            <p:cNvSpPr/>
            <p:nvPr/>
          </p:nvSpPr>
          <p:spPr>
            <a:xfrm>
              <a:off x="6200783" y="4490575"/>
              <a:ext cx="354330" cy="358140"/>
            </a:xfrm>
            <a:custGeom>
              <a:avLst/>
              <a:gdLst/>
              <a:ahLst/>
              <a:cxnLst/>
              <a:rect l="l" t="t" r="r" b="b"/>
              <a:pathLst>
                <a:path w="354329" h="358139">
                  <a:moveTo>
                    <a:pt x="0" y="241228"/>
                  </a:moveTo>
                  <a:lnTo>
                    <a:pt x="338575" y="357704"/>
                  </a:lnTo>
                  <a:lnTo>
                    <a:pt x="354298" y="0"/>
                  </a:lnTo>
                </a:path>
              </a:pathLst>
            </a:custGeom>
            <a:ln w="143147">
              <a:solidFill>
                <a:srgbClr val="C8E265"/>
              </a:solidFill>
            </a:ln>
          </p:spPr>
          <p:txBody>
            <a:bodyPr wrap="square" lIns="0" tIns="0" rIns="0" bIns="0" rtlCol="0"/>
            <a:lstStyle/>
            <a:p>
              <a:endParaRPr/>
            </a:p>
          </p:txBody>
        </p:sp>
        <p:sp>
          <p:nvSpPr>
            <p:cNvPr id="33" name="object 33"/>
            <p:cNvSpPr/>
            <p:nvPr/>
          </p:nvSpPr>
          <p:spPr>
            <a:xfrm>
              <a:off x="5891361" y="3919654"/>
              <a:ext cx="354330" cy="358140"/>
            </a:xfrm>
            <a:custGeom>
              <a:avLst/>
              <a:gdLst/>
              <a:ahLst/>
              <a:cxnLst/>
              <a:rect l="l" t="t" r="r" b="b"/>
              <a:pathLst>
                <a:path w="354329" h="358139">
                  <a:moveTo>
                    <a:pt x="0" y="357704"/>
                  </a:moveTo>
                  <a:lnTo>
                    <a:pt x="15723" y="0"/>
                  </a:lnTo>
                  <a:lnTo>
                    <a:pt x="354298" y="116476"/>
                  </a:lnTo>
                </a:path>
              </a:pathLst>
            </a:custGeom>
            <a:ln w="143147">
              <a:solidFill>
                <a:srgbClr val="C8E265"/>
              </a:solidFill>
            </a:ln>
          </p:spPr>
          <p:txBody>
            <a:bodyPr wrap="square" lIns="0" tIns="0" rIns="0" bIns="0" rtlCol="0"/>
            <a:lstStyle/>
            <a:p>
              <a:endParaRPr/>
            </a:p>
          </p:txBody>
        </p:sp>
      </p:gr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5"/>
            <a:ext cx="9753600" cy="6583680"/>
          </a:xfrm>
          <a:custGeom>
            <a:avLst/>
            <a:gdLst/>
            <a:ahLst/>
            <a:cxnLst/>
            <a:rect l="l" t="t" r="r" b="b"/>
            <a:pathLst>
              <a:path w="9753600" h="6583680">
                <a:moveTo>
                  <a:pt x="0" y="6583680"/>
                </a:moveTo>
                <a:lnTo>
                  <a:pt x="9753600" y="6583680"/>
                </a:lnTo>
                <a:lnTo>
                  <a:pt x="9753600" y="0"/>
                </a:lnTo>
                <a:lnTo>
                  <a:pt x="0" y="0"/>
                </a:lnTo>
                <a:lnTo>
                  <a:pt x="0" y="6583680"/>
                </a:lnTo>
                <a:close/>
              </a:path>
            </a:pathLst>
          </a:custGeom>
          <a:solidFill>
            <a:srgbClr val="78C258"/>
          </a:solidFill>
        </p:spPr>
        <p:txBody>
          <a:bodyPr wrap="square" lIns="0" tIns="0" rIns="0" bIns="0" rtlCol="0"/>
          <a:lstStyle/>
          <a:p>
            <a:endParaRPr/>
          </a:p>
        </p:txBody>
      </p:sp>
      <p:sp>
        <p:nvSpPr>
          <p:cNvPr id="3" name="object 3"/>
          <p:cNvSpPr/>
          <p:nvPr/>
        </p:nvSpPr>
        <p:spPr>
          <a:xfrm>
            <a:off x="0" y="6583685"/>
            <a:ext cx="9753600" cy="733425"/>
          </a:xfrm>
          <a:custGeom>
            <a:avLst/>
            <a:gdLst/>
            <a:ahLst/>
            <a:cxnLst/>
            <a:rect l="l" t="t" r="r" b="b"/>
            <a:pathLst>
              <a:path w="9753600" h="733425">
                <a:moveTo>
                  <a:pt x="9753600" y="733424"/>
                </a:moveTo>
                <a:lnTo>
                  <a:pt x="0" y="733424"/>
                </a:lnTo>
                <a:lnTo>
                  <a:pt x="0" y="0"/>
                </a:lnTo>
                <a:lnTo>
                  <a:pt x="9753600" y="0"/>
                </a:lnTo>
                <a:lnTo>
                  <a:pt x="9753600" y="733424"/>
                </a:lnTo>
                <a:close/>
              </a:path>
            </a:pathLst>
          </a:custGeom>
          <a:solidFill>
            <a:srgbClr val="00A650">
              <a:alpha val="67839"/>
            </a:srgbClr>
          </a:solidFill>
        </p:spPr>
        <p:txBody>
          <a:bodyPr wrap="square" lIns="0" tIns="0" rIns="0" bIns="0" rtlCol="0"/>
          <a:lstStyle/>
          <a:p>
            <a:endParaRPr/>
          </a:p>
        </p:txBody>
      </p:sp>
      <p:sp>
        <p:nvSpPr>
          <p:cNvPr id="4" name="object 4"/>
          <p:cNvSpPr/>
          <p:nvPr/>
        </p:nvSpPr>
        <p:spPr>
          <a:xfrm>
            <a:off x="502801" y="1108017"/>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FFFFFF"/>
          </a:solidFill>
        </p:spPr>
        <p:txBody>
          <a:bodyPr wrap="square" lIns="0" tIns="0" rIns="0" bIns="0" rtlCol="0"/>
          <a:lstStyle/>
          <a:p>
            <a:endParaRPr/>
          </a:p>
        </p:txBody>
      </p:sp>
      <p:sp>
        <p:nvSpPr>
          <p:cNvPr id="5" name="object 5"/>
          <p:cNvSpPr/>
          <p:nvPr/>
        </p:nvSpPr>
        <p:spPr>
          <a:xfrm>
            <a:off x="165966" y="6585463"/>
            <a:ext cx="1647824" cy="60005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042543" y="218849"/>
            <a:ext cx="1352549" cy="1371599"/>
          </a:xfrm>
          <a:prstGeom prst="rect">
            <a:avLst/>
          </a:prstGeom>
          <a:blipFill>
            <a:blip r:embed="rId5"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70204" y="247094"/>
            <a:ext cx="1957070" cy="711200"/>
          </a:xfrm>
          <a:prstGeom prst="rect">
            <a:avLst/>
          </a:prstGeom>
        </p:spPr>
        <p:txBody>
          <a:bodyPr vert="horz" wrap="square" lIns="0" tIns="12700" rIns="0" bIns="0" rtlCol="0">
            <a:spAutoFit/>
          </a:bodyPr>
          <a:lstStyle/>
          <a:p>
            <a:pPr marL="12700">
              <a:lnSpc>
                <a:spcPct val="100000"/>
              </a:lnSpc>
              <a:spcBef>
                <a:spcPts val="100"/>
              </a:spcBef>
            </a:pPr>
            <a:r>
              <a:rPr sz="4500" spc="-20" dirty="0">
                <a:solidFill>
                  <a:srgbClr val="FFFFFF"/>
                </a:solidFill>
              </a:rPr>
              <a:t>D</a:t>
            </a:r>
            <a:r>
              <a:rPr sz="4500" spc="-370" dirty="0">
                <a:solidFill>
                  <a:srgbClr val="FFFFFF"/>
                </a:solidFill>
              </a:rPr>
              <a:t>S</a:t>
            </a:r>
            <a:r>
              <a:rPr sz="4500" spc="30" dirty="0">
                <a:solidFill>
                  <a:srgbClr val="FFFFFF"/>
                </a:solidFill>
              </a:rPr>
              <a:t>M</a:t>
            </a:r>
            <a:r>
              <a:rPr sz="4500" spc="-430" dirty="0">
                <a:solidFill>
                  <a:srgbClr val="FFFFFF"/>
                </a:solidFill>
              </a:rPr>
              <a:t>-</a:t>
            </a:r>
            <a:r>
              <a:rPr sz="4500" spc="-575" dirty="0">
                <a:solidFill>
                  <a:srgbClr val="FFFFFF"/>
                </a:solidFill>
              </a:rPr>
              <a:t>5</a:t>
            </a:r>
            <a:endParaRPr sz="4500"/>
          </a:p>
        </p:txBody>
      </p:sp>
      <p:sp>
        <p:nvSpPr>
          <p:cNvPr id="8" name="object 8"/>
          <p:cNvSpPr txBox="1"/>
          <p:nvPr/>
        </p:nvSpPr>
        <p:spPr>
          <a:xfrm>
            <a:off x="395622" y="1577020"/>
            <a:ext cx="8923655" cy="4832350"/>
          </a:xfrm>
          <a:prstGeom prst="rect">
            <a:avLst/>
          </a:prstGeom>
        </p:spPr>
        <p:txBody>
          <a:bodyPr vert="horz" wrap="square" lIns="0" tIns="12700" rIns="0" bIns="0" rtlCol="0">
            <a:spAutoFit/>
          </a:bodyPr>
          <a:lstStyle/>
          <a:p>
            <a:pPr marL="12700" marR="5080">
              <a:lnSpc>
                <a:spcPct val="114599"/>
              </a:lnSpc>
              <a:spcBef>
                <a:spcPts val="100"/>
              </a:spcBef>
            </a:pPr>
            <a:r>
              <a:rPr sz="1800" b="1" dirty="0">
                <a:solidFill>
                  <a:srgbClr val="FFFFFF"/>
                </a:solidFill>
                <a:latin typeface="Verdana"/>
                <a:cs typeface="Verdana"/>
              </a:rPr>
              <a:t>Le DSM-5 propose quant à lui un diagnostic à 11 critères : avec trois niveaux de  sévérités : Faible (au moins 2 critères présents sur 11, modéré (au moins 4) et  sévère (au moins 6)</a:t>
            </a:r>
            <a:endParaRPr sz="1800" b="1" dirty="0">
              <a:latin typeface="Verdana"/>
              <a:cs typeface="Verdana"/>
            </a:endParaRPr>
          </a:p>
          <a:p>
            <a:pPr marL="12700">
              <a:lnSpc>
                <a:spcPct val="100000"/>
              </a:lnSpc>
              <a:spcBef>
                <a:spcPts val="720"/>
              </a:spcBef>
            </a:pPr>
            <a:r>
              <a:rPr sz="1800" b="1" dirty="0">
                <a:solidFill>
                  <a:srgbClr val="FFFFFF"/>
                </a:solidFill>
                <a:latin typeface="Verdana"/>
                <a:cs typeface="Verdana"/>
              </a:rPr>
              <a:t>A retenir les 11 critères du DSM-5 :</a:t>
            </a:r>
            <a:endParaRPr sz="1800" b="1" dirty="0">
              <a:latin typeface="Verdana"/>
              <a:cs typeface="Verdana"/>
            </a:endParaRPr>
          </a:p>
          <a:p>
            <a:pPr marL="435609" indent="-213995">
              <a:lnSpc>
                <a:spcPct val="100000"/>
              </a:lnSpc>
              <a:spcBef>
                <a:spcPts val="630"/>
              </a:spcBef>
              <a:buAutoNum type="arabicPeriod"/>
              <a:tabLst>
                <a:tab pos="436245" algn="l"/>
              </a:tabLst>
            </a:pPr>
            <a:r>
              <a:rPr sz="1800" dirty="0">
                <a:solidFill>
                  <a:srgbClr val="FFFFFF"/>
                </a:solidFill>
                <a:latin typeface="Verdana"/>
                <a:cs typeface="Verdana"/>
              </a:rPr>
              <a:t>Incapacité de remplir des obligations importantes</a:t>
            </a:r>
            <a:endParaRPr sz="1800" dirty="0">
              <a:latin typeface="Verdana"/>
              <a:cs typeface="Verdana"/>
            </a:endParaRPr>
          </a:p>
          <a:p>
            <a:pPr marL="375285" indent="-201295">
              <a:lnSpc>
                <a:spcPct val="100000"/>
              </a:lnSpc>
              <a:spcBef>
                <a:spcPts val="315"/>
              </a:spcBef>
              <a:buAutoNum type="arabicPeriod"/>
              <a:tabLst>
                <a:tab pos="375920" algn="l"/>
              </a:tabLst>
            </a:pPr>
            <a:r>
              <a:rPr sz="1800" dirty="0">
                <a:solidFill>
                  <a:srgbClr val="FFFFFF"/>
                </a:solidFill>
                <a:latin typeface="Verdana"/>
                <a:cs typeface="Verdana"/>
              </a:rPr>
              <a:t>Usage lorsque physiquement dangereux</a:t>
            </a:r>
            <a:endParaRPr sz="1800" dirty="0">
              <a:latin typeface="Verdana"/>
              <a:cs typeface="Verdana"/>
            </a:endParaRPr>
          </a:p>
          <a:p>
            <a:pPr marL="375285" indent="-200660">
              <a:lnSpc>
                <a:spcPct val="100000"/>
              </a:lnSpc>
              <a:spcBef>
                <a:spcPts val="315"/>
              </a:spcBef>
              <a:buAutoNum type="arabicPeriod"/>
              <a:tabLst>
                <a:tab pos="375920" algn="l"/>
              </a:tabLst>
            </a:pPr>
            <a:r>
              <a:rPr sz="1800" dirty="0">
                <a:solidFill>
                  <a:srgbClr val="FFFFFF"/>
                </a:solidFill>
                <a:latin typeface="Verdana"/>
                <a:cs typeface="Verdana"/>
              </a:rPr>
              <a:t>Problèmes interpersonnels ou sociaux</a:t>
            </a:r>
            <a:endParaRPr sz="1800" dirty="0">
              <a:latin typeface="Verdana"/>
              <a:cs typeface="Verdana"/>
            </a:endParaRPr>
          </a:p>
          <a:p>
            <a:pPr marL="375285" indent="-222250">
              <a:lnSpc>
                <a:spcPct val="100000"/>
              </a:lnSpc>
              <a:spcBef>
                <a:spcPts val="315"/>
              </a:spcBef>
              <a:buAutoNum type="arabicPeriod"/>
              <a:tabLst>
                <a:tab pos="375920" algn="l"/>
              </a:tabLst>
            </a:pPr>
            <a:r>
              <a:rPr sz="1800" dirty="0">
                <a:solidFill>
                  <a:srgbClr val="FFFFFF"/>
                </a:solidFill>
                <a:latin typeface="Verdana"/>
                <a:cs typeface="Verdana"/>
              </a:rPr>
              <a:t>Tolérence</a:t>
            </a:r>
            <a:endParaRPr sz="1800" dirty="0">
              <a:latin typeface="Verdana"/>
              <a:cs typeface="Verdana"/>
            </a:endParaRPr>
          </a:p>
          <a:p>
            <a:pPr marL="375285" indent="-200660">
              <a:lnSpc>
                <a:spcPct val="100000"/>
              </a:lnSpc>
              <a:spcBef>
                <a:spcPts val="315"/>
              </a:spcBef>
              <a:buAutoNum type="arabicPeriod"/>
              <a:tabLst>
                <a:tab pos="375920" algn="l"/>
              </a:tabLst>
            </a:pPr>
            <a:r>
              <a:rPr sz="1800" dirty="0">
                <a:solidFill>
                  <a:srgbClr val="FFFFFF"/>
                </a:solidFill>
                <a:latin typeface="Verdana"/>
                <a:cs typeface="Verdana"/>
              </a:rPr>
              <a:t>Sevrage</a:t>
            </a:r>
            <a:endParaRPr sz="1800" dirty="0">
              <a:latin typeface="Verdana"/>
              <a:cs typeface="Verdana"/>
            </a:endParaRPr>
          </a:p>
          <a:p>
            <a:pPr marL="375285" indent="-210820">
              <a:lnSpc>
                <a:spcPct val="100000"/>
              </a:lnSpc>
              <a:spcBef>
                <a:spcPts val="315"/>
              </a:spcBef>
              <a:buAutoNum type="arabicPeriod"/>
              <a:tabLst>
                <a:tab pos="375920" algn="l"/>
              </a:tabLst>
            </a:pPr>
            <a:r>
              <a:rPr sz="1800" dirty="0">
                <a:solidFill>
                  <a:srgbClr val="FFFFFF"/>
                </a:solidFill>
                <a:latin typeface="Verdana"/>
                <a:cs typeface="Verdana"/>
              </a:rPr>
              <a:t>Perte de contrôle sur quantité et temps dédié</a:t>
            </a:r>
            <a:endParaRPr sz="1800" dirty="0">
              <a:latin typeface="Verdana"/>
              <a:cs typeface="Verdana"/>
            </a:endParaRPr>
          </a:p>
          <a:p>
            <a:pPr marL="375285" indent="-205740">
              <a:lnSpc>
                <a:spcPct val="100000"/>
              </a:lnSpc>
              <a:spcBef>
                <a:spcPts val="315"/>
              </a:spcBef>
              <a:buAutoNum type="arabicPeriod"/>
              <a:tabLst>
                <a:tab pos="375920" algn="l"/>
              </a:tabLst>
            </a:pPr>
            <a:r>
              <a:rPr sz="1800" dirty="0">
                <a:solidFill>
                  <a:srgbClr val="FFFFFF"/>
                </a:solidFill>
                <a:latin typeface="Verdana"/>
                <a:cs typeface="Verdana"/>
              </a:rPr>
              <a:t>Désir ou efforts persistants pour diminuer</a:t>
            </a:r>
            <a:endParaRPr sz="1800" dirty="0">
              <a:latin typeface="Verdana"/>
              <a:cs typeface="Verdana"/>
            </a:endParaRPr>
          </a:p>
          <a:p>
            <a:pPr marL="375285" indent="-217170">
              <a:lnSpc>
                <a:spcPct val="100000"/>
              </a:lnSpc>
              <a:spcBef>
                <a:spcPts val="315"/>
              </a:spcBef>
              <a:buAutoNum type="arabicPeriod"/>
              <a:tabLst>
                <a:tab pos="375920" algn="l"/>
              </a:tabLst>
            </a:pPr>
            <a:r>
              <a:rPr sz="1800" dirty="0">
                <a:solidFill>
                  <a:srgbClr val="FFFFFF"/>
                </a:solidFill>
                <a:latin typeface="Verdana"/>
                <a:cs typeface="Verdana"/>
              </a:rPr>
              <a:t>Beaucoup de temps consacré</a:t>
            </a:r>
            <a:endParaRPr sz="1800" dirty="0">
              <a:latin typeface="Verdana"/>
              <a:cs typeface="Verdana"/>
            </a:endParaRPr>
          </a:p>
          <a:p>
            <a:pPr marL="375285" indent="-210820">
              <a:lnSpc>
                <a:spcPct val="100000"/>
              </a:lnSpc>
              <a:spcBef>
                <a:spcPts val="315"/>
              </a:spcBef>
              <a:buAutoNum type="arabicPeriod"/>
              <a:tabLst>
                <a:tab pos="375920" algn="l"/>
              </a:tabLst>
            </a:pPr>
            <a:r>
              <a:rPr sz="1800" dirty="0">
                <a:solidFill>
                  <a:srgbClr val="FFFFFF"/>
                </a:solidFill>
                <a:latin typeface="Verdana"/>
                <a:cs typeface="Verdana"/>
              </a:rPr>
              <a:t>Activités réduites au profit de la consommation</a:t>
            </a:r>
            <a:endParaRPr sz="1800" dirty="0">
              <a:latin typeface="Verdana"/>
              <a:cs typeface="Verdana"/>
            </a:endParaRPr>
          </a:p>
          <a:p>
            <a:pPr marL="375285" indent="-305435">
              <a:lnSpc>
                <a:spcPct val="100000"/>
              </a:lnSpc>
              <a:spcBef>
                <a:spcPts val="315"/>
              </a:spcBef>
              <a:buAutoNum type="arabicPeriod"/>
              <a:tabLst>
                <a:tab pos="375920" algn="l"/>
              </a:tabLst>
            </a:pPr>
            <a:r>
              <a:rPr sz="1800" dirty="0">
                <a:solidFill>
                  <a:srgbClr val="FFFFFF"/>
                </a:solidFill>
                <a:latin typeface="Verdana"/>
                <a:cs typeface="Verdana"/>
              </a:rPr>
              <a:t>Continuer malgré dommage physique ou psychique</a:t>
            </a:r>
            <a:endParaRPr sz="1800" dirty="0">
              <a:latin typeface="Verdana"/>
              <a:cs typeface="Verdana"/>
            </a:endParaRPr>
          </a:p>
          <a:p>
            <a:pPr marL="375285" indent="-236220">
              <a:lnSpc>
                <a:spcPct val="100000"/>
              </a:lnSpc>
              <a:spcBef>
                <a:spcPts val="315"/>
              </a:spcBef>
              <a:buAutoNum type="arabicPeriod"/>
              <a:tabLst>
                <a:tab pos="375920" algn="l"/>
              </a:tabLst>
            </a:pPr>
            <a:r>
              <a:rPr sz="1800" dirty="0">
                <a:solidFill>
                  <a:srgbClr val="FFFFFF"/>
                </a:solidFill>
                <a:latin typeface="Verdana"/>
                <a:cs typeface="Verdana"/>
              </a:rPr>
              <a:t>"Craving", désir impérieux</a:t>
            </a:r>
            <a:endParaRPr sz="1800" dirty="0">
              <a:latin typeface="Verdana"/>
              <a:cs typeface="Verdana"/>
            </a:endParaRPr>
          </a:p>
        </p:txBody>
      </p:sp>
      <p:grpSp>
        <p:nvGrpSpPr>
          <p:cNvPr id="9" name="object 9"/>
          <p:cNvGrpSpPr/>
          <p:nvPr/>
        </p:nvGrpSpPr>
        <p:grpSpPr>
          <a:xfrm>
            <a:off x="6338986" y="4700069"/>
            <a:ext cx="3415029" cy="2615565"/>
            <a:chOff x="6338986" y="4700069"/>
            <a:chExt cx="3415029" cy="2615565"/>
          </a:xfrm>
        </p:grpSpPr>
        <p:sp>
          <p:nvSpPr>
            <p:cNvPr id="10" name="object 10"/>
            <p:cNvSpPr/>
            <p:nvPr/>
          </p:nvSpPr>
          <p:spPr>
            <a:xfrm>
              <a:off x="7085931" y="5153620"/>
              <a:ext cx="1889125" cy="1532255"/>
            </a:xfrm>
            <a:custGeom>
              <a:avLst/>
              <a:gdLst/>
              <a:ahLst/>
              <a:cxnLst/>
              <a:rect l="l" t="t" r="r" b="b"/>
              <a:pathLst>
                <a:path w="1889125" h="1532254">
                  <a:moveTo>
                    <a:pt x="1758834" y="1531825"/>
                  </a:moveTo>
                  <a:lnTo>
                    <a:pt x="265905" y="1531825"/>
                  </a:lnTo>
                  <a:lnTo>
                    <a:pt x="246685" y="1192324"/>
                  </a:lnTo>
                  <a:lnTo>
                    <a:pt x="163394" y="1048180"/>
                  </a:lnTo>
                  <a:lnTo>
                    <a:pt x="6308" y="564996"/>
                  </a:lnTo>
                  <a:lnTo>
                    <a:pt x="0" y="303524"/>
                  </a:lnTo>
                  <a:lnTo>
                    <a:pt x="185915" y="173393"/>
                  </a:lnTo>
                  <a:lnTo>
                    <a:pt x="605502" y="84233"/>
                  </a:lnTo>
                  <a:lnTo>
                    <a:pt x="1018587" y="17776"/>
                  </a:lnTo>
                  <a:lnTo>
                    <a:pt x="1212069" y="0"/>
                  </a:lnTo>
                  <a:lnTo>
                    <a:pt x="1267992" y="6921"/>
                  </a:lnTo>
                  <a:lnTo>
                    <a:pt x="1268402" y="14558"/>
                  </a:lnTo>
                  <a:lnTo>
                    <a:pt x="1531566" y="10980"/>
                  </a:lnTo>
                  <a:lnTo>
                    <a:pt x="1678717" y="42650"/>
                  </a:lnTo>
                  <a:lnTo>
                    <a:pt x="1763343" y="139143"/>
                  </a:lnTo>
                  <a:lnTo>
                    <a:pt x="1838930" y="330036"/>
                  </a:lnTo>
                  <a:lnTo>
                    <a:pt x="1888937" y="574216"/>
                  </a:lnTo>
                  <a:lnTo>
                    <a:pt x="1883381" y="789069"/>
                  </a:lnTo>
                  <a:lnTo>
                    <a:pt x="1855599" y="941933"/>
                  </a:lnTo>
                  <a:lnTo>
                    <a:pt x="1838930" y="1000146"/>
                  </a:lnTo>
                  <a:lnTo>
                    <a:pt x="1771642" y="1246419"/>
                  </a:lnTo>
                  <a:lnTo>
                    <a:pt x="1758834" y="1531825"/>
                  </a:lnTo>
                  <a:close/>
                </a:path>
              </a:pathLst>
            </a:custGeom>
            <a:solidFill>
              <a:srgbClr val="CCE4DE"/>
            </a:solidFill>
          </p:spPr>
          <p:txBody>
            <a:bodyPr wrap="square" lIns="0" tIns="0" rIns="0" bIns="0" rtlCol="0"/>
            <a:lstStyle/>
            <a:p>
              <a:endParaRPr/>
            </a:p>
          </p:txBody>
        </p:sp>
        <p:sp>
          <p:nvSpPr>
            <p:cNvPr id="11" name="object 11"/>
            <p:cNvSpPr/>
            <p:nvPr/>
          </p:nvSpPr>
          <p:spPr>
            <a:xfrm>
              <a:off x="6338986" y="6608593"/>
              <a:ext cx="3415029" cy="706755"/>
            </a:xfrm>
            <a:custGeom>
              <a:avLst/>
              <a:gdLst/>
              <a:ahLst/>
              <a:cxnLst/>
              <a:rect l="l" t="t" r="r" b="b"/>
              <a:pathLst>
                <a:path w="3415029" h="706754">
                  <a:moveTo>
                    <a:pt x="1645746" y="706606"/>
                  </a:moveTo>
                  <a:lnTo>
                    <a:pt x="0" y="706606"/>
                  </a:lnTo>
                  <a:lnTo>
                    <a:pt x="0" y="579556"/>
                  </a:lnTo>
                  <a:lnTo>
                    <a:pt x="598892" y="0"/>
                  </a:lnTo>
                  <a:lnTo>
                    <a:pt x="2912365" y="0"/>
                  </a:lnTo>
                  <a:lnTo>
                    <a:pt x="3414612" y="486031"/>
                  </a:lnTo>
                  <a:lnTo>
                    <a:pt x="3414612" y="705047"/>
                  </a:lnTo>
                  <a:lnTo>
                    <a:pt x="1645746" y="706606"/>
                  </a:lnTo>
                  <a:close/>
                </a:path>
              </a:pathLst>
            </a:custGeom>
            <a:solidFill>
              <a:srgbClr val="78BDBC"/>
            </a:solidFill>
          </p:spPr>
          <p:txBody>
            <a:bodyPr wrap="square" lIns="0" tIns="0" rIns="0" bIns="0" rtlCol="0"/>
            <a:lstStyle/>
            <a:p>
              <a:endParaRPr/>
            </a:p>
          </p:txBody>
        </p:sp>
        <p:sp>
          <p:nvSpPr>
            <p:cNvPr id="12" name="object 12"/>
            <p:cNvSpPr/>
            <p:nvPr/>
          </p:nvSpPr>
          <p:spPr>
            <a:xfrm>
              <a:off x="6343633" y="4700069"/>
              <a:ext cx="3409966" cy="2492818"/>
            </a:xfrm>
            <a:prstGeom prst="rect">
              <a:avLst/>
            </a:prstGeom>
            <a:blipFill>
              <a:blip r:embed="rId6" cstate="print"/>
              <a:stretch>
                <a:fillRect/>
              </a:stretch>
            </a:blipFill>
          </p:spPr>
          <p:txBody>
            <a:bodyPr wrap="square" lIns="0" tIns="0" rIns="0" bIns="0" rtlCol="0"/>
            <a:lstStyle/>
            <a:p>
              <a:endParaRPr/>
            </a:p>
          </p:txBody>
        </p:sp>
      </p:gr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222" y="2044509"/>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8037"/>
          </a:solidFill>
        </p:spPr>
        <p:txBody>
          <a:bodyPr wrap="square" lIns="0" tIns="0" rIns="0" bIns="0" rtlCol="0"/>
          <a:lstStyle/>
          <a:p>
            <a:endParaRPr/>
          </a:p>
        </p:txBody>
      </p:sp>
      <p:sp>
        <p:nvSpPr>
          <p:cNvPr id="3" name="object 3"/>
          <p:cNvSpPr/>
          <p:nvPr/>
        </p:nvSpPr>
        <p:spPr>
          <a:xfrm>
            <a:off x="436346" y="2305241"/>
            <a:ext cx="76200" cy="76200"/>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635726" y="2142675"/>
            <a:ext cx="8500745" cy="588238"/>
          </a:xfrm>
          <a:prstGeom prst="rect">
            <a:avLst/>
          </a:prstGeom>
        </p:spPr>
        <p:txBody>
          <a:bodyPr vert="horz" wrap="square" lIns="0" tIns="12700" rIns="0" bIns="0" rtlCol="0">
            <a:spAutoFit/>
          </a:bodyPr>
          <a:lstStyle/>
          <a:p>
            <a:pPr marL="12700" marR="5080">
              <a:lnSpc>
                <a:spcPct val="121100"/>
              </a:lnSpc>
              <a:spcBef>
                <a:spcPts val="100"/>
              </a:spcBef>
            </a:pPr>
            <a:r>
              <a:rPr sz="1600" b="1" dirty="0">
                <a:solidFill>
                  <a:srgbClr val="008037"/>
                </a:solidFill>
                <a:latin typeface="Arial Black" panose="020B0A04020102020204" pitchFamily="34" charset="0"/>
                <a:cs typeface="Arial"/>
              </a:rPr>
              <a:t>Produits licites : </a:t>
            </a:r>
            <a:r>
              <a:rPr sz="1600" dirty="0">
                <a:solidFill>
                  <a:srgbClr val="008037"/>
                </a:solidFill>
                <a:latin typeface="Arial" panose="020B0604020202020204" pitchFamily="34" charset="0"/>
                <a:cs typeface="Arial" panose="020B0604020202020204" pitchFamily="34" charset="0"/>
              </a:rPr>
              <a:t>produits pouvant être achetés facilement (ordonnance médicale, </a:t>
            </a:r>
            <a:r>
              <a:rPr sz="1600" dirty="0" err="1">
                <a:solidFill>
                  <a:srgbClr val="008037"/>
                </a:solidFill>
                <a:latin typeface="Arial" panose="020B0604020202020204" pitchFamily="34" charset="0"/>
                <a:cs typeface="Arial" panose="020B0604020202020204" pitchFamily="34" charset="0"/>
              </a:rPr>
              <a:t>magasins</a:t>
            </a:r>
            <a:r>
              <a:rPr sz="1600" dirty="0">
                <a:solidFill>
                  <a:srgbClr val="008037"/>
                </a:solidFill>
                <a:latin typeface="Arial" panose="020B0604020202020204" pitchFamily="34" charset="0"/>
                <a:cs typeface="Arial" panose="020B0604020202020204" pitchFamily="34" charset="0"/>
              </a:rPr>
              <a:t> alimentation, bureaux de tabac).</a:t>
            </a:r>
            <a:endParaRPr sz="1600" dirty="0">
              <a:latin typeface="Arial" panose="020B0604020202020204" pitchFamily="34" charset="0"/>
              <a:cs typeface="Arial" panose="020B0604020202020204" pitchFamily="34" charset="0"/>
            </a:endParaRPr>
          </a:p>
        </p:txBody>
      </p:sp>
      <p:sp>
        <p:nvSpPr>
          <p:cNvPr id="5" name="object 5"/>
          <p:cNvSpPr/>
          <p:nvPr/>
        </p:nvSpPr>
        <p:spPr>
          <a:xfrm>
            <a:off x="907303" y="3482132"/>
            <a:ext cx="1678059" cy="1562568"/>
          </a:xfrm>
          <a:prstGeom prst="rect">
            <a:avLst/>
          </a:prstGeom>
          <a:blipFill>
            <a:blip r:embed="rId5" cstate="print"/>
            <a:stretch>
              <a:fillRect/>
            </a:stretch>
          </a:blipFill>
        </p:spPr>
        <p:txBody>
          <a:bodyPr wrap="square" lIns="0" tIns="0" rIns="0" bIns="0" rtlCol="0"/>
          <a:lstStyle/>
          <a:p>
            <a:endParaRPr/>
          </a:p>
        </p:txBody>
      </p:sp>
      <p:grpSp>
        <p:nvGrpSpPr>
          <p:cNvPr id="6" name="object 6"/>
          <p:cNvGrpSpPr/>
          <p:nvPr/>
        </p:nvGrpSpPr>
        <p:grpSpPr>
          <a:xfrm>
            <a:off x="4038600" y="2554360"/>
            <a:ext cx="5848350" cy="2733675"/>
            <a:chOff x="3905523" y="2312166"/>
            <a:chExt cx="5848350" cy="2733675"/>
          </a:xfrm>
        </p:grpSpPr>
        <p:sp>
          <p:nvSpPr>
            <p:cNvPr id="7" name="object 7"/>
            <p:cNvSpPr/>
            <p:nvPr/>
          </p:nvSpPr>
          <p:spPr>
            <a:xfrm>
              <a:off x="4084639" y="2974855"/>
              <a:ext cx="231775" cy="243840"/>
            </a:xfrm>
            <a:custGeom>
              <a:avLst/>
              <a:gdLst/>
              <a:ahLst/>
              <a:cxnLst/>
              <a:rect l="l" t="t" r="r" b="b"/>
              <a:pathLst>
                <a:path w="231775" h="243839">
                  <a:moveTo>
                    <a:pt x="0" y="243511"/>
                  </a:moveTo>
                  <a:lnTo>
                    <a:pt x="231713" y="243511"/>
                  </a:lnTo>
                  <a:lnTo>
                    <a:pt x="231713" y="0"/>
                  </a:lnTo>
                  <a:lnTo>
                    <a:pt x="0" y="0"/>
                  </a:lnTo>
                  <a:lnTo>
                    <a:pt x="0" y="243511"/>
                  </a:lnTo>
                  <a:close/>
                </a:path>
              </a:pathLst>
            </a:custGeom>
            <a:solidFill>
              <a:srgbClr val="1D0A12"/>
            </a:solidFill>
          </p:spPr>
          <p:txBody>
            <a:bodyPr wrap="square" lIns="0" tIns="0" rIns="0" bIns="0" rtlCol="0"/>
            <a:lstStyle/>
            <a:p>
              <a:endParaRPr/>
            </a:p>
          </p:txBody>
        </p:sp>
        <p:sp>
          <p:nvSpPr>
            <p:cNvPr id="8" name="object 8"/>
            <p:cNvSpPr/>
            <p:nvPr/>
          </p:nvSpPr>
          <p:spPr>
            <a:xfrm>
              <a:off x="4084639" y="2676712"/>
              <a:ext cx="231775" cy="298450"/>
            </a:xfrm>
            <a:custGeom>
              <a:avLst/>
              <a:gdLst/>
              <a:ahLst/>
              <a:cxnLst/>
              <a:rect l="l" t="t" r="r" b="b"/>
              <a:pathLst>
                <a:path w="231775" h="298450">
                  <a:moveTo>
                    <a:pt x="0" y="298142"/>
                  </a:moveTo>
                  <a:lnTo>
                    <a:pt x="231713" y="298142"/>
                  </a:lnTo>
                  <a:lnTo>
                    <a:pt x="231713" y="0"/>
                  </a:lnTo>
                  <a:lnTo>
                    <a:pt x="0" y="0"/>
                  </a:lnTo>
                  <a:lnTo>
                    <a:pt x="0" y="298142"/>
                  </a:lnTo>
                  <a:close/>
                </a:path>
              </a:pathLst>
            </a:custGeom>
            <a:solidFill>
              <a:srgbClr val="ED2E45"/>
            </a:solidFill>
          </p:spPr>
          <p:txBody>
            <a:bodyPr wrap="square" lIns="0" tIns="0" rIns="0" bIns="0" rtlCol="0"/>
            <a:lstStyle/>
            <a:p>
              <a:endParaRPr/>
            </a:p>
          </p:txBody>
        </p:sp>
        <p:sp>
          <p:nvSpPr>
            <p:cNvPr id="9" name="object 9"/>
            <p:cNvSpPr/>
            <p:nvPr/>
          </p:nvSpPr>
          <p:spPr>
            <a:xfrm>
              <a:off x="4084639" y="2575732"/>
              <a:ext cx="231775" cy="101600"/>
            </a:xfrm>
            <a:custGeom>
              <a:avLst/>
              <a:gdLst/>
              <a:ahLst/>
              <a:cxnLst/>
              <a:rect l="l" t="t" r="r" b="b"/>
              <a:pathLst>
                <a:path w="231775" h="101600">
                  <a:moveTo>
                    <a:pt x="231713" y="100979"/>
                  </a:moveTo>
                  <a:lnTo>
                    <a:pt x="0" y="100979"/>
                  </a:lnTo>
                  <a:lnTo>
                    <a:pt x="0" y="0"/>
                  </a:lnTo>
                  <a:lnTo>
                    <a:pt x="231713" y="0"/>
                  </a:lnTo>
                  <a:lnTo>
                    <a:pt x="231713" y="100979"/>
                  </a:lnTo>
                  <a:close/>
                </a:path>
              </a:pathLst>
            </a:custGeom>
            <a:solidFill>
              <a:srgbClr val="DB1B28"/>
            </a:solidFill>
          </p:spPr>
          <p:txBody>
            <a:bodyPr wrap="square" lIns="0" tIns="0" rIns="0" bIns="0" rtlCol="0"/>
            <a:lstStyle/>
            <a:p>
              <a:endParaRPr/>
            </a:p>
          </p:txBody>
        </p:sp>
        <p:sp>
          <p:nvSpPr>
            <p:cNvPr id="10" name="object 10"/>
            <p:cNvSpPr/>
            <p:nvPr/>
          </p:nvSpPr>
          <p:spPr>
            <a:xfrm>
              <a:off x="3905523" y="3113062"/>
              <a:ext cx="596265" cy="1698625"/>
            </a:xfrm>
            <a:custGeom>
              <a:avLst/>
              <a:gdLst/>
              <a:ahLst/>
              <a:cxnLst/>
              <a:rect l="l" t="t" r="r" b="b"/>
              <a:pathLst>
                <a:path w="596264" h="1698625">
                  <a:moveTo>
                    <a:pt x="546101" y="1698210"/>
                  </a:moveTo>
                  <a:lnTo>
                    <a:pt x="49679" y="1698210"/>
                  </a:lnTo>
                  <a:lnTo>
                    <a:pt x="30396" y="1694281"/>
                  </a:lnTo>
                  <a:lnTo>
                    <a:pt x="14598" y="1683585"/>
                  </a:lnTo>
                  <a:lnTo>
                    <a:pt x="3922" y="1667761"/>
                  </a:lnTo>
                  <a:lnTo>
                    <a:pt x="0" y="1648443"/>
                  </a:lnTo>
                  <a:lnTo>
                    <a:pt x="0" y="230395"/>
                  </a:lnTo>
                  <a:lnTo>
                    <a:pt x="3131" y="177427"/>
                  </a:lnTo>
                  <a:lnTo>
                    <a:pt x="25054" y="135771"/>
                  </a:lnTo>
                  <a:lnTo>
                    <a:pt x="84560" y="83828"/>
                  </a:lnTo>
                  <a:lnTo>
                    <a:pt x="200439" y="0"/>
                  </a:lnTo>
                  <a:lnTo>
                    <a:pt x="395341" y="0"/>
                  </a:lnTo>
                  <a:lnTo>
                    <a:pt x="426660" y="23657"/>
                  </a:lnTo>
                  <a:lnTo>
                    <a:pt x="495561" y="82285"/>
                  </a:lnTo>
                  <a:lnTo>
                    <a:pt x="564462" y="157369"/>
                  </a:lnTo>
                  <a:lnTo>
                    <a:pt x="595780" y="230395"/>
                  </a:lnTo>
                  <a:lnTo>
                    <a:pt x="595780" y="1648443"/>
                  </a:lnTo>
                  <a:lnTo>
                    <a:pt x="591858" y="1667761"/>
                  </a:lnTo>
                  <a:lnTo>
                    <a:pt x="581181" y="1683585"/>
                  </a:lnTo>
                  <a:lnTo>
                    <a:pt x="565384" y="1694281"/>
                  </a:lnTo>
                  <a:lnTo>
                    <a:pt x="546101" y="1698210"/>
                  </a:lnTo>
                  <a:close/>
                </a:path>
              </a:pathLst>
            </a:custGeom>
            <a:solidFill>
              <a:srgbClr val="1D0A12"/>
            </a:solidFill>
          </p:spPr>
          <p:txBody>
            <a:bodyPr wrap="square" lIns="0" tIns="0" rIns="0" bIns="0" rtlCol="0"/>
            <a:lstStyle/>
            <a:p>
              <a:endParaRPr/>
            </a:p>
          </p:txBody>
        </p:sp>
        <p:sp>
          <p:nvSpPr>
            <p:cNvPr id="11" name="object 11"/>
            <p:cNvSpPr/>
            <p:nvPr/>
          </p:nvSpPr>
          <p:spPr>
            <a:xfrm>
              <a:off x="4069974" y="2482075"/>
              <a:ext cx="261620" cy="163195"/>
            </a:xfrm>
            <a:custGeom>
              <a:avLst/>
              <a:gdLst/>
              <a:ahLst/>
              <a:cxnLst/>
              <a:rect l="l" t="t" r="r" b="b"/>
              <a:pathLst>
                <a:path w="261620" h="163194">
                  <a:moveTo>
                    <a:pt x="227972" y="162633"/>
                  </a:moveTo>
                  <a:lnTo>
                    <a:pt x="32995" y="162633"/>
                  </a:lnTo>
                  <a:lnTo>
                    <a:pt x="20169" y="160025"/>
                  </a:lnTo>
                  <a:lnTo>
                    <a:pt x="9679" y="152921"/>
                  </a:lnTo>
                  <a:lnTo>
                    <a:pt x="2598" y="142403"/>
                  </a:lnTo>
                  <a:lnTo>
                    <a:pt x="0" y="129550"/>
                  </a:lnTo>
                  <a:lnTo>
                    <a:pt x="0" y="33112"/>
                  </a:lnTo>
                  <a:lnTo>
                    <a:pt x="2598" y="20255"/>
                  </a:lnTo>
                  <a:lnTo>
                    <a:pt x="9679" y="9726"/>
                  </a:lnTo>
                  <a:lnTo>
                    <a:pt x="20169" y="2612"/>
                  </a:lnTo>
                  <a:lnTo>
                    <a:pt x="32995" y="0"/>
                  </a:lnTo>
                  <a:lnTo>
                    <a:pt x="227972" y="0"/>
                  </a:lnTo>
                  <a:lnTo>
                    <a:pt x="240809" y="2612"/>
                  </a:lnTo>
                  <a:lnTo>
                    <a:pt x="251325" y="9726"/>
                  </a:lnTo>
                  <a:lnTo>
                    <a:pt x="258431" y="20255"/>
                  </a:lnTo>
                  <a:lnTo>
                    <a:pt x="261042" y="33112"/>
                  </a:lnTo>
                  <a:lnTo>
                    <a:pt x="261042" y="129550"/>
                  </a:lnTo>
                  <a:lnTo>
                    <a:pt x="258431" y="142403"/>
                  </a:lnTo>
                  <a:lnTo>
                    <a:pt x="251325" y="152921"/>
                  </a:lnTo>
                  <a:lnTo>
                    <a:pt x="240809" y="160025"/>
                  </a:lnTo>
                  <a:lnTo>
                    <a:pt x="227972" y="162633"/>
                  </a:lnTo>
                  <a:close/>
                </a:path>
              </a:pathLst>
            </a:custGeom>
            <a:solidFill>
              <a:srgbClr val="ED2E45"/>
            </a:solidFill>
          </p:spPr>
          <p:txBody>
            <a:bodyPr wrap="square" lIns="0" tIns="0" rIns="0" bIns="0" rtlCol="0"/>
            <a:lstStyle/>
            <a:p>
              <a:endParaRPr/>
            </a:p>
          </p:txBody>
        </p:sp>
        <p:sp>
          <p:nvSpPr>
            <p:cNvPr id="12" name="object 12"/>
            <p:cNvSpPr/>
            <p:nvPr/>
          </p:nvSpPr>
          <p:spPr>
            <a:xfrm>
              <a:off x="3905523" y="3510970"/>
              <a:ext cx="596265" cy="1047750"/>
            </a:xfrm>
            <a:custGeom>
              <a:avLst/>
              <a:gdLst/>
              <a:ahLst/>
              <a:cxnLst/>
              <a:rect l="l" t="t" r="r" b="b"/>
              <a:pathLst>
                <a:path w="596264" h="1047750">
                  <a:moveTo>
                    <a:pt x="595780" y="1047272"/>
                  </a:moveTo>
                  <a:lnTo>
                    <a:pt x="0" y="1047272"/>
                  </a:lnTo>
                  <a:lnTo>
                    <a:pt x="0" y="0"/>
                  </a:lnTo>
                  <a:lnTo>
                    <a:pt x="595780" y="0"/>
                  </a:lnTo>
                  <a:lnTo>
                    <a:pt x="595780" y="1047272"/>
                  </a:lnTo>
                  <a:close/>
                </a:path>
              </a:pathLst>
            </a:custGeom>
            <a:solidFill>
              <a:srgbClr val="FBD89E"/>
            </a:solidFill>
          </p:spPr>
          <p:txBody>
            <a:bodyPr wrap="square" lIns="0" tIns="0" rIns="0" bIns="0" rtlCol="0"/>
            <a:lstStyle/>
            <a:p>
              <a:endParaRPr/>
            </a:p>
          </p:txBody>
        </p:sp>
        <p:sp>
          <p:nvSpPr>
            <p:cNvPr id="13" name="object 13"/>
            <p:cNvSpPr/>
            <p:nvPr/>
          </p:nvSpPr>
          <p:spPr>
            <a:xfrm>
              <a:off x="3944952" y="3385129"/>
              <a:ext cx="96520" cy="1384300"/>
            </a:xfrm>
            <a:custGeom>
              <a:avLst/>
              <a:gdLst/>
              <a:ahLst/>
              <a:cxnLst/>
              <a:rect l="l" t="t" r="r" b="b"/>
              <a:pathLst>
                <a:path w="96520" h="1384300">
                  <a:moveTo>
                    <a:pt x="48183" y="1383721"/>
                  </a:moveTo>
                  <a:lnTo>
                    <a:pt x="29480" y="1379910"/>
                  </a:lnTo>
                  <a:lnTo>
                    <a:pt x="14159" y="1369537"/>
                  </a:lnTo>
                  <a:lnTo>
                    <a:pt x="3804" y="1354188"/>
                  </a:lnTo>
                  <a:lnTo>
                    <a:pt x="0" y="1335453"/>
                  </a:lnTo>
                  <a:lnTo>
                    <a:pt x="0" y="1173112"/>
                  </a:lnTo>
                  <a:lnTo>
                    <a:pt x="96366" y="1173112"/>
                  </a:lnTo>
                  <a:lnTo>
                    <a:pt x="96366" y="1335453"/>
                  </a:lnTo>
                  <a:lnTo>
                    <a:pt x="92562" y="1354188"/>
                  </a:lnTo>
                  <a:lnTo>
                    <a:pt x="82206" y="1369537"/>
                  </a:lnTo>
                  <a:lnTo>
                    <a:pt x="66885" y="1379910"/>
                  </a:lnTo>
                  <a:lnTo>
                    <a:pt x="48183" y="1383721"/>
                  </a:lnTo>
                  <a:close/>
                </a:path>
                <a:path w="96520" h="1384300">
                  <a:moveTo>
                    <a:pt x="96366" y="125840"/>
                  </a:moveTo>
                  <a:lnTo>
                    <a:pt x="0" y="125840"/>
                  </a:lnTo>
                  <a:lnTo>
                    <a:pt x="0" y="48267"/>
                  </a:lnTo>
                  <a:lnTo>
                    <a:pt x="3804" y="29532"/>
                  </a:lnTo>
                  <a:lnTo>
                    <a:pt x="14159" y="14184"/>
                  </a:lnTo>
                  <a:lnTo>
                    <a:pt x="29480" y="3810"/>
                  </a:lnTo>
                  <a:lnTo>
                    <a:pt x="48183" y="0"/>
                  </a:lnTo>
                  <a:lnTo>
                    <a:pt x="66885" y="3810"/>
                  </a:lnTo>
                  <a:lnTo>
                    <a:pt x="82206" y="14184"/>
                  </a:lnTo>
                  <a:lnTo>
                    <a:pt x="92562" y="29532"/>
                  </a:lnTo>
                  <a:lnTo>
                    <a:pt x="96366" y="48267"/>
                  </a:lnTo>
                  <a:lnTo>
                    <a:pt x="96366" y="125840"/>
                  </a:lnTo>
                  <a:close/>
                </a:path>
              </a:pathLst>
            </a:custGeom>
            <a:solidFill>
              <a:srgbClr val="4F173C"/>
            </a:solidFill>
          </p:spPr>
          <p:txBody>
            <a:bodyPr wrap="square" lIns="0" tIns="0" rIns="0" bIns="0" rtlCol="0"/>
            <a:lstStyle/>
            <a:p>
              <a:endParaRPr/>
            </a:p>
          </p:txBody>
        </p:sp>
        <p:sp>
          <p:nvSpPr>
            <p:cNvPr id="14" name="object 14"/>
            <p:cNvSpPr/>
            <p:nvPr/>
          </p:nvSpPr>
          <p:spPr>
            <a:xfrm>
              <a:off x="3944952" y="3510970"/>
              <a:ext cx="96520" cy="1047750"/>
            </a:xfrm>
            <a:custGeom>
              <a:avLst/>
              <a:gdLst/>
              <a:ahLst/>
              <a:cxnLst/>
              <a:rect l="l" t="t" r="r" b="b"/>
              <a:pathLst>
                <a:path w="96520" h="1047750">
                  <a:moveTo>
                    <a:pt x="96366" y="1047272"/>
                  </a:moveTo>
                  <a:lnTo>
                    <a:pt x="0" y="1047272"/>
                  </a:lnTo>
                  <a:lnTo>
                    <a:pt x="0" y="0"/>
                  </a:lnTo>
                  <a:lnTo>
                    <a:pt x="96366" y="0"/>
                  </a:lnTo>
                  <a:lnTo>
                    <a:pt x="96366" y="1047272"/>
                  </a:lnTo>
                  <a:close/>
                </a:path>
              </a:pathLst>
            </a:custGeom>
            <a:solidFill>
              <a:srgbClr val="FFFFFF"/>
            </a:solidFill>
          </p:spPr>
          <p:txBody>
            <a:bodyPr wrap="square" lIns="0" tIns="0" rIns="0" bIns="0" rtlCol="0"/>
            <a:lstStyle/>
            <a:p>
              <a:endParaRPr/>
            </a:p>
          </p:txBody>
        </p:sp>
        <p:sp>
          <p:nvSpPr>
            <p:cNvPr id="15" name="object 15"/>
            <p:cNvSpPr/>
            <p:nvPr/>
          </p:nvSpPr>
          <p:spPr>
            <a:xfrm>
              <a:off x="3943157" y="3272555"/>
              <a:ext cx="99957" cy="100132"/>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4382706" y="3877474"/>
              <a:ext cx="549910" cy="669290"/>
            </a:xfrm>
            <a:custGeom>
              <a:avLst/>
              <a:gdLst/>
              <a:ahLst/>
              <a:cxnLst/>
              <a:rect l="l" t="t" r="r" b="b"/>
              <a:pathLst>
                <a:path w="549910" h="669289">
                  <a:moveTo>
                    <a:pt x="549478" y="93395"/>
                  </a:moveTo>
                  <a:lnTo>
                    <a:pt x="514743" y="59969"/>
                  </a:lnTo>
                  <a:lnTo>
                    <a:pt x="460209" y="40703"/>
                  </a:lnTo>
                  <a:lnTo>
                    <a:pt x="410159" y="35090"/>
                  </a:lnTo>
                  <a:lnTo>
                    <a:pt x="385343" y="36207"/>
                  </a:lnTo>
                  <a:lnTo>
                    <a:pt x="359651" y="38074"/>
                  </a:lnTo>
                  <a:lnTo>
                    <a:pt x="367157" y="28041"/>
                  </a:lnTo>
                  <a:lnTo>
                    <a:pt x="377012" y="19608"/>
                  </a:lnTo>
                  <a:lnTo>
                    <a:pt x="386588" y="11252"/>
                  </a:lnTo>
                  <a:lnTo>
                    <a:pt x="393255" y="1435"/>
                  </a:lnTo>
                  <a:lnTo>
                    <a:pt x="355396" y="0"/>
                  </a:lnTo>
                  <a:lnTo>
                    <a:pt x="317042" y="4419"/>
                  </a:lnTo>
                  <a:lnTo>
                    <a:pt x="279400" y="13766"/>
                  </a:lnTo>
                  <a:lnTo>
                    <a:pt x="243687" y="27139"/>
                  </a:lnTo>
                  <a:lnTo>
                    <a:pt x="201396" y="50076"/>
                  </a:lnTo>
                  <a:lnTo>
                    <a:pt x="166344" y="90347"/>
                  </a:lnTo>
                  <a:lnTo>
                    <a:pt x="158991" y="98412"/>
                  </a:lnTo>
                  <a:lnTo>
                    <a:pt x="158953" y="91897"/>
                  </a:lnTo>
                  <a:lnTo>
                    <a:pt x="159499" y="85445"/>
                  </a:lnTo>
                  <a:lnTo>
                    <a:pt x="159727" y="78905"/>
                  </a:lnTo>
                  <a:lnTo>
                    <a:pt x="158775" y="72186"/>
                  </a:lnTo>
                  <a:lnTo>
                    <a:pt x="155219" y="82245"/>
                  </a:lnTo>
                  <a:lnTo>
                    <a:pt x="146138" y="101180"/>
                  </a:lnTo>
                  <a:lnTo>
                    <a:pt x="127330" y="151663"/>
                  </a:lnTo>
                  <a:lnTo>
                    <a:pt x="122872" y="183476"/>
                  </a:lnTo>
                  <a:lnTo>
                    <a:pt x="120015" y="203796"/>
                  </a:lnTo>
                  <a:lnTo>
                    <a:pt x="106337" y="235140"/>
                  </a:lnTo>
                  <a:lnTo>
                    <a:pt x="82854" y="258635"/>
                  </a:lnTo>
                  <a:lnTo>
                    <a:pt x="65976" y="273761"/>
                  </a:lnTo>
                  <a:lnTo>
                    <a:pt x="62407" y="271475"/>
                  </a:lnTo>
                  <a:lnTo>
                    <a:pt x="54102" y="271475"/>
                  </a:lnTo>
                  <a:lnTo>
                    <a:pt x="40259" y="291160"/>
                  </a:lnTo>
                  <a:lnTo>
                    <a:pt x="32181" y="315633"/>
                  </a:lnTo>
                  <a:lnTo>
                    <a:pt x="27660" y="341579"/>
                  </a:lnTo>
                  <a:lnTo>
                    <a:pt x="24472" y="365683"/>
                  </a:lnTo>
                  <a:lnTo>
                    <a:pt x="20904" y="389318"/>
                  </a:lnTo>
                  <a:lnTo>
                    <a:pt x="17564" y="413067"/>
                  </a:lnTo>
                  <a:lnTo>
                    <a:pt x="15011" y="437019"/>
                  </a:lnTo>
                  <a:lnTo>
                    <a:pt x="13843" y="461251"/>
                  </a:lnTo>
                  <a:lnTo>
                    <a:pt x="11023" y="513105"/>
                  </a:lnTo>
                  <a:lnTo>
                    <a:pt x="5715" y="564807"/>
                  </a:lnTo>
                  <a:lnTo>
                    <a:pt x="1016" y="616712"/>
                  </a:lnTo>
                  <a:lnTo>
                    <a:pt x="0" y="669163"/>
                  </a:lnTo>
                  <a:lnTo>
                    <a:pt x="4978" y="635101"/>
                  </a:lnTo>
                  <a:lnTo>
                    <a:pt x="9359" y="600354"/>
                  </a:lnTo>
                  <a:lnTo>
                    <a:pt x="13550" y="565315"/>
                  </a:lnTo>
                  <a:lnTo>
                    <a:pt x="17881" y="530428"/>
                  </a:lnTo>
                  <a:lnTo>
                    <a:pt x="27482" y="467385"/>
                  </a:lnTo>
                  <a:lnTo>
                    <a:pt x="40551" y="405180"/>
                  </a:lnTo>
                  <a:lnTo>
                    <a:pt x="58674" y="341426"/>
                  </a:lnTo>
                  <a:lnTo>
                    <a:pt x="65735" y="308698"/>
                  </a:lnTo>
                  <a:lnTo>
                    <a:pt x="67132" y="287337"/>
                  </a:lnTo>
                  <a:lnTo>
                    <a:pt x="78193" y="279615"/>
                  </a:lnTo>
                  <a:lnTo>
                    <a:pt x="101536" y="267957"/>
                  </a:lnTo>
                  <a:lnTo>
                    <a:pt x="119189" y="264312"/>
                  </a:lnTo>
                  <a:lnTo>
                    <a:pt x="120434" y="279615"/>
                  </a:lnTo>
                  <a:lnTo>
                    <a:pt x="120548" y="281292"/>
                  </a:lnTo>
                  <a:lnTo>
                    <a:pt x="121920" y="304380"/>
                  </a:lnTo>
                  <a:lnTo>
                    <a:pt x="131584" y="321576"/>
                  </a:lnTo>
                  <a:lnTo>
                    <a:pt x="158318" y="326110"/>
                  </a:lnTo>
                  <a:lnTo>
                    <a:pt x="170078" y="325043"/>
                  </a:lnTo>
                  <a:lnTo>
                    <a:pt x="181978" y="324408"/>
                  </a:lnTo>
                  <a:lnTo>
                    <a:pt x="193967" y="324637"/>
                  </a:lnTo>
                  <a:lnTo>
                    <a:pt x="205981" y="326186"/>
                  </a:lnTo>
                  <a:lnTo>
                    <a:pt x="217297" y="329171"/>
                  </a:lnTo>
                  <a:lnTo>
                    <a:pt x="228815" y="332828"/>
                  </a:lnTo>
                  <a:lnTo>
                    <a:pt x="240423" y="335661"/>
                  </a:lnTo>
                  <a:lnTo>
                    <a:pt x="251993" y="336156"/>
                  </a:lnTo>
                  <a:lnTo>
                    <a:pt x="250596" y="327837"/>
                  </a:lnTo>
                  <a:lnTo>
                    <a:pt x="249770" y="324408"/>
                  </a:lnTo>
                  <a:lnTo>
                    <a:pt x="248437" y="318820"/>
                  </a:lnTo>
                  <a:lnTo>
                    <a:pt x="283641" y="295084"/>
                  </a:lnTo>
                  <a:lnTo>
                    <a:pt x="292087" y="295656"/>
                  </a:lnTo>
                  <a:lnTo>
                    <a:pt x="301498" y="296672"/>
                  </a:lnTo>
                  <a:lnTo>
                    <a:pt x="310616" y="296265"/>
                  </a:lnTo>
                  <a:lnTo>
                    <a:pt x="312991" y="295084"/>
                  </a:lnTo>
                  <a:lnTo>
                    <a:pt x="318135" y="292531"/>
                  </a:lnTo>
                  <a:lnTo>
                    <a:pt x="322516" y="284670"/>
                  </a:lnTo>
                  <a:lnTo>
                    <a:pt x="321233" y="277164"/>
                  </a:lnTo>
                  <a:lnTo>
                    <a:pt x="317842" y="269722"/>
                  </a:lnTo>
                  <a:lnTo>
                    <a:pt x="315963" y="262026"/>
                  </a:lnTo>
                  <a:lnTo>
                    <a:pt x="319646" y="256108"/>
                  </a:lnTo>
                  <a:lnTo>
                    <a:pt x="328193" y="242354"/>
                  </a:lnTo>
                  <a:lnTo>
                    <a:pt x="354977" y="230073"/>
                  </a:lnTo>
                  <a:lnTo>
                    <a:pt x="381635" y="219989"/>
                  </a:lnTo>
                  <a:lnTo>
                    <a:pt x="393433" y="206908"/>
                  </a:lnTo>
                  <a:lnTo>
                    <a:pt x="375666" y="185661"/>
                  </a:lnTo>
                  <a:lnTo>
                    <a:pt x="375297" y="184759"/>
                  </a:lnTo>
                  <a:lnTo>
                    <a:pt x="375589" y="184010"/>
                  </a:lnTo>
                  <a:lnTo>
                    <a:pt x="376567" y="183476"/>
                  </a:lnTo>
                  <a:lnTo>
                    <a:pt x="387680" y="167500"/>
                  </a:lnTo>
                  <a:lnTo>
                    <a:pt x="440626" y="135610"/>
                  </a:lnTo>
                  <a:lnTo>
                    <a:pt x="496214" y="116052"/>
                  </a:lnTo>
                  <a:lnTo>
                    <a:pt x="508393" y="112204"/>
                  </a:lnTo>
                  <a:lnTo>
                    <a:pt x="516915" y="109334"/>
                  </a:lnTo>
                  <a:lnTo>
                    <a:pt x="530110" y="104482"/>
                  </a:lnTo>
                  <a:lnTo>
                    <a:pt x="542721" y="98793"/>
                  </a:lnTo>
                  <a:lnTo>
                    <a:pt x="543191" y="98412"/>
                  </a:lnTo>
                  <a:lnTo>
                    <a:pt x="549478" y="93395"/>
                  </a:lnTo>
                  <a:close/>
                </a:path>
              </a:pathLst>
            </a:custGeom>
            <a:solidFill>
              <a:srgbClr val="669E2D"/>
            </a:solidFill>
          </p:spPr>
          <p:txBody>
            <a:bodyPr wrap="square" lIns="0" tIns="0" rIns="0" bIns="0" rtlCol="0"/>
            <a:lstStyle/>
            <a:p>
              <a:endParaRPr/>
            </a:p>
          </p:txBody>
        </p:sp>
        <p:sp>
          <p:nvSpPr>
            <p:cNvPr id="17" name="object 17"/>
            <p:cNvSpPr/>
            <p:nvPr/>
          </p:nvSpPr>
          <p:spPr>
            <a:xfrm>
              <a:off x="4296023" y="4025949"/>
              <a:ext cx="299085" cy="372110"/>
            </a:xfrm>
            <a:custGeom>
              <a:avLst/>
              <a:gdLst/>
              <a:ahLst/>
              <a:cxnLst/>
              <a:rect l="l" t="t" r="r" b="b"/>
              <a:pathLst>
                <a:path w="299085" h="372110">
                  <a:moveTo>
                    <a:pt x="8783" y="5139"/>
                  </a:moveTo>
                  <a:lnTo>
                    <a:pt x="5514" y="4197"/>
                  </a:lnTo>
                  <a:lnTo>
                    <a:pt x="11499" y="0"/>
                  </a:lnTo>
                  <a:lnTo>
                    <a:pt x="8783" y="5139"/>
                  </a:lnTo>
                  <a:close/>
                </a:path>
                <a:path w="299085" h="372110">
                  <a:moveTo>
                    <a:pt x="193982" y="371600"/>
                  </a:moveTo>
                  <a:lnTo>
                    <a:pt x="184277" y="366365"/>
                  </a:lnTo>
                  <a:lnTo>
                    <a:pt x="171555" y="360695"/>
                  </a:lnTo>
                  <a:lnTo>
                    <a:pt x="159535" y="354631"/>
                  </a:lnTo>
                  <a:lnTo>
                    <a:pt x="151934" y="348216"/>
                  </a:lnTo>
                  <a:lnTo>
                    <a:pt x="149415" y="338589"/>
                  </a:lnTo>
                  <a:lnTo>
                    <a:pt x="149961" y="326124"/>
                  </a:lnTo>
                  <a:lnTo>
                    <a:pt x="151923" y="313519"/>
                  </a:lnTo>
                  <a:lnTo>
                    <a:pt x="153655" y="303471"/>
                  </a:lnTo>
                  <a:lnTo>
                    <a:pt x="156071" y="278897"/>
                  </a:lnTo>
                  <a:lnTo>
                    <a:pt x="156825" y="255053"/>
                  </a:lnTo>
                  <a:lnTo>
                    <a:pt x="156443" y="231210"/>
                  </a:lnTo>
                  <a:lnTo>
                    <a:pt x="155413" y="205972"/>
                  </a:lnTo>
                  <a:lnTo>
                    <a:pt x="151083" y="165320"/>
                  </a:lnTo>
                  <a:lnTo>
                    <a:pt x="130162" y="127039"/>
                  </a:lnTo>
                  <a:lnTo>
                    <a:pt x="90975" y="97397"/>
                  </a:lnTo>
                  <a:lnTo>
                    <a:pt x="45168" y="83269"/>
                  </a:lnTo>
                  <a:lnTo>
                    <a:pt x="29770" y="82470"/>
                  </a:lnTo>
                  <a:lnTo>
                    <a:pt x="17101" y="80027"/>
                  </a:lnTo>
                  <a:lnTo>
                    <a:pt x="7617" y="72834"/>
                  </a:lnTo>
                  <a:lnTo>
                    <a:pt x="1773" y="57786"/>
                  </a:lnTo>
                  <a:lnTo>
                    <a:pt x="0" y="42644"/>
                  </a:lnTo>
                  <a:lnTo>
                    <a:pt x="772" y="27656"/>
                  </a:lnTo>
                  <a:lnTo>
                    <a:pt x="4477" y="13287"/>
                  </a:lnTo>
                  <a:lnTo>
                    <a:pt x="8783" y="5139"/>
                  </a:lnTo>
                  <a:lnTo>
                    <a:pt x="53288" y="17970"/>
                  </a:lnTo>
                  <a:lnTo>
                    <a:pt x="99954" y="47771"/>
                  </a:lnTo>
                  <a:lnTo>
                    <a:pt x="141092" y="85933"/>
                  </a:lnTo>
                  <a:lnTo>
                    <a:pt x="172285" y="124791"/>
                  </a:lnTo>
                  <a:lnTo>
                    <a:pt x="191111" y="158237"/>
                  </a:lnTo>
                  <a:lnTo>
                    <a:pt x="202449" y="169585"/>
                  </a:lnTo>
                  <a:lnTo>
                    <a:pt x="220318" y="174033"/>
                  </a:lnTo>
                  <a:lnTo>
                    <a:pt x="242373" y="175149"/>
                  </a:lnTo>
                  <a:lnTo>
                    <a:pt x="262086" y="179307"/>
                  </a:lnTo>
                  <a:lnTo>
                    <a:pt x="280479" y="188061"/>
                  </a:lnTo>
                  <a:lnTo>
                    <a:pt x="295700" y="200593"/>
                  </a:lnTo>
                  <a:lnTo>
                    <a:pt x="211995" y="200593"/>
                  </a:lnTo>
                  <a:lnTo>
                    <a:pt x="197183" y="205972"/>
                  </a:lnTo>
                  <a:lnTo>
                    <a:pt x="185972" y="220595"/>
                  </a:lnTo>
                  <a:lnTo>
                    <a:pt x="177158" y="256432"/>
                  </a:lnTo>
                  <a:lnTo>
                    <a:pt x="177887" y="295723"/>
                  </a:lnTo>
                  <a:lnTo>
                    <a:pt x="184661" y="335197"/>
                  </a:lnTo>
                  <a:lnTo>
                    <a:pt x="193982" y="371600"/>
                  </a:lnTo>
                  <a:close/>
                </a:path>
                <a:path w="299085" h="372110">
                  <a:moveTo>
                    <a:pt x="279500" y="229720"/>
                  </a:moveTo>
                  <a:lnTo>
                    <a:pt x="272895" y="227104"/>
                  </a:lnTo>
                  <a:lnTo>
                    <a:pt x="263501" y="220576"/>
                  </a:lnTo>
                  <a:lnTo>
                    <a:pt x="253933" y="213384"/>
                  </a:lnTo>
                  <a:lnTo>
                    <a:pt x="246654" y="208659"/>
                  </a:lnTo>
                  <a:lnTo>
                    <a:pt x="228967" y="202227"/>
                  </a:lnTo>
                  <a:lnTo>
                    <a:pt x="211995" y="200593"/>
                  </a:lnTo>
                  <a:lnTo>
                    <a:pt x="295700" y="200593"/>
                  </a:lnTo>
                  <a:lnTo>
                    <a:pt x="298579" y="202963"/>
                  </a:lnTo>
                  <a:lnTo>
                    <a:pt x="295545" y="209242"/>
                  </a:lnTo>
                  <a:lnTo>
                    <a:pt x="290470" y="218056"/>
                  </a:lnTo>
                  <a:lnTo>
                    <a:pt x="284680" y="226014"/>
                  </a:lnTo>
                  <a:lnTo>
                    <a:pt x="279500" y="229720"/>
                  </a:lnTo>
                  <a:close/>
                </a:path>
              </a:pathLst>
            </a:custGeom>
            <a:solidFill>
              <a:srgbClr val="A82E3C"/>
            </a:solidFill>
          </p:spPr>
          <p:txBody>
            <a:bodyPr wrap="square" lIns="0" tIns="0" rIns="0" bIns="0" rtlCol="0"/>
            <a:lstStyle/>
            <a:p>
              <a:endParaRPr/>
            </a:p>
          </p:txBody>
        </p:sp>
        <p:sp>
          <p:nvSpPr>
            <p:cNvPr id="18" name="object 18"/>
            <p:cNvSpPr/>
            <p:nvPr/>
          </p:nvSpPr>
          <p:spPr>
            <a:xfrm>
              <a:off x="4355973" y="3983545"/>
              <a:ext cx="514984" cy="832485"/>
            </a:xfrm>
            <a:custGeom>
              <a:avLst/>
              <a:gdLst/>
              <a:ahLst/>
              <a:cxnLst/>
              <a:rect l="l" t="t" r="r" b="b"/>
              <a:pathLst>
                <a:path w="514985" h="832485">
                  <a:moveTo>
                    <a:pt x="460705" y="145770"/>
                  </a:moveTo>
                  <a:lnTo>
                    <a:pt x="456044" y="102958"/>
                  </a:lnTo>
                  <a:lnTo>
                    <a:pt x="438797" y="63957"/>
                  </a:lnTo>
                  <a:lnTo>
                    <a:pt x="410311" y="31711"/>
                  </a:lnTo>
                  <a:lnTo>
                    <a:pt x="371881" y="9207"/>
                  </a:lnTo>
                  <a:lnTo>
                    <a:pt x="328307" y="0"/>
                  </a:lnTo>
                  <a:lnTo>
                    <a:pt x="285572" y="4699"/>
                  </a:lnTo>
                  <a:lnTo>
                    <a:pt x="246634" y="21983"/>
                  </a:lnTo>
                  <a:lnTo>
                    <a:pt x="214464" y="50533"/>
                  </a:lnTo>
                  <a:lnTo>
                    <a:pt x="192011" y="89027"/>
                  </a:lnTo>
                  <a:lnTo>
                    <a:pt x="182791" y="132676"/>
                  </a:lnTo>
                  <a:lnTo>
                    <a:pt x="187452" y="175488"/>
                  </a:lnTo>
                  <a:lnTo>
                    <a:pt x="204711" y="214490"/>
                  </a:lnTo>
                  <a:lnTo>
                    <a:pt x="233222" y="246710"/>
                  </a:lnTo>
                  <a:lnTo>
                    <a:pt x="271691" y="269214"/>
                  </a:lnTo>
                  <a:lnTo>
                    <a:pt x="315239" y="278447"/>
                  </a:lnTo>
                  <a:lnTo>
                    <a:pt x="357962" y="273773"/>
                  </a:lnTo>
                  <a:lnTo>
                    <a:pt x="396887" y="256489"/>
                  </a:lnTo>
                  <a:lnTo>
                    <a:pt x="429056" y="227926"/>
                  </a:lnTo>
                  <a:lnTo>
                    <a:pt x="451485" y="189382"/>
                  </a:lnTo>
                  <a:lnTo>
                    <a:pt x="460705" y="145770"/>
                  </a:lnTo>
                  <a:close/>
                </a:path>
                <a:path w="514985" h="832485">
                  <a:moveTo>
                    <a:pt x="514946" y="699846"/>
                  </a:moveTo>
                  <a:lnTo>
                    <a:pt x="510286" y="657034"/>
                  </a:lnTo>
                  <a:lnTo>
                    <a:pt x="493026" y="618032"/>
                  </a:lnTo>
                  <a:lnTo>
                    <a:pt x="464515" y="585800"/>
                  </a:lnTo>
                  <a:lnTo>
                    <a:pt x="426046" y="563308"/>
                  </a:lnTo>
                  <a:lnTo>
                    <a:pt x="382473" y="554075"/>
                  </a:lnTo>
                  <a:lnTo>
                    <a:pt x="354698" y="557123"/>
                  </a:lnTo>
                  <a:lnTo>
                    <a:pt x="360210" y="547649"/>
                  </a:lnTo>
                  <a:lnTo>
                    <a:pt x="369430" y="503999"/>
                  </a:lnTo>
                  <a:lnTo>
                    <a:pt x="364756" y="461200"/>
                  </a:lnTo>
                  <a:lnTo>
                    <a:pt x="347522" y="422211"/>
                  </a:lnTo>
                  <a:lnTo>
                    <a:pt x="319024" y="390004"/>
                  </a:lnTo>
                  <a:lnTo>
                    <a:pt x="280593" y="367538"/>
                  </a:lnTo>
                  <a:lnTo>
                    <a:pt x="237020" y="358292"/>
                  </a:lnTo>
                  <a:lnTo>
                    <a:pt x="194297" y="362953"/>
                  </a:lnTo>
                  <a:lnTo>
                    <a:pt x="155359" y="380212"/>
                  </a:lnTo>
                  <a:lnTo>
                    <a:pt x="123190" y="408762"/>
                  </a:lnTo>
                  <a:lnTo>
                    <a:pt x="100736" y="447294"/>
                  </a:lnTo>
                  <a:lnTo>
                    <a:pt x="91503" y="490943"/>
                  </a:lnTo>
                  <a:lnTo>
                    <a:pt x="94297" y="516636"/>
                  </a:lnTo>
                  <a:lnTo>
                    <a:pt x="63817" y="530148"/>
                  </a:lnTo>
                  <a:lnTo>
                    <a:pt x="31661" y="558685"/>
                  </a:lnTo>
                  <a:lnTo>
                    <a:pt x="9232" y="597192"/>
                  </a:lnTo>
                  <a:lnTo>
                    <a:pt x="0" y="640842"/>
                  </a:lnTo>
                  <a:lnTo>
                    <a:pt x="4648" y="683641"/>
                  </a:lnTo>
                  <a:lnTo>
                    <a:pt x="21894" y="722642"/>
                  </a:lnTo>
                  <a:lnTo>
                    <a:pt x="50419" y="754875"/>
                  </a:lnTo>
                  <a:lnTo>
                    <a:pt x="88912" y="777367"/>
                  </a:lnTo>
                  <a:lnTo>
                    <a:pt x="132448" y="786612"/>
                  </a:lnTo>
                  <a:lnTo>
                    <a:pt x="175158" y="781926"/>
                  </a:lnTo>
                  <a:lnTo>
                    <a:pt x="214071" y="764654"/>
                  </a:lnTo>
                  <a:lnTo>
                    <a:pt x="245021" y="737158"/>
                  </a:lnTo>
                  <a:lnTo>
                    <a:pt x="258902" y="768515"/>
                  </a:lnTo>
                  <a:lnTo>
                    <a:pt x="287401" y="800747"/>
                  </a:lnTo>
                  <a:lnTo>
                    <a:pt x="325856" y="823239"/>
                  </a:lnTo>
                  <a:lnTo>
                    <a:pt x="369430" y="832472"/>
                  </a:lnTo>
                  <a:lnTo>
                    <a:pt x="412165" y="827798"/>
                  </a:lnTo>
                  <a:lnTo>
                    <a:pt x="451104" y="810539"/>
                  </a:lnTo>
                  <a:lnTo>
                    <a:pt x="483273" y="781989"/>
                  </a:lnTo>
                  <a:lnTo>
                    <a:pt x="505726" y="743496"/>
                  </a:lnTo>
                  <a:lnTo>
                    <a:pt x="514946" y="699846"/>
                  </a:lnTo>
                  <a:close/>
                </a:path>
              </a:pathLst>
            </a:custGeom>
            <a:solidFill>
              <a:srgbClr val="730E44"/>
            </a:solidFill>
          </p:spPr>
          <p:txBody>
            <a:bodyPr wrap="square" lIns="0" tIns="0" rIns="0" bIns="0" rtlCol="0"/>
            <a:lstStyle/>
            <a:p>
              <a:endParaRPr/>
            </a:p>
          </p:txBody>
        </p:sp>
        <p:sp>
          <p:nvSpPr>
            <p:cNvPr id="19" name="object 19"/>
            <p:cNvSpPr/>
            <p:nvPr/>
          </p:nvSpPr>
          <p:spPr>
            <a:xfrm>
              <a:off x="4505617" y="4038155"/>
              <a:ext cx="575945" cy="741680"/>
            </a:xfrm>
            <a:custGeom>
              <a:avLst/>
              <a:gdLst/>
              <a:ahLst/>
              <a:cxnLst/>
              <a:rect l="l" t="t" r="r" b="b"/>
              <a:pathLst>
                <a:path w="575945" h="741679">
                  <a:moveTo>
                    <a:pt x="539191" y="608952"/>
                  </a:moveTo>
                  <a:lnTo>
                    <a:pt x="534517" y="566153"/>
                  </a:lnTo>
                  <a:lnTo>
                    <a:pt x="517283" y="527151"/>
                  </a:lnTo>
                  <a:lnTo>
                    <a:pt x="488784" y="494919"/>
                  </a:lnTo>
                  <a:lnTo>
                    <a:pt x="450354" y="472427"/>
                  </a:lnTo>
                  <a:lnTo>
                    <a:pt x="406781" y="463181"/>
                  </a:lnTo>
                  <a:lnTo>
                    <a:pt x="364045" y="467868"/>
                  </a:lnTo>
                  <a:lnTo>
                    <a:pt x="325120" y="485140"/>
                  </a:lnTo>
                  <a:lnTo>
                    <a:pt x="292950" y="513715"/>
                  </a:lnTo>
                  <a:lnTo>
                    <a:pt x="270484" y="552246"/>
                  </a:lnTo>
                  <a:lnTo>
                    <a:pt x="261264" y="595858"/>
                  </a:lnTo>
                  <a:lnTo>
                    <a:pt x="265938" y="638644"/>
                  </a:lnTo>
                  <a:lnTo>
                    <a:pt x="283184" y="677633"/>
                  </a:lnTo>
                  <a:lnTo>
                    <a:pt x="311708" y="709853"/>
                  </a:lnTo>
                  <a:lnTo>
                    <a:pt x="350177" y="732345"/>
                  </a:lnTo>
                  <a:lnTo>
                    <a:pt x="393738" y="741591"/>
                  </a:lnTo>
                  <a:lnTo>
                    <a:pt x="436448" y="736917"/>
                  </a:lnTo>
                  <a:lnTo>
                    <a:pt x="475361" y="719645"/>
                  </a:lnTo>
                  <a:lnTo>
                    <a:pt x="507517" y="691108"/>
                  </a:lnTo>
                  <a:lnTo>
                    <a:pt x="529958" y="652602"/>
                  </a:lnTo>
                  <a:lnTo>
                    <a:pt x="539191" y="608952"/>
                  </a:lnTo>
                  <a:close/>
                </a:path>
                <a:path w="575945" h="741679">
                  <a:moveTo>
                    <a:pt x="575322" y="317627"/>
                  </a:moveTo>
                  <a:lnTo>
                    <a:pt x="570649" y="274815"/>
                  </a:lnTo>
                  <a:lnTo>
                    <a:pt x="553402" y="235826"/>
                  </a:lnTo>
                  <a:lnTo>
                    <a:pt x="524878" y="203593"/>
                  </a:lnTo>
                  <a:lnTo>
                    <a:pt x="486410" y="181102"/>
                  </a:lnTo>
                  <a:lnTo>
                    <a:pt x="446544" y="172643"/>
                  </a:lnTo>
                  <a:lnTo>
                    <a:pt x="452221" y="145732"/>
                  </a:lnTo>
                  <a:lnTo>
                    <a:pt x="447548" y="102946"/>
                  </a:lnTo>
                  <a:lnTo>
                    <a:pt x="430301" y="63957"/>
                  </a:lnTo>
                  <a:lnTo>
                    <a:pt x="401802" y="31724"/>
                  </a:lnTo>
                  <a:lnTo>
                    <a:pt x="363334" y="9232"/>
                  </a:lnTo>
                  <a:lnTo>
                    <a:pt x="319773" y="0"/>
                  </a:lnTo>
                  <a:lnTo>
                    <a:pt x="277037" y="4673"/>
                  </a:lnTo>
                  <a:lnTo>
                    <a:pt x="238099" y="21945"/>
                  </a:lnTo>
                  <a:lnTo>
                    <a:pt x="205930" y="50482"/>
                  </a:lnTo>
                  <a:lnTo>
                    <a:pt x="183476" y="88988"/>
                  </a:lnTo>
                  <a:lnTo>
                    <a:pt x="174256" y="132626"/>
                  </a:lnTo>
                  <a:lnTo>
                    <a:pt x="177177" y="159550"/>
                  </a:lnTo>
                  <a:lnTo>
                    <a:pt x="145516" y="152819"/>
                  </a:lnTo>
                  <a:lnTo>
                    <a:pt x="102781" y="157492"/>
                  </a:lnTo>
                  <a:lnTo>
                    <a:pt x="63855" y="174764"/>
                  </a:lnTo>
                  <a:lnTo>
                    <a:pt x="31673" y="203301"/>
                  </a:lnTo>
                  <a:lnTo>
                    <a:pt x="9220" y="241808"/>
                  </a:lnTo>
                  <a:lnTo>
                    <a:pt x="0" y="285457"/>
                  </a:lnTo>
                  <a:lnTo>
                    <a:pt x="4673" y="328256"/>
                  </a:lnTo>
                  <a:lnTo>
                    <a:pt x="21920" y="367258"/>
                  </a:lnTo>
                  <a:lnTo>
                    <a:pt x="50431" y="399491"/>
                  </a:lnTo>
                  <a:lnTo>
                    <a:pt x="88900" y="421982"/>
                  </a:lnTo>
                  <a:lnTo>
                    <a:pt x="132448" y="431228"/>
                  </a:lnTo>
                  <a:lnTo>
                    <a:pt x="175171" y="426554"/>
                  </a:lnTo>
                  <a:lnTo>
                    <a:pt x="214096" y="409282"/>
                  </a:lnTo>
                  <a:lnTo>
                    <a:pt x="246265" y="380733"/>
                  </a:lnTo>
                  <a:lnTo>
                    <a:pt x="268693" y="342239"/>
                  </a:lnTo>
                  <a:lnTo>
                    <a:pt x="277914" y="298589"/>
                  </a:lnTo>
                  <a:lnTo>
                    <a:pt x="274980" y="271678"/>
                  </a:lnTo>
                  <a:lnTo>
                    <a:pt x="303022" y="277622"/>
                  </a:lnTo>
                  <a:lnTo>
                    <a:pt x="297357" y="304571"/>
                  </a:lnTo>
                  <a:lnTo>
                    <a:pt x="302031" y="347370"/>
                  </a:lnTo>
                  <a:lnTo>
                    <a:pt x="319265" y="386372"/>
                  </a:lnTo>
                  <a:lnTo>
                    <a:pt x="347776" y="418604"/>
                  </a:lnTo>
                  <a:lnTo>
                    <a:pt x="386232" y="441096"/>
                  </a:lnTo>
                  <a:lnTo>
                    <a:pt x="429806" y="450342"/>
                  </a:lnTo>
                  <a:lnTo>
                    <a:pt x="472541" y="445655"/>
                  </a:lnTo>
                  <a:lnTo>
                    <a:pt x="511467" y="428383"/>
                  </a:lnTo>
                  <a:lnTo>
                    <a:pt x="543648" y="399808"/>
                  </a:lnTo>
                  <a:lnTo>
                    <a:pt x="566102" y="361276"/>
                  </a:lnTo>
                  <a:lnTo>
                    <a:pt x="575322" y="317627"/>
                  </a:lnTo>
                  <a:close/>
                </a:path>
              </a:pathLst>
            </a:custGeom>
            <a:solidFill>
              <a:srgbClr val="9A1560"/>
            </a:solidFill>
          </p:spPr>
          <p:txBody>
            <a:bodyPr wrap="square" lIns="0" tIns="0" rIns="0" bIns="0" rtlCol="0"/>
            <a:lstStyle/>
            <a:p>
              <a:endParaRPr/>
            </a:p>
          </p:txBody>
        </p:sp>
        <p:sp>
          <p:nvSpPr>
            <p:cNvPr id="20" name="object 20"/>
            <p:cNvSpPr/>
            <p:nvPr/>
          </p:nvSpPr>
          <p:spPr>
            <a:xfrm>
              <a:off x="4639907" y="4302861"/>
              <a:ext cx="607695" cy="464820"/>
            </a:xfrm>
            <a:custGeom>
              <a:avLst/>
              <a:gdLst/>
              <a:ahLst/>
              <a:cxnLst/>
              <a:rect l="l" t="t" r="r" b="b"/>
              <a:pathLst>
                <a:path w="607695" h="464820">
                  <a:moveTo>
                    <a:pt x="607656" y="332181"/>
                  </a:moveTo>
                  <a:lnTo>
                    <a:pt x="602983" y="289382"/>
                  </a:lnTo>
                  <a:lnTo>
                    <a:pt x="585749" y="250380"/>
                  </a:lnTo>
                  <a:lnTo>
                    <a:pt x="557250" y="218147"/>
                  </a:lnTo>
                  <a:lnTo>
                    <a:pt x="518820" y="195656"/>
                  </a:lnTo>
                  <a:lnTo>
                    <a:pt x="517715" y="195427"/>
                  </a:lnTo>
                  <a:lnTo>
                    <a:pt x="525475" y="158635"/>
                  </a:lnTo>
                  <a:lnTo>
                    <a:pt x="520801" y="115836"/>
                  </a:lnTo>
                  <a:lnTo>
                    <a:pt x="503555" y="76835"/>
                  </a:lnTo>
                  <a:lnTo>
                    <a:pt x="475056" y="44615"/>
                  </a:lnTo>
                  <a:lnTo>
                    <a:pt x="436600" y="22148"/>
                  </a:lnTo>
                  <a:lnTo>
                    <a:pt x="393026" y="12903"/>
                  </a:lnTo>
                  <a:lnTo>
                    <a:pt x="350291" y="17576"/>
                  </a:lnTo>
                  <a:lnTo>
                    <a:pt x="311365" y="34848"/>
                  </a:lnTo>
                  <a:lnTo>
                    <a:pt x="279184" y="63385"/>
                  </a:lnTo>
                  <a:lnTo>
                    <a:pt x="265849" y="86245"/>
                  </a:lnTo>
                  <a:lnTo>
                    <a:pt x="256006" y="63982"/>
                  </a:lnTo>
                  <a:lnTo>
                    <a:pt x="227495" y="31750"/>
                  </a:lnTo>
                  <a:lnTo>
                    <a:pt x="189026" y="9258"/>
                  </a:lnTo>
                  <a:lnTo>
                    <a:pt x="145453" y="0"/>
                  </a:lnTo>
                  <a:lnTo>
                    <a:pt x="102743" y="4660"/>
                  </a:lnTo>
                  <a:lnTo>
                    <a:pt x="63830" y="21920"/>
                  </a:lnTo>
                  <a:lnTo>
                    <a:pt x="31673" y="50469"/>
                  </a:lnTo>
                  <a:lnTo>
                    <a:pt x="9232" y="89001"/>
                  </a:lnTo>
                  <a:lnTo>
                    <a:pt x="0" y="132651"/>
                  </a:lnTo>
                  <a:lnTo>
                    <a:pt x="4648" y="175450"/>
                  </a:lnTo>
                  <a:lnTo>
                    <a:pt x="21882" y="214452"/>
                  </a:lnTo>
                  <a:lnTo>
                    <a:pt x="50380" y="246684"/>
                  </a:lnTo>
                  <a:lnTo>
                    <a:pt x="88836" y="269176"/>
                  </a:lnTo>
                  <a:lnTo>
                    <a:pt x="132410" y="278422"/>
                  </a:lnTo>
                  <a:lnTo>
                    <a:pt x="175145" y="273748"/>
                  </a:lnTo>
                  <a:lnTo>
                    <a:pt x="214071" y="256476"/>
                  </a:lnTo>
                  <a:lnTo>
                    <a:pt x="246253" y="227926"/>
                  </a:lnTo>
                  <a:lnTo>
                    <a:pt x="259575" y="205079"/>
                  </a:lnTo>
                  <a:lnTo>
                    <a:pt x="269430" y="227342"/>
                  </a:lnTo>
                  <a:lnTo>
                    <a:pt x="297942" y="259575"/>
                  </a:lnTo>
                  <a:lnTo>
                    <a:pt x="336410" y="282067"/>
                  </a:lnTo>
                  <a:lnTo>
                    <a:pt x="337502" y="282308"/>
                  </a:lnTo>
                  <a:lnTo>
                    <a:pt x="329730" y="319049"/>
                  </a:lnTo>
                  <a:lnTo>
                    <a:pt x="334403" y="361848"/>
                  </a:lnTo>
                  <a:lnTo>
                    <a:pt x="351650" y="400850"/>
                  </a:lnTo>
                  <a:lnTo>
                    <a:pt x="380174" y="433082"/>
                  </a:lnTo>
                  <a:lnTo>
                    <a:pt x="418642" y="455574"/>
                  </a:lnTo>
                  <a:lnTo>
                    <a:pt x="462178" y="464820"/>
                  </a:lnTo>
                  <a:lnTo>
                    <a:pt x="504888" y="460146"/>
                  </a:lnTo>
                  <a:lnTo>
                    <a:pt x="543801" y="442874"/>
                  </a:lnTo>
                  <a:lnTo>
                    <a:pt x="575970" y="414324"/>
                  </a:lnTo>
                  <a:lnTo>
                    <a:pt x="598424" y="375831"/>
                  </a:lnTo>
                  <a:lnTo>
                    <a:pt x="607656" y="332181"/>
                  </a:lnTo>
                  <a:close/>
                </a:path>
              </a:pathLst>
            </a:custGeom>
            <a:solidFill>
              <a:srgbClr val="B6176A"/>
            </a:solidFill>
          </p:spPr>
          <p:txBody>
            <a:bodyPr wrap="square" lIns="0" tIns="0" rIns="0" bIns="0" rtlCol="0"/>
            <a:lstStyle/>
            <a:p>
              <a:endParaRPr/>
            </a:p>
          </p:txBody>
        </p:sp>
        <p:sp>
          <p:nvSpPr>
            <p:cNvPr id="21" name="object 21"/>
            <p:cNvSpPr/>
            <p:nvPr/>
          </p:nvSpPr>
          <p:spPr>
            <a:xfrm>
              <a:off x="4235763" y="4268187"/>
              <a:ext cx="381635" cy="529590"/>
            </a:xfrm>
            <a:custGeom>
              <a:avLst/>
              <a:gdLst/>
              <a:ahLst/>
              <a:cxnLst/>
              <a:rect l="l" t="t" r="r" b="b"/>
              <a:pathLst>
                <a:path w="381635" h="529589">
                  <a:moveTo>
                    <a:pt x="266064" y="529219"/>
                  </a:moveTo>
                  <a:lnTo>
                    <a:pt x="212503" y="505011"/>
                  </a:lnTo>
                  <a:lnTo>
                    <a:pt x="164610" y="471133"/>
                  </a:lnTo>
                  <a:lnTo>
                    <a:pt x="127238" y="416251"/>
                  </a:lnTo>
                  <a:lnTo>
                    <a:pt x="108805" y="400580"/>
                  </a:lnTo>
                  <a:lnTo>
                    <a:pt x="94355" y="419493"/>
                  </a:lnTo>
                  <a:lnTo>
                    <a:pt x="80618" y="404803"/>
                  </a:lnTo>
                  <a:lnTo>
                    <a:pt x="68964" y="385784"/>
                  </a:lnTo>
                  <a:lnTo>
                    <a:pt x="59456" y="365108"/>
                  </a:lnTo>
                  <a:lnTo>
                    <a:pt x="52158" y="345443"/>
                  </a:lnTo>
                  <a:lnTo>
                    <a:pt x="47372" y="319504"/>
                  </a:lnTo>
                  <a:lnTo>
                    <a:pt x="48099" y="293756"/>
                  </a:lnTo>
                  <a:lnTo>
                    <a:pt x="50537" y="267880"/>
                  </a:lnTo>
                  <a:lnTo>
                    <a:pt x="50886" y="241562"/>
                  </a:lnTo>
                  <a:lnTo>
                    <a:pt x="41765" y="249425"/>
                  </a:lnTo>
                  <a:lnTo>
                    <a:pt x="33752" y="258932"/>
                  </a:lnTo>
                  <a:lnTo>
                    <a:pt x="26245" y="269029"/>
                  </a:lnTo>
                  <a:lnTo>
                    <a:pt x="18639" y="278663"/>
                  </a:lnTo>
                  <a:lnTo>
                    <a:pt x="0" y="244865"/>
                  </a:lnTo>
                  <a:lnTo>
                    <a:pt x="5490" y="200088"/>
                  </a:lnTo>
                  <a:lnTo>
                    <a:pt x="25680" y="151950"/>
                  </a:lnTo>
                  <a:lnTo>
                    <a:pt x="51138" y="108072"/>
                  </a:lnTo>
                  <a:lnTo>
                    <a:pt x="72434" y="76073"/>
                  </a:lnTo>
                  <a:lnTo>
                    <a:pt x="63898" y="78717"/>
                  </a:lnTo>
                  <a:lnTo>
                    <a:pt x="55104" y="79737"/>
                  </a:lnTo>
                  <a:lnTo>
                    <a:pt x="46688" y="78213"/>
                  </a:lnTo>
                  <a:lnTo>
                    <a:pt x="39289" y="73225"/>
                  </a:lnTo>
                  <a:lnTo>
                    <a:pt x="65802" y="42447"/>
                  </a:lnTo>
                  <a:lnTo>
                    <a:pt x="105101" y="18625"/>
                  </a:lnTo>
                  <a:lnTo>
                    <a:pt x="149353" y="5370"/>
                  </a:lnTo>
                  <a:lnTo>
                    <a:pt x="190722" y="6295"/>
                  </a:lnTo>
                  <a:lnTo>
                    <a:pt x="186532" y="0"/>
                  </a:lnTo>
                  <a:lnTo>
                    <a:pt x="228784" y="20296"/>
                  </a:lnTo>
                  <a:lnTo>
                    <a:pt x="269922" y="44752"/>
                  </a:lnTo>
                  <a:lnTo>
                    <a:pt x="307846" y="73892"/>
                  </a:lnTo>
                  <a:lnTo>
                    <a:pt x="340455" y="108241"/>
                  </a:lnTo>
                  <a:lnTo>
                    <a:pt x="365648" y="148325"/>
                  </a:lnTo>
                  <a:lnTo>
                    <a:pt x="381088" y="194026"/>
                  </a:lnTo>
                  <a:lnTo>
                    <a:pt x="376979" y="213819"/>
                  </a:lnTo>
                  <a:lnTo>
                    <a:pt x="355173" y="221401"/>
                  </a:lnTo>
                  <a:lnTo>
                    <a:pt x="334395" y="213464"/>
                  </a:lnTo>
                  <a:lnTo>
                    <a:pt x="312957" y="197258"/>
                  </a:lnTo>
                  <a:lnTo>
                    <a:pt x="291940" y="182330"/>
                  </a:lnTo>
                  <a:lnTo>
                    <a:pt x="272424" y="178230"/>
                  </a:lnTo>
                  <a:lnTo>
                    <a:pt x="261027" y="195960"/>
                  </a:lnTo>
                  <a:lnTo>
                    <a:pt x="267102" y="228952"/>
                  </a:lnTo>
                  <a:lnTo>
                    <a:pt x="280178" y="264277"/>
                  </a:lnTo>
                  <a:lnTo>
                    <a:pt x="289782" y="289006"/>
                  </a:lnTo>
                  <a:lnTo>
                    <a:pt x="294261" y="303389"/>
                  </a:lnTo>
                  <a:lnTo>
                    <a:pt x="298236" y="320990"/>
                  </a:lnTo>
                  <a:lnTo>
                    <a:pt x="297105" y="336709"/>
                  </a:lnTo>
                  <a:lnTo>
                    <a:pt x="286265" y="345443"/>
                  </a:lnTo>
                  <a:lnTo>
                    <a:pt x="273180" y="342250"/>
                  </a:lnTo>
                  <a:lnTo>
                    <a:pt x="259134" y="331652"/>
                  </a:lnTo>
                  <a:lnTo>
                    <a:pt x="245242" y="319536"/>
                  </a:lnTo>
                  <a:lnTo>
                    <a:pt x="232620" y="311790"/>
                  </a:lnTo>
                  <a:lnTo>
                    <a:pt x="211331" y="312249"/>
                  </a:lnTo>
                  <a:lnTo>
                    <a:pt x="211063" y="328729"/>
                  </a:lnTo>
                  <a:lnTo>
                    <a:pt x="221499" y="351336"/>
                  </a:lnTo>
                  <a:lnTo>
                    <a:pt x="232321" y="370176"/>
                  </a:lnTo>
                  <a:lnTo>
                    <a:pt x="242084" y="386058"/>
                  </a:lnTo>
                  <a:lnTo>
                    <a:pt x="253242" y="404765"/>
                  </a:lnTo>
                  <a:lnTo>
                    <a:pt x="261497" y="423866"/>
                  </a:lnTo>
                  <a:lnTo>
                    <a:pt x="262548" y="440929"/>
                  </a:lnTo>
                  <a:lnTo>
                    <a:pt x="248797" y="432870"/>
                  </a:lnTo>
                  <a:lnTo>
                    <a:pt x="233462" y="422838"/>
                  </a:lnTo>
                  <a:lnTo>
                    <a:pt x="218042" y="414337"/>
                  </a:lnTo>
                  <a:lnTo>
                    <a:pt x="204040" y="410874"/>
                  </a:lnTo>
                  <a:lnTo>
                    <a:pt x="209954" y="443594"/>
                  </a:lnTo>
                  <a:lnTo>
                    <a:pt x="228178" y="472632"/>
                  </a:lnTo>
                  <a:lnTo>
                    <a:pt x="249839" y="500378"/>
                  </a:lnTo>
                  <a:lnTo>
                    <a:pt x="266064" y="529219"/>
                  </a:lnTo>
                  <a:close/>
                </a:path>
              </a:pathLst>
            </a:custGeom>
            <a:solidFill>
              <a:srgbClr val="7ECB26"/>
            </a:solidFill>
          </p:spPr>
          <p:txBody>
            <a:bodyPr wrap="square" lIns="0" tIns="0" rIns="0" bIns="0" rtlCol="0"/>
            <a:lstStyle/>
            <a:p>
              <a:endParaRPr/>
            </a:p>
          </p:txBody>
        </p:sp>
        <p:sp>
          <p:nvSpPr>
            <p:cNvPr id="22" name="object 22"/>
            <p:cNvSpPr/>
            <p:nvPr/>
          </p:nvSpPr>
          <p:spPr>
            <a:xfrm>
              <a:off x="4985948" y="2312166"/>
              <a:ext cx="4767650" cy="2733659"/>
            </a:xfrm>
            <a:prstGeom prst="rect">
              <a:avLst/>
            </a:prstGeom>
            <a:blipFill>
              <a:blip r:embed="rId7" cstate="print"/>
              <a:stretch>
                <a:fillRect/>
              </a:stretch>
            </a:blipFill>
          </p:spPr>
          <p:txBody>
            <a:bodyPr wrap="square" lIns="0" tIns="0" rIns="0" bIns="0" rtlCol="0"/>
            <a:lstStyle/>
            <a:p>
              <a:endParaRPr/>
            </a:p>
          </p:txBody>
        </p:sp>
      </p:grpSp>
      <p:sp>
        <p:nvSpPr>
          <p:cNvPr id="23" name="object 23"/>
          <p:cNvSpPr/>
          <p:nvPr/>
        </p:nvSpPr>
        <p:spPr>
          <a:xfrm>
            <a:off x="4985948" y="5445221"/>
            <a:ext cx="1704975" cy="1701799"/>
          </a:xfrm>
          <a:prstGeom prst="rect">
            <a:avLst/>
          </a:prstGeom>
          <a:blipFill>
            <a:blip r:embed="rId8" cstate="print"/>
            <a:stretch>
              <a:fillRect/>
            </a:stretch>
          </a:blipFill>
        </p:spPr>
        <p:txBody>
          <a:bodyPr wrap="square" lIns="0" tIns="0" rIns="0" bIns="0" rtlCol="0"/>
          <a:lstStyle/>
          <a:p>
            <a:endParaRPr/>
          </a:p>
        </p:txBody>
      </p:sp>
      <p:grpSp>
        <p:nvGrpSpPr>
          <p:cNvPr id="24" name="object 24"/>
          <p:cNvGrpSpPr/>
          <p:nvPr/>
        </p:nvGrpSpPr>
        <p:grpSpPr>
          <a:xfrm>
            <a:off x="0" y="5476036"/>
            <a:ext cx="3318510" cy="1838325"/>
            <a:chOff x="0" y="5476036"/>
            <a:chExt cx="3318510" cy="1838325"/>
          </a:xfrm>
        </p:grpSpPr>
        <p:sp>
          <p:nvSpPr>
            <p:cNvPr id="25" name="object 25"/>
            <p:cNvSpPr/>
            <p:nvPr/>
          </p:nvSpPr>
          <p:spPr>
            <a:xfrm>
              <a:off x="0" y="6663171"/>
              <a:ext cx="1304924" cy="647699"/>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1222513" y="5476036"/>
              <a:ext cx="2095499" cy="1838324"/>
            </a:xfrm>
            <a:prstGeom prst="rect">
              <a:avLst/>
            </a:prstGeom>
            <a:blipFill>
              <a:blip r:embed="rId10" cstate="print"/>
              <a:stretch>
                <a:fillRect/>
              </a:stretch>
            </a:blipFill>
          </p:spPr>
          <p:txBody>
            <a:bodyPr wrap="square" lIns="0" tIns="0" rIns="0" bIns="0" rtlCol="0"/>
            <a:lstStyle/>
            <a:p>
              <a:endParaRPr/>
            </a:p>
          </p:txBody>
        </p:sp>
      </p:grpSp>
      <p:sp>
        <p:nvSpPr>
          <p:cNvPr id="27" name="object 27"/>
          <p:cNvSpPr txBox="1">
            <a:spLocks noGrp="1"/>
          </p:cNvSpPr>
          <p:nvPr>
            <p:ph type="title"/>
          </p:nvPr>
        </p:nvSpPr>
        <p:spPr>
          <a:xfrm>
            <a:off x="571522" y="401678"/>
            <a:ext cx="7340600" cy="1397000"/>
          </a:xfrm>
          <a:prstGeom prst="rect">
            <a:avLst/>
          </a:prstGeom>
        </p:spPr>
        <p:txBody>
          <a:bodyPr vert="horz" wrap="square" lIns="0" tIns="12700" rIns="0" bIns="0" rtlCol="0">
            <a:spAutoFit/>
          </a:bodyPr>
          <a:lstStyle/>
          <a:p>
            <a:pPr marL="12700" marR="5080">
              <a:lnSpc>
                <a:spcPct val="100000"/>
              </a:lnSpc>
              <a:spcBef>
                <a:spcPts val="100"/>
              </a:spcBef>
            </a:pPr>
            <a:r>
              <a:rPr sz="4500" spc="-200" dirty="0">
                <a:solidFill>
                  <a:srgbClr val="5BAE5C"/>
                </a:solidFill>
              </a:rPr>
              <a:t>LES </a:t>
            </a:r>
            <a:r>
              <a:rPr sz="4500" spc="-305" dirty="0">
                <a:solidFill>
                  <a:srgbClr val="5BAE5C"/>
                </a:solidFill>
              </a:rPr>
              <a:t>PRINCIPAUX  </a:t>
            </a:r>
            <a:r>
              <a:rPr sz="4500" spc="-275" dirty="0">
                <a:solidFill>
                  <a:srgbClr val="5BAE5C"/>
                </a:solidFill>
              </a:rPr>
              <a:t>PRODUITS</a:t>
            </a:r>
            <a:r>
              <a:rPr sz="4500" spc="-330" dirty="0">
                <a:solidFill>
                  <a:srgbClr val="5BAE5C"/>
                </a:solidFill>
              </a:rPr>
              <a:t> </a:t>
            </a:r>
            <a:r>
              <a:rPr sz="4500" spc="-110" dirty="0">
                <a:solidFill>
                  <a:srgbClr val="5BAE5C"/>
                </a:solidFill>
              </a:rPr>
              <a:t>CONSOMMÉS</a:t>
            </a:r>
            <a:endParaRPr sz="4500"/>
          </a:p>
        </p:txBody>
      </p:sp>
      <p:sp>
        <p:nvSpPr>
          <p:cNvPr id="28" name="object 28"/>
          <p:cNvSpPr/>
          <p:nvPr/>
        </p:nvSpPr>
        <p:spPr>
          <a:xfrm>
            <a:off x="436346" y="5273756"/>
            <a:ext cx="76200" cy="76200"/>
          </a:xfrm>
          <a:prstGeom prst="rect">
            <a:avLst/>
          </a:prstGeom>
          <a:blipFill>
            <a:blip r:embed="rId4" cstate="print"/>
            <a:stretch>
              <a:fillRect/>
            </a:stretch>
          </a:blipFill>
        </p:spPr>
        <p:txBody>
          <a:bodyPr wrap="square" lIns="0" tIns="0" rIns="0" bIns="0" rtlCol="0"/>
          <a:lstStyle/>
          <a:p>
            <a:endParaRPr/>
          </a:p>
        </p:txBody>
      </p:sp>
      <p:sp>
        <p:nvSpPr>
          <p:cNvPr id="29" name="object 29"/>
          <p:cNvSpPr txBox="1"/>
          <p:nvPr/>
        </p:nvSpPr>
        <p:spPr>
          <a:xfrm>
            <a:off x="635726" y="5162662"/>
            <a:ext cx="4850674"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008037"/>
                </a:solidFill>
                <a:latin typeface="Arial Black" panose="020B0A04020102020204" pitchFamily="34" charset="0"/>
                <a:cs typeface="Arial"/>
              </a:rPr>
              <a:t>Produits illicites: </a:t>
            </a:r>
            <a:r>
              <a:rPr sz="1600" dirty="0">
                <a:solidFill>
                  <a:srgbClr val="008037"/>
                </a:solidFill>
                <a:latin typeface="Arial" panose="020B0604020202020204" pitchFamily="34" charset="0"/>
                <a:cs typeface="Arial" panose="020B0604020202020204" pitchFamily="34" charset="0"/>
              </a:rPr>
              <a:t>produits interdits à la vente</a:t>
            </a:r>
            <a:endParaRPr sz="1600" dirty="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3766185" cy="7315200"/>
          </a:xfrm>
          <a:custGeom>
            <a:avLst/>
            <a:gdLst/>
            <a:ahLst/>
            <a:cxnLst/>
            <a:rect l="l" t="t" r="r" b="b"/>
            <a:pathLst>
              <a:path w="3766185" h="7315200">
                <a:moveTo>
                  <a:pt x="0" y="7315200"/>
                </a:moveTo>
                <a:lnTo>
                  <a:pt x="3765987" y="7315200"/>
                </a:lnTo>
                <a:lnTo>
                  <a:pt x="3765987" y="0"/>
                </a:lnTo>
                <a:lnTo>
                  <a:pt x="0" y="0"/>
                </a:lnTo>
                <a:lnTo>
                  <a:pt x="0" y="7315200"/>
                </a:lnTo>
                <a:close/>
              </a:path>
            </a:pathLst>
          </a:custGeom>
          <a:solidFill>
            <a:srgbClr val="C8E265"/>
          </a:solidFill>
        </p:spPr>
        <p:txBody>
          <a:bodyPr wrap="square" lIns="0" tIns="0" rIns="0" bIns="0" rtlCol="0"/>
          <a:lstStyle/>
          <a:p>
            <a:endParaRPr/>
          </a:p>
        </p:txBody>
      </p:sp>
      <p:sp>
        <p:nvSpPr>
          <p:cNvPr id="3" name="object 3"/>
          <p:cNvSpPr/>
          <p:nvPr/>
        </p:nvSpPr>
        <p:spPr>
          <a:xfrm>
            <a:off x="197669" y="2386882"/>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0C45A6"/>
          </a:solidFill>
        </p:spPr>
        <p:txBody>
          <a:bodyPr wrap="square" lIns="0" tIns="0" rIns="0" bIns="0" rtlCol="0"/>
          <a:lstStyle/>
          <a:p>
            <a:endParaRPr/>
          </a:p>
        </p:txBody>
      </p:sp>
      <p:grpSp>
        <p:nvGrpSpPr>
          <p:cNvPr id="4" name="object 4"/>
          <p:cNvGrpSpPr/>
          <p:nvPr/>
        </p:nvGrpSpPr>
        <p:grpSpPr>
          <a:xfrm>
            <a:off x="4462" y="5"/>
            <a:ext cx="9749575" cy="7315200"/>
            <a:chOff x="4462" y="5"/>
            <a:chExt cx="9749575" cy="7315200"/>
          </a:xfrm>
        </p:grpSpPr>
        <p:sp>
          <p:nvSpPr>
            <p:cNvPr id="5" name="object 5"/>
            <p:cNvSpPr/>
            <p:nvPr/>
          </p:nvSpPr>
          <p:spPr>
            <a:xfrm>
              <a:off x="3765987" y="5"/>
              <a:ext cx="5988050" cy="7315200"/>
            </a:xfrm>
            <a:custGeom>
              <a:avLst/>
              <a:gdLst/>
              <a:ahLst/>
              <a:cxnLst/>
              <a:rect l="l" t="t" r="r" b="b"/>
              <a:pathLst>
                <a:path w="5988050" h="7315200">
                  <a:moveTo>
                    <a:pt x="5987613" y="7315194"/>
                  </a:moveTo>
                  <a:lnTo>
                    <a:pt x="0" y="7315194"/>
                  </a:lnTo>
                  <a:lnTo>
                    <a:pt x="0" y="0"/>
                  </a:lnTo>
                  <a:lnTo>
                    <a:pt x="5987613" y="0"/>
                  </a:lnTo>
                  <a:lnTo>
                    <a:pt x="5987613" y="7315194"/>
                  </a:lnTo>
                  <a:close/>
                </a:path>
              </a:pathLst>
            </a:custGeom>
            <a:solidFill>
              <a:srgbClr val="FFFFFF"/>
            </a:solidFill>
          </p:spPr>
          <p:txBody>
            <a:bodyPr wrap="square" lIns="0" tIns="0" rIns="0" bIns="0" rtlCol="0"/>
            <a:lstStyle/>
            <a:p>
              <a:endParaRPr/>
            </a:p>
          </p:txBody>
        </p:sp>
        <p:sp>
          <p:nvSpPr>
            <p:cNvPr id="6" name="object 6"/>
            <p:cNvSpPr/>
            <p:nvPr/>
          </p:nvSpPr>
          <p:spPr>
            <a:xfrm>
              <a:off x="8370052" y="6583679"/>
              <a:ext cx="1304924" cy="64769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462" y="3555961"/>
              <a:ext cx="3961413" cy="375923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097872" y="5567390"/>
              <a:ext cx="958850" cy="1729105"/>
            </a:xfrm>
            <a:custGeom>
              <a:avLst/>
              <a:gdLst/>
              <a:ahLst/>
              <a:cxnLst/>
              <a:rect l="l" t="t" r="r" b="b"/>
              <a:pathLst>
                <a:path w="958850" h="1729104">
                  <a:moveTo>
                    <a:pt x="646065" y="1728661"/>
                  </a:moveTo>
                  <a:lnTo>
                    <a:pt x="20777" y="1650627"/>
                  </a:lnTo>
                  <a:lnTo>
                    <a:pt x="26023" y="1640194"/>
                  </a:lnTo>
                  <a:lnTo>
                    <a:pt x="34348" y="1632323"/>
                  </a:lnTo>
                  <a:lnTo>
                    <a:pt x="44892" y="1627707"/>
                  </a:lnTo>
                  <a:lnTo>
                    <a:pt x="56793" y="1627035"/>
                  </a:lnTo>
                  <a:lnTo>
                    <a:pt x="290110" y="1656184"/>
                  </a:lnTo>
                  <a:lnTo>
                    <a:pt x="296399" y="1627015"/>
                  </a:lnTo>
                  <a:lnTo>
                    <a:pt x="304470" y="1586843"/>
                  </a:lnTo>
                  <a:lnTo>
                    <a:pt x="313806" y="1537727"/>
                  </a:lnTo>
                  <a:lnTo>
                    <a:pt x="323893" y="1481728"/>
                  </a:lnTo>
                  <a:lnTo>
                    <a:pt x="334214" y="1420905"/>
                  </a:lnTo>
                  <a:lnTo>
                    <a:pt x="344254" y="1357319"/>
                  </a:lnTo>
                  <a:lnTo>
                    <a:pt x="353498" y="1293029"/>
                  </a:lnTo>
                  <a:lnTo>
                    <a:pt x="361428" y="1230095"/>
                  </a:lnTo>
                  <a:lnTo>
                    <a:pt x="367531" y="1170577"/>
                  </a:lnTo>
                  <a:lnTo>
                    <a:pt x="371290" y="1116535"/>
                  </a:lnTo>
                  <a:lnTo>
                    <a:pt x="372190" y="1070029"/>
                  </a:lnTo>
                  <a:lnTo>
                    <a:pt x="369714" y="1033118"/>
                  </a:lnTo>
                  <a:lnTo>
                    <a:pt x="351349" y="989431"/>
                  </a:lnTo>
                  <a:lnTo>
                    <a:pt x="307952" y="949767"/>
                  </a:lnTo>
                  <a:lnTo>
                    <a:pt x="246567" y="904898"/>
                  </a:lnTo>
                  <a:lnTo>
                    <a:pt x="212077" y="879958"/>
                  </a:lnTo>
                  <a:lnTo>
                    <a:pt x="176628" y="853054"/>
                  </a:lnTo>
                  <a:lnTo>
                    <a:pt x="141398" y="823963"/>
                  </a:lnTo>
                  <a:lnTo>
                    <a:pt x="107567" y="792466"/>
                  </a:lnTo>
                  <a:lnTo>
                    <a:pt x="76315" y="758340"/>
                  </a:lnTo>
                  <a:lnTo>
                    <a:pt x="48820" y="721365"/>
                  </a:lnTo>
                  <a:lnTo>
                    <a:pt x="26262" y="681319"/>
                  </a:lnTo>
                  <a:lnTo>
                    <a:pt x="9819" y="637982"/>
                  </a:lnTo>
                  <a:lnTo>
                    <a:pt x="672" y="591131"/>
                  </a:lnTo>
                  <a:lnTo>
                    <a:pt x="0" y="540547"/>
                  </a:lnTo>
                  <a:lnTo>
                    <a:pt x="8980" y="486008"/>
                  </a:lnTo>
                  <a:lnTo>
                    <a:pt x="50873" y="327202"/>
                  </a:lnTo>
                  <a:lnTo>
                    <a:pt x="91182" y="223640"/>
                  </a:lnTo>
                  <a:lnTo>
                    <a:pt x="153618" y="129761"/>
                  </a:lnTo>
                  <a:lnTo>
                    <a:pt x="261890" y="0"/>
                  </a:lnTo>
                  <a:lnTo>
                    <a:pt x="820882" y="69760"/>
                  </a:lnTo>
                  <a:lnTo>
                    <a:pt x="842506" y="114379"/>
                  </a:lnTo>
                  <a:lnTo>
                    <a:pt x="889995" y="233323"/>
                  </a:lnTo>
                  <a:lnTo>
                    <a:pt x="937270" y="404222"/>
                  </a:lnTo>
                  <a:lnTo>
                    <a:pt x="958254" y="604704"/>
                  </a:lnTo>
                  <a:lnTo>
                    <a:pt x="953317" y="659748"/>
                  </a:lnTo>
                  <a:lnTo>
                    <a:pt x="939745" y="708550"/>
                  </a:lnTo>
                  <a:lnTo>
                    <a:pt x="918664" y="751620"/>
                  </a:lnTo>
                  <a:lnTo>
                    <a:pt x="891200" y="789466"/>
                  </a:lnTo>
                  <a:lnTo>
                    <a:pt x="858475" y="822598"/>
                  </a:lnTo>
                  <a:lnTo>
                    <a:pt x="821617" y="851525"/>
                  </a:lnTo>
                  <a:lnTo>
                    <a:pt x="781749" y="876756"/>
                  </a:lnTo>
                  <a:lnTo>
                    <a:pt x="739996" y="898801"/>
                  </a:lnTo>
                  <a:lnTo>
                    <a:pt x="697484" y="918167"/>
                  </a:lnTo>
                  <a:lnTo>
                    <a:pt x="655338" y="935366"/>
                  </a:lnTo>
                  <a:lnTo>
                    <a:pt x="614681" y="950905"/>
                  </a:lnTo>
                  <a:lnTo>
                    <a:pt x="576640" y="965294"/>
                  </a:lnTo>
                  <a:lnTo>
                    <a:pt x="542339" y="979041"/>
                  </a:lnTo>
                  <a:lnTo>
                    <a:pt x="489457" y="1006651"/>
                  </a:lnTo>
                  <a:lnTo>
                    <a:pt x="460709" y="1044448"/>
                  </a:lnTo>
                  <a:lnTo>
                    <a:pt x="438540" y="1124912"/>
                  </a:lnTo>
                  <a:lnTo>
                    <a:pt x="428808" y="1178213"/>
                  </a:lnTo>
                  <a:lnTo>
                    <a:pt x="419993" y="1237396"/>
                  </a:lnTo>
                  <a:lnTo>
                    <a:pt x="412103" y="1300338"/>
                  </a:lnTo>
                  <a:lnTo>
                    <a:pt x="405150" y="1364917"/>
                  </a:lnTo>
                  <a:lnTo>
                    <a:pt x="399144" y="1429009"/>
                  </a:lnTo>
                  <a:lnTo>
                    <a:pt x="394094" y="1490491"/>
                  </a:lnTo>
                  <a:lnTo>
                    <a:pt x="390012" y="1547241"/>
                  </a:lnTo>
                  <a:lnTo>
                    <a:pt x="386907" y="1597135"/>
                  </a:lnTo>
                  <a:lnTo>
                    <a:pt x="384789" y="1638052"/>
                  </a:lnTo>
                  <a:lnTo>
                    <a:pt x="383670" y="1667867"/>
                  </a:lnTo>
                  <a:lnTo>
                    <a:pt x="616986" y="1696960"/>
                  </a:lnTo>
                  <a:lnTo>
                    <a:pt x="628356" y="1700533"/>
                  </a:lnTo>
                  <a:lnTo>
                    <a:pt x="637437" y="1707600"/>
                  </a:lnTo>
                  <a:lnTo>
                    <a:pt x="643562" y="1717272"/>
                  </a:lnTo>
                  <a:lnTo>
                    <a:pt x="646065" y="1728661"/>
                  </a:lnTo>
                  <a:close/>
                </a:path>
              </a:pathLst>
            </a:custGeom>
            <a:solidFill>
              <a:srgbClr val="E6C3D4"/>
            </a:solidFill>
          </p:spPr>
          <p:txBody>
            <a:bodyPr wrap="square" lIns="0" tIns="0" rIns="0" bIns="0" rtlCol="0"/>
            <a:lstStyle/>
            <a:p>
              <a:endParaRPr/>
            </a:p>
          </p:txBody>
        </p:sp>
        <p:sp>
          <p:nvSpPr>
            <p:cNvPr id="13" name="object 13"/>
            <p:cNvSpPr/>
            <p:nvPr/>
          </p:nvSpPr>
          <p:spPr>
            <a:xfrm>
              <a:off x="6148645" y="6049428"/>
              <a:ext cx="860425" cy="467995"/>
            </a:xfrm>
            <a:custGeom>
              <a:avLst/>
              <a:gdLst/>
              <a:ahLst/>
              <a:cxnLst/>
              <a:rect l="l" t="t" r="r" b="b"/>
              <a:pathLst>
                <a:path w="860425" h="467995">
                  <a:moveTo>
                    <a:pt x="424453" y="467582"/>
                  </a:moveTo>
                  <a:lnTo>
                    <a:pt x="328338" y="455616"/>
                  </a:lnTo>
                  <a:lnTo>
                    <a:pt x="315655" y="437204"/>
                  </a:lnTo>
                  <a:lnTo>
                    <a:pt x="295096" y="417730"/>
                  </a:lnTo>
                  <a:lnTo>
                    <a:pt x="268236" y="396915"/>
                  </a:lnTo>
                  <a:lnTo>
                    <a:pt x="236653" y="374481"/>
                  </a:lnTo>
                  <a:lnTo>
                    <a:pt x="201924" y="350151"/>
                  </a:lnTo>
                  <a:lnTo>
                    <a:pt x="165624" y="323648"/>
                  </a:lnTo>
                  <a:lnTo>
                    <a:pt x="129330" y="294692"/>
                  </a:lnTo>
                  <a:lnTo>
                    <a:pt x="94620" y="263006"/>
                  </a:lnTo>
                  <a:lnTo>
                    <a:pt x="63070" y="228312"/>
                  </a:lnTo>
                  <a:lnTo>
                    <a:pt x="36256" y="190332"/>
                  </a:lnTo>
                  <a:lnTo>
                    <a:pt x="15755" y="148789"/>
                  </a:lnTo>
                  <a:lnTo>
                    <a:pt x="3144" y="103405"/>
                  </a:lnTo>
                  <a:lnTo>
                    <a:pt x="0" y="53901"/>
                  </a:lnTo>
                  <a:lnTo>
                    <a:pt x="7898" y="0"/>
                  </a:lnTo>
                  <a:lnTo>
                    <a:pt x="860243" y="106560"/>
                  </a:lnTo>
                  <a:lnTo>
                    <a:pt x="855104" y="157325"/>
                  </a:lnTo>
                  <a:lnTo>
                    <a:pt x="841214" y="201936"/>
                  </a:lnTo>
                  <a:lnTo>
                    <a:pt x="819805" y="240932"/>
                  </a:lnTo>
                  <a:lnTo>
                    <a:pt x="792106" y="274854"/>
                  </a:lnTo>
                  <a:lnTo>
                    <a:pt x="759350" y="304242"/>
                  </a:lnTo>
                  <a:lnTo>
                    <a:pt x="722767" y="329636"/>
                  </a:lnTo>
                  <a:lnTo>
                    <a:pt x="683588" y="351576"/>
                  </a:lnTo>
                  <a:lnTo>
                    <a:pt x="643045" y="370602"/>
                  </a:lnTo>
                  <a:lnTo>
                    <a:pt x="602369" y="387255"/>
                  </a:lnTo>
                  <a:lnTo>
                    <a:pt x="562791" y="402075"/>
                  </a:lnTo>
                  <a:lnTo>
                    <a:pt x="525541" y="415602"/>
                  </a:lnTo>
                  <a:lnTo>
                    <a:pt x="491851" y="428376"/>
                  </a:lnTo>
                  <a:lnTo>
                    <a:pt x="462953" y="440937"/>
                  </a:lnTo>
                  <a:lnTo>
                    <a:pt x="440076" y="453826"/>
                  </a:lnTo>
                  <a:lnTo>
                    <a:pt x="424453" y="467582"/>
                  </a:lnTo>
                  <a:close/>
                </a:path>
              </a:pathLst>
            </a:custGeom>
            <a:solidFill>
              <a:srgbClr val="4A0C1B"/>
            </a:solidFill>
          </p:spPr>
          <p:txBody>
            <a:bodyPr wrap="square" lIns="0" tIns="0" rIns="0" bIns="0" rtlCol="0"/>
            <a:lstStyle/>
            <a:p>
              <a:endParaRPr/>
            </a:p>
          </p:txBody>
        </p:sp>
        <p:sp>
          <p:nvSpPr>
            <p:cNvPr id="14" name="object 14"/>
            <p:cNvSpPr/>
            <p:nvPr/>
          </p:nvSpPr>
          <p:spPr>
            <a:xfrm>
              <a:off x="6157163" y="5557405"/>
              <a:ext cx="852169" cy="607695"/>
            </a:xfrm>
            <a:custGeom>
              <a:avLst/>
              <a:gdLst/>
              <a:ahLst/>
              <a:cxnLst/>
              <a:rect l="l" t="t" r="r" b="b"/>
              <a:pathLst>
                <a:path w="852170" h="607695">
                  <a:moveTo>
                    <a:pt x="762152" y="79819"/>
                  </a:moveTo>
                  <a:lnTo>
                    <a:pt x="725792" y="60629"/>
                  </a:lnTo>
                  <a:lnTo>
                    <a:pt x="682777" y="49390"/>
                  </a:lnTo>
                  <a:lnTo>
                    <a:pt x="626706" y="37846"/>
                  </a:lnTo>
                  <a:lnTo>
                    <a:pt x="560222" y="26631"/>
                  </a:lnTo>
                  <a:lnTo>
                    <a:pt x="485978" y="16332"/>
                  </a:lnTo>
                  <a:lnTo>
                    <a:pt x="411467" y="8064"/>
                  </a:lnTo>
                  <a:lnTo>
                    <a:pt x="344258" y="2603"/>
                  </a:lnTo>
                  <a:lnTo>
                    <a:pt x="287070" y="0"/>
                  </a:lnTo>
                  <a:lnTo>
                    <a:pt x="242595" y="330"/>
                  </a:lnTo>
                  <a:lnTo>
                    <a:pt x="213537" y="3632"/>
                  </a:lnTo>
                  <a:lnTo>
                    <a:pt x="202590" y="9994"/>
                  </a:lnTo>
                  <a:lnTo>
                    <a:pt x="211620" y="18834"/>
                  </a:lnTo>
                  <a:lnTo>
                    <a:pt x="281990" y="40411"/>
                  </a:lnTo>
                  <a:lnTo>
                    <a:pt x="338048" y="51955"/>
                  </a:lnTo>
                  <a:lnTo>
                    <a:pt x="404507" y="63182"/>
                  </a:lnTo>
                  <a:lnTo>
                    <a:pt x="478751" y="73482"/>
                  </a:lnTo>
                  <a:lnTo>
                    <a:pt x="553275" y="81737"/>
                  </a:lnTo>
                  <a:lnTo>
                    <a:pt x="620483" y="87198"/>
                  </a:lnTo>
                  <a:lnTo>
                    <a:pt x="677684" y="89801"/>
                  </a:lnTo>
                  <a:lnTo>
                    <a:pt x="722160" y="89484"/>
                  </a:lnTo>
                  <a:lnTo>
                    <a:pt x="751217" y="86169"/>
                  </a:lnTo>
                  <a:lnTo>
                    <a:pt x="762152" y="79819"/>
                  </a:lnTo>
                  <a:close/>
                </a:path>
                <a:path w="852170" h="607695">
                  <a:moveTo>
                    <a:pt x="851725" y="598589"/>
                  </a:moveTo>
                  <a:lnTo>
                    <a:pt x="782307" y="573278"/>
                  </a:lnTo>
                  <a:lnTo>
                    <a:pt x="734212" y="562902"/>
                  </a:lnTo>
                  <a:lnTo>
                    <a:pt x="677964" y="552170"/>
                  </a:lnTo>
                  <a:lnTo>
                    <a:pt x="616178" y="541477"/>
                  </a:lnTo>
                  <a:lnTo>
                    <a:pt x="551434" y="531202"/>
                  </a:lnTo>
                  <a:lnTo>
                    <a:pt x="486346" y="521716"/>
                  </a:lnTo>
                  <a:lnTo>
                    <a:pt x="423494" y="513410"/>
                  </a:lnTo>
                  <a:lnTo>
                    <a:pt x="360972" y="506056"/>
                  </a:lnTo>
                  <a:lnTo>
                    <a:pt x="296697" y="499376"/>
                  </a:lnTo>
                  <a:lnTo>
                    <a:pt x="233083" y="493598"/>
                  </a:lnTo>
                  <a:lnTo>
                    <a:pt x="172542" y="488988"/>
                  </a:lnTo>
                  <a:lnTo>
                    <a:pt x="117462" y="485800"/>
                  </a:lnTo>
                  <a:lnTo>
                    <a:pt x="70269" y="484251"/>
                  </a:lnTo>
                  <a:lnTo>
                    <a:pt x="33350" y="484632"/>
                  </a:lnTo>
                  <a:lnTo>
                    <a:pt x="9131" y="487159"/>
                  </a:lnTo>
                  <a:lnTo>
                    <a:pt x="0" y="492086"/>
                  </a:lnTo>
                  <a:lnTo>
                    <a:pt x="7607" y="499300"/>
                  </a:lnTo>
                  <a:lnTo>
                    <a:pt x="65989" y="518350"/>
                  </a:lnTo>
                  <a:lnTo>
                    <a:pt x="112001" y="529323"/>
                  </a:lnTo>
                  <a:lnTo>
                    <a:pt x="166052" y="540651"/>
                  </a:lnTo>
                  <a:lnTo>
                    <a:pt x="225767" y="551929"/>
                  </a:lnTo>
                  <a:lnTo>
                    <a:pt x="288747" y="562698"/>
                  </a:lnTo>
                  <a:lnTo>
                    <a:pt x="352628" y="572516"/>
                  </a:lnTo>
                  <a:lnTo>
                    <a:pt x="415023" y="580948"/>
                  </a:lnTo>
                  <a:lnTo>
                    <a:pt x="478002" y="588162"/>
                  </a:lnTo>
                  <a:lnTo>
                    <a:pt x="543483" y="594499"/>
                  </a:lnTo>
                  <a:lnTo>
                    <a:pt x="608850" y="599782"/>
                  </a:lnTo>
                  <a:lnTo>
                    <a:pt x="671487" y="603808"/>
                  </a:lnTo>
                  <a:lnTo>
                    <a:pt x="728751" y="606399"/>
                  </a:lnTo>
                  <a:lnTo>
                    <a:pt x="778027" y="607364"/>
                  </a:lnTo>
                  <a:lnTo>
                    <a:pt x="816698" y="606513"/>
                  </a:lnTo>
                  <a:lnTo>
                    <a:pt x="842137" y="603643"/>
                  </a:lnTo>
                  <a:lnTo>
                    <a:pt x="851725" y="598589"/>
                  </a:lnTo>
                  <a:close/>
                </a:path>
              </a:pathLst>
            </a:custGeom>
            <a:solidFill>
              <a:srgbClr val="A67B8F"/>
            </a:solidFill>
          </p:spPr>
          <p:txBody>
            <a:bodyPr wrap="square" lIns="0" tIns="0" rIns="0" bIns="0" rtlCol="0"/>
            <a:lstStyle/>
            <a:p>
              <a:endParaRPr/>
            </a:p>
          </p:txBody>
        </p:sp>
        <p:sp>
          <p:nvSpPr>
            <p:cNvPr id="15" name="object 15"/>
            <p:cNvSpPr/>
            <p:nvPr/>
          </p:nvSpPr>
          <p:spPr>
            <a:xfrm>
              <a:off x="5887797" y="6160097"/>
              <a:ext cx="1765300" cy="1153160"/>
            </a:xfrm>
            <a:custGeom>
              <a:avLst/>
              <a:gdLst/>
              <a:ahLst/>
              <a:cxnLst/>
              <a:rect l="l" t="t" r="r" b="b"/>
              <a:pathLst>
                <a:path w="1765300" h="1153159">
                  <a:moveTo>
                    <a:pt x="1764703" y="1152968"/>
                  </a:moveTo>
                  <a:lnTo>
                    <a:pt x="1380812" y="1152968"/>
                  </a:lnTo>
                  <a:lnTo>
                    <a:pt x="1168323" y="643532"/>
                  </a:lnTo>
                  <a:lnTo>
                    <a:pt x="653547" y="533002"/>
                  </a:lnTo>
                  <a:lnTo>
                    <a:pt x="288379" y="366045"/>
                  </a:lnTo>
                  <a:lnTo>
                    <a:pt x="38770" y="124342"/>
                  </a:lnTo>
                  <a:lnTo>
                    <a:pt x="8020" y="111487"/>
                  </a:lnTo>
                  <a:lnTo>
                    <a:pt x="0" y="101466"/>
                  </a:lnTo>
                  <a:lnTo>
                    <a:pt x="16717" y="89116"/>
                  </a:lnTo>
                  <a:lnTo>
                    <a:pt x="60178" y="69275"/>
                  </a:lnTo>
                  <a:lnTo>
                    <a:pt x="98973" y="65840"/>
                  </a:lnTo>
                  <a:lnTo>
                    <a:pt x="146374" y="80590"/>
                  </a:lnTo>
                  <a:lnTo>
                    <a:pt x="197453" y="107724"/>
                  </a:lnTo>
                  <a:lnTo>
                    <a:pt x="247282" y="141442"/>
                  </a:lnTo>
                  <a:lnTo>
                    <a:pt x="290934" y="175944"/>
                  </a:lnTo>
                  <a:lnTo>
                    <a:pt x="323480" y="205429"/>
                  </a:lnTo>
                  <a:lnTo>
                    <a:pt x="339993" y="224097"/>
                  </a:lnTo>
                  <a:lnTo>
                    <a:pt x="403583" y="254430"/>
                  </a:lnTo>
                  <a:lnTo>
                    <a:pt x="527891" y="295397"/>
                  </a:lnTo>
                  <a:lnTo>
                    <a:pt x="649200" y="331408"/>
                  </a:lnTo>
                  <a:lnTo>
                    <a:pt x="703796" y="346876"/>
                  </a:lnTo>
                  <a:lnTo>
                    <a:pt x="898985" y="347160"/>
                  </a:lnTo>
                  <a:lnTo>
                    <a:pt x="718705" y="233284"/>
                  </a:lnTo>
                  <a:lnTo>
                    <a:pt x="659841" y="163979"/>
                  </a:lnTo>
                  <a:lnTo>
                    <a:pt x="626360" y="123108"/>
                  </a:lnTo>
                  <a:lnTo>
                    <a:pt x="605790" y="94679"/>
                  </a:lnTo>
                  <a:lnTo>
                    <a:pt x="585658" y="62697"/>
                  </a:lnTo>
                  <a:lnTo>
                    <a:pt x="578499" y="33246"/>
                  </a:lnTo>
                  <a:lnTo>
                    <a:pt x="593421" y="10709"/>
                  </a:lnTo>
                  <a:lnTo>
                    <a:pt x="627253" y="0"/>
                  </a:lnTo>
                  <a:lnTo>
                    <a:pt x="676825" y="6031"/>
                  </a:lnTo>
                  <a:lnTo>
                    <a:pt x="738964" y="33718"/>
                  </a:lnTo>
                  <a:lnTo>
                    <a:pt x="810154" y="82214"/>
                  </a:lnTo>
                  <a:lnTo>
                    <a:pt x="857358" y="123661"/>
                  </a:lnTo>
                  <a:lnTo>
                    <a:pt x="883521" y="152561"/>
                  </a:lnTo>
                  <a:lnTo>
                    <a:pt x="891587" y="163416"/>
                  </a:lnTo>
                  <a:lnTo>
                    <a:pt x="1016251" y="193272"/>
                  </a:lnTo>
                  <a:lnTo>
                    <a:pt x="1092495" y="212563"/>
                  </a:lnTo>
                  <a:lnTo>
                    <a:pt x="1151539" y="229696"/>
                  </a:lnTo>
                  <a:lnTo>
                    <a:pt x="1224604" y="253076"/>
                  </a:lnTo>
                  <a:lnTo>
                    <a:pt x="1294460" y="280852"/>
                  </a:lnTo>
                  <a:lnTo>
                    <a:pt x="1360086" y="322135"/>
                  </a:lnTo>
                  <a:lnTo>
                    <a:pt x="1391667" y="350144"/>
                  </a:lnTo>
                  <a:lnTo>
                    <a:pt x="1422616" y="384294"/>
                  </a:lnTo>
                  <a:lnTo>
                    <a:pt x="1453076" y="425505"/>
                  </a:lnTo>
                  <a:lnTo>
                    <a:pt x="1483189" y="474698"/>
                  </a:lnTo>
                  <a:lnTo>
                    <a:pt x="1513095" y="532794"/>
                  </a:lnTo>
                  <a:lnTo>
                    <a:pt x="1542939" y="600715"/>
                  </a:lnTo>
                  <a:lnTo>
                    <a:pt x="1611320" y="769618"/>
                  </a:lnTo>
                  <a:lnTo>
                    <a:pt x="1683803" y="950275"/>
                  </a:lnTo>
                  <a:lnTo>
                    <a:pt x="1764703" y="1152968"/>
                  </a:lnTo>
                  <a:close/>
                </a:path>
              </a:pathLst>
            </a:custGeom>
            <a:solidFill>
              <a:srgbClr val="F7A685"/>
            </a:solidFill>
          </p:spPr>
          <p:txBody>
            <a:bodyPr wrap="square" lIns="0" tIns="0" rIns="0" bIns="0" rtlCol="0"/>
            <a:lstStyle/>
            <a:p>
              <a:endParaRPr/>
            </a:p>
          </p:txBody>
        </p:sp>
        <p:sp>
          <p:nvSpPr>
            <p:cNvPr id="16" name="object 16"/>
            <p:cNvSpPr/>
            <p:nvPr/>
          </p:nvSpPr>
          <p:spPr>
            <a:xfrm>
              <a:off x="3992578" y="4997789"/>
              <a:ext cx="1536726" cy="2020068"/>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8006694" y="4960467"/>
              <a:ext cx="1391285" cy="1619250"/>
            </a:xfrm>
            <a:custGeom>
              <a:avLst/>
              <a:gdLst/>
              <a:ahLst/>
              <a:cxnLst/>
              <a:rect l="l" t="t" r="r" b="b"/>
              <a:pathLst>
                <a:path w="1391284" h="1619250">
                  <a:moveTo>
                    <a:pt x="1239510" y="1619112"/>
                  </a:moveTo>
                  <a:lnTo>
                    <a:pt x="151240" y="1619112"/>
                  </a:lnTo>
                  <a:lnTo>
                    <a:pt x="148141" y="1616314"/>
                  </a:lnTo>
                  <a:lnTo>
                    <a:pt x="147" y="7754"/>
                  </a:lnTo>
                  <a:lnTo>
                    <a:pt x="0" y="5790"/>
                  </a:lnTo>
                  <a:lnTo>
                    <a:pt x="639" y="3778"/>
                  </a:lnTo>
                  <a:lnTo>
                    <a:pt x="2018" y="2306"/>
                  </a:lnTo>
                  <a:lnTo>
                    <a:pt x="3347" y="834"/>
                  </a:lnTo>
                  <a:lnTo>
                    <a:pt x="5266" y="0"/>
                  </a:lnTo>
                  <a:lnTo>
                    <a:pt x="1385484" y="0"/>
                  </a:lnTo>
                  <a:lnTo>
                    <a:pt x="1387403" y="834"/>
                  </a:lnTo>
                  <a:lnTo>
                    <a:pt x="1388731" y="2306"/>
                  </a:lnTo>
                  <a:lnTo>
                    <a:pt x="1390112" y="3778"/>
                  </a:lnTo>
                  <a:lnTo>
                    <a:pt x="1390751" y="5790"/>
                  </a:lnTo>
                  <a:lnTo>
                    <a:pt x="1390602" y="7754"/>
                  </a:lnTo>
                  <a:lnTo>
                    <a:pt x="1390006" y="14230"/>
                  </a:lnTo>
                  <a:lnTo>
                    <a:pt x="15110" y="14230"/>
                  </a:lnTo>
                  <a:lnTo>
                    <a:pt x="42966" y="316814"/>
                  </a:lnTo>
                  <a:lnTo>
                    <a:pt x="1362164" y="316814"/>
                  </a:lnTo>
                  <a:lnTo>
                    <a:pt x="1259384" y="1433912"/>
                  </a:lnTo>
                  <a:lnTo>
                    <a:pt x="145728" y="1433912"/>
                  </a:lnTo>
                  <a:lnTo>
                    <a:pt x="151043" y="1491672"/>
                  </a:lnTo>
                  <a:lnTo>
                    <a:pt x="171318" y="1491672"/>
                  </a:lnTo>
                  <a:lnTo>
                    <a:pt x="152767" y="1510169"/>
                  </a:lnTo>
                  <a:lnTo>
                    <a:pt x="161429" y="1604880"/>
                  </a:lnTo>
                  <a:lnTo>
                    <a:pt x="1243660" y="1604880"/>
                  </a:lnTo>
                  <a:lnTo>
                    <a:pt x="1242609" y="1616314"/>
                  </a:lnTo>
                  <a:lnTo>
                    <a:pt x="1239510" y="1619112"/>
                  </a:lnTo>
                  <a:close/>
                </a:path>
                <a:path w="1391284" h="1619250">
                  <a:moveTo>
                    <a:pt x="1362164" y="316814"/>
                  </a:moveTo>
                  <a:lnTo>
                    <a:pt x="1347781" y="316814"/>
                  </a:lnTo>
                  <a:lnTo>
                    <a:pt x="1375643" y="14230"/>
                  </a:lnTo>
                  <a:lnTo>
                    <a:pt x="1390006" y="14230"/>
                  </a:lnTo>
                  <a:lnTo>
                    <a:pt x="1362164" y="316814"/>
                  </a:lnTo>
                  <a:close/>
                </a:path>
                <a:path w="1391284" h="1619250">
                  <a:moveTo>
                    <a:pt x="171318" y="1491672"/>
                  </a:moveTo>
                  <a:lnTo>
                    <a:pt x="151043" y="1491672"/>
                  </a:lnTo>
                  <a:lnTo>
                    <a:pt x="208972" y="1433912"/>
                  </a:lnTo>
                  <a:lnTo>
                    <a:pt x="229248" y="1433912"/>
                  </a:lnTo>
                  <a:lnTo>
                    <a:pt x="171318" y="1491672"/>
                  </a:lnTo>
                  <a:close/>
                </a:path>
                <a:path w="1391284" h="1619250">
                  <a:moveTo>
                    <a:pt x="411396" y="1536078"/>
                  </a:moveTo>
                  <a:lnTo>
                    <a:pt x="407609" y="1536078"/>
                  </a:lnTo>
                  <a:lnTo>
                    <a:pt x="405836" y="1535346"/>
                  </a:lnTo>
                  <a:lnTo>
                    <a:pt x="404459" y="1534021"/>
                  </a:lnTo>
                  <a:lnTo>
                    <a:pt x="304106" y="1433912"/>
                  </a:lnTo>
                  <a:lnTo>
                    <a:pt x="324383" y="1433912"/>
                  </a:lnTo>
                  <a:lnTo>
                    <a:pt x="409528" y="1518909"/>
                  </a:lnTo>
                  <a:lnTo>
                    <a:pt x="429762" y="1518909"/>
                  </a:lnTo>
                  <a:lnTo>
                    <a:pt x="414598" y="1534021"/>
                  </a:lnTo>
                  <a:lnTo>
                    <a:pt x="413218" y="1535346"/>
                  </a:lnTo>
                  <a:lnTo>
                    <a:pt x="411396" y="1536078"/>
                  </a:lnTo>
                  <a:close/>
                </a:path>
                <a:path w="1391284" h="1619250">
                  <a:moveTo>
                    <a:pt x="429762" y="1518909"/>
                  </a:moveTo>
                  <a:lnTo>
                    <a:pt x="409528" y="1518909"/>
                  </a:lnTo>
                  <a:lnTo>
                    <a:pt x="494770" y="1433912"/>
                  </a:lnTo>
                  <a:lnTo>
                    <a:pt x="515045" y="1433912"/>
                  </a:lnTo>
                  <a:lnTo>
                    <a:pt x="429762" y="1518909"/>
                  </a:lnTo>
                  <a:close/>
                </a:path>
                <a:path w="1391284" h="1619250">
                  <a:moveTo>
                    <a:pt x="693703" y="1535883"/>
                  </a:moveTo>
                  <a:lnTo>
                    <a:pt x="692420" y="1535592"/>
                  </a:lnTo>
                  <a:lnTo>
                    <a:pt x="691193" y="1534954"/>
                  </a:lnTo>
                  <a:lnTo>
                    <a:pt x="589904" y="1433912"/>
                  </a:lnTo>
                  <a:lnTo>
                    <a:pt x="610183" y="1433912"/>
                  </a:lnTo>
                  <a:lnTo>
                    <a:pt x="695376" y="1518954"/>
                  </a:lnTo>
                  <a:lnTo>
                    <a:pt x="715597" y="1518954"/>
                  </a:lnTo>
                  <a:lnTo>
                    <a:pt x="700494" y="1534021"/>
                  </a:lnTo>
                  <a:lnTo>
                    <a:pt x="699065" y="1535394"/>
                  </a:lnTo>
                  <a:lnTo>
                    <a:pt x="697893" y="1535835"/>
                  </a:lnTo>
                  <a:lnTo>
                    <a:pt x="693849" y="1535835"/>
                  </a:lnTo>
                  <a:lnTo>
                    <a:pt x="693703" y="1535883"/>
                  </a:lnTo>
                  <a:close/>
                </a:path>
                <a:path w="1391284" h="1619250">
                  <a:moveTo>
                    <a:pt x="715597" y="1518954"/>
                  </a:moveTo>
                  <a:lnTo>
                    <a:pt x="695376" y="1518954"/>
                  </a:lnTo>
                  <a:lnTo>
                    <a:pt x="780569" y="1433912"/>
                  </a:lnTo>
                  <a:lnTo>
                    <a:pt x="800844" y="1433912"/>
                  </a:lnTo>
                  <a:lnTo>
                    <a:pt x="715597" y="1518954"/>
                  </a:lnTo>
                  <a:close/>
                </a:path>
                <a:path w="1391284" h="1619250">
                  <a:moveTo>
                    <a:pt x="983142" y="1536078"/>
                  </a:moveTo>
                  <a:lnTo>
                    <a:pt x="979352" y="1536078"/>
                  </a:lnTo>
                  <a:lnTo>
                    <a:pt x="977530" y="1535346"/>
                  </a:lnTo>
                  <a:lnTo>
                    <a:pt x="976153" y="1534021"/>
                  </a:lnTo>
                  <a:lnTo>
                    <a:pt x="875703" y="1433912"/>
                  </a:lnTo>
                  <a:lnTo>
                    <a:pt x="895978" y="1433912"/>
                  </a:lnTo>
                  <a:lnTo>
                    <a:pt x="981220" y="1518909"/>
                  </a:lnTo>
                  <a:lnTo>
                    <a:pt x="1001441" y="1518909"/>
                  </a:lnTo>
                  <a:lnTo>
                    <a:pt x="986292" y="1534021"/>
                  </a:lnTo>
                  <a:lnTo>
                    <a:pt x="984912" y="1535346"/>
                  </a:lnTo>
                  <a:lnTo>
                    <a:pt x="983142" y="1536078"/>
                  </a:lnTo>
                  <a:close/>
                </a:path>
                <a:path w="1391284" h="1619250">
                  <a:moveTo>
                    <a:pt x="1001441" y="1518909"/>
                  </a:moveTo>
                  <a:lnTo>
                    <a:pt x="981220" y="1518909"/>
                  </a:lnTo>
                  <a:lnTo>
                    <a:pt x="1066364" y="1433912"/>
                  </a:lnTo>
                  <a:lnTo>
                    <a:pt x="1086642" y="1433912"/>
                  </a:lnTo>
                  <a:lnTo>
                    <a:pt x="1001441" y="1518909"/>
                  </a:lnTo>
                  <a:close/>
                </a:path>
                <a:path w="1391284" h="1619250">
                  <a:moveTo>
                    <a:pt x="1243660" y="1604880"/>
                  </a:moveTo>
                  <a:lnTo>
                    <a:pt x="1229319" y="1604880"/>
                  </a:lnTo>
                  <a:lnTo>
                    <a:pt x="1237984" y="1510169"/>
                  </a:lnTo>
                  <a:lnTo>
                    <a:pt x="1161501" y="1433912"/>
                  </a:lnTo>
                  <a:lnTo>
                    <a:pt x="1181776" y="1433912"/>
                  </a:lnTo>
                  <a:lnTo>
                    <a:pt x="1239705" y="1491672"/>
                  </a:lnTo>
                  <a:lnTo>
                    <a:pt x="1254072" y="1491672"/>
                  </a:lnTo>
                  <a:lnTo>
                    <a:pt x="1243660" y="1604880"/>
                  </a:lnTo>
                  <a:close/>
                </a:path>
                <a:path w="1391284" h="1619250">
                  <a:moveTo>
                    <a:pt x="1254072" y="1491672"/>
                  </a:moveTo>
                  <a:lnTo>
                    <a:pt x="1239705" y="1491672"/>
                  </a:lnTo>
                  <a:lnTo>
                    <a:pt x="1245022" y="1433912"/>
                  </a:lnTo>
                  <a:lnTo>
                    <a:pt x="1259384" y="1433912"/>
                  </a:lnTo>
                  <a:lnTo>
                    <a:pt x="1254072" y="1491672"/>
                  </a:lnTo>
                  <a:close/>
                </a:path>
                <a:path w="1391284" h="1619250">
                  <a:moveTo>
                    <a:pt x="697246" y="1536078"/>
                  </a:moveTo>
                  <a:lnTo>
                    <a:pt x="694931" y="1536078"/>
                  </a:lnTo>
                  <a:lnTo>
                    <a:pt x="694489" y="1536032"/>
                  </a:lnTo>
                  <a:lnTo>
                    <a:pt x="693995" y="1535932"/>
                  </a:lnTo>
                  <a:lnTo>
                    <a:pt x="697893" y="1535835"/>
                  </a:lnTo>
                  <a:lnTo>
                    <a:pt x="697246" y="1536078"/>
                  </a:lnTo>
                  <a:close/>
                </a:path>
              </a:pathLst>
            </a:custGeom>
            <a:solidFill>
              <a:srgbClr val="A08145"/>
            </a:solidFill>
          </p:spPr>
          <p:txBody>
            <a:bodyPr wrap="square" lIns="0" tIns="0" rIns="0" bIns="0" rtlCol="0"/>
            <a:lstStyle/>
            <a:p>
              <a:endParaRPr/>
            </a:p>
          </p:txBody>
        </p:sp>
        <p:sp>
          <p:nvSpPr>
            <p:cNvPr id="18" name="object 18"/>
            <p:cNvSpPr/>
            <p:nvPr/>
          </p:nvSpPr>
          <p:spPr>
            <a:xfrm>
              <a:off x="8049661" y="5277282"/>
              <a:ext cx="1304925" cy="1102995"/>
            </a:xfrm>
            <a:custGeom>
              <a:avLst/>
              <a:gdLst/>
              <a:ahLst/>
              <a:cxnLst/>
              <a:rect l="l" t="t" r="r" b="b"/>
              <a:pathLst>
                <a:path w="1304925" h="1102995">
                  <a:moveTo>
                    <a:pt x="84109" y="913785"/>
                  </a:moveTo>
                  <a:lnTo>
                    <a:pt x="0" y="0"/>
                  </a:lnTo>
                  <a:lnTo>
                    <a:pt x="1304815" y="0"/>
                  </a:lnTo>
                  <a:lnTo>
                    <a:pt x="1286774" y="195997"/>
                  </a:lnTo>
                  <a:lnTo>
                    <a:pt x="76824" y="195997"/>
                  </a:lnTo>
                  <a:lnTo>
                    <a:pt x="73627" y="199186"/>
                  </a:lnTo>
                  <a:lnTo>
                    <a:pt x="73627" y="544171"/>
                  </a:lnTo>
                  <a:lnTo>
                    <a:pt x="76824" y="547357"/>
                  </a:lnTo>
                  <a:lnTo>
                    <a:pt x="216550" y="547357"/>
                  </a:lnTo>
                  <a:lnTo>
                    <a:pt x="216550" y="677058"/>
                  </a:lnTo>
                  <a:lnTo>
                    <a:pt x="219749" y="680247"/>
                  </a:lnTo>
                  <a:lnTo>
                    <a:pt x="318282" y="680247"/>
                  </a:lnTo>
                  <a:lnTo>
                    <a:pt x="84109" y="913785"/>
                  </a:lnTo>
                  <a:close/>
                </a:path>
                <a:path w="1304925" h="1102995">
                  <a:moveTo>
                    <a:pt x="216550" y="547357"/>
                  </a:moveTo>
                  <a:lnTo>
                    <a:pt x="84699" y="547357"/>
                  </a:lnTo>
                  <a:lnTo>
                    <a:pt x="87899" y="544171"/>
                  </a:lnTo>
                  <a:lnTo>
                    <a:pt x="87899" y="199186"/>
                  </a:lnTo>
                  <a:lnTo>
                    <a:pt x="84699" y="195997"/>
                  </a:lnTo>
                  <a:lnTo>
                    <a:pt x="219749" y="195997"/>
                  </a:lnTo>
                  <a:lnTo>
                    <a:pt x="216550" y="199186"/>
                  </a:lnTo>
                  <a:lnTo>
                    <a:pt x="216550" y="547357"/>
                  </a:lnTo>
                  <a:close/>
                </a:path>
                <a:path w="1304925" h="1102995">
                  <a:moveTo>
                    <a:pt x="318282" y="680247"/>
                  </a:moveTo>
                  <a:lnTo>
                    <a:pt x="227624" y="680247"/>
                  </a:lnTo>
                  <a:lnTo>
                    <a:pt x="230822" y="677058"/>
                  </a:lnTo>
                  <a:lnTo>
                    <a:pt x="230822" y="199186"/>
                  </a:lnTo>
                  <a:lnTo>
                    <a:pt x="227624" y="195997"/>
                  </a:lnTo>
                  <a:lnTo>
                    <a:pt x="362622" y="195997"/>
                  </a:lnTo>
                  <a:lnTo>
                    <a:pt x="359423" y="199186"/>
                  </a:lnTo>
                  <a:lnTo>
                    <a:pt x="359423" y="544171"/>
                  </a:lnTo>
                  <a:lnTo>
                    <a:pt x="362622" y="547357"/>
                  </a:lnTo>
                  <a:lnTo>
                    <a:pt x="502350" y="547357"/>
                  </a:lnTo>
                  <a:lnTo>
                    <a:pt x="502350" y="635103"/>
                  </a:lnTo>
                  <a:lnTo>
                    <a:pt x="364642" y="635103"/>
                  </a:lnTo>
                  <a:lnTo>
                    <a:pt x="362869" y="635838"/>
                  </a:lnTo>
                  <a:lnTo>
                    <a:pt x="361492" y="637163"/>
                  </a:lnTo>
                  <a:lnTo>
                    <a:pt x="318282" y="680247"/>
                  </a:lnTo>
                  <a:close/>
                </a:path>
                <a:path w="1304925" h="1102995">
                  <a:moveTo>
                    <a:pt x="502350" y="547357"/>
                  </a:moveTo>
                  <a:lnTo>
                    <a:pt x="370498" y="547357"/>
                  </a:lnTo>
                  <a:lnTo>
                    <a:pt x="373697" y="544171"/>
                  </a:lnTo>
                  <a:lnTo>
                    <a:pt x="373697" y="199186"/>
                  </a:lnTo>
                  <a:lnTo>
                    <a:pt x="370498" y="195997"/>
                  </a:lnTo>
                  <a:lnTo>
                    <a:pt x="505546" y="195997"/>
                  </a:lnTo>
                  <a:lnTo>
                    <a:pt x="502350" y="199186"/>
                  </a:lnTo>
                  <a:lnTo>
                    <a:pt x="502350" y="547357"/>
                  </a:lnTo>
                  <a:close/>
                </a:path>
                <a:path w="1304925" h="1102995">
                  <a:moveTo>
                    <a:pt x="645271" y="680247"/>
                  </a:moveTo>
                  <a:lnTo>
                    <a:pt x="513421" y="680247"/>
                  </a:lnTo>
                  <a:lnTo>
                    <a:pt x="516620" y="677058"/>
                  </a:lnTo>
                  <a:lnTo>
                    <a:pt x="516620" y="199186"/>
                  </a:lnTo>
                  <a:lnTo>
                    <a:pt x="513421" y="195997"/>
                  </a:lnTo>
                  <a:lnTo>
                    <a:pt x="648469" y="195997"/>
                  </a:lnTo>
                  <a:lnTo>
                    <a:pt x="645271" y="199186"/>
                  </a:lnTo>
                  <a:lnTo>
                    <a:pt x="645271" y="680247"/>
                  </a:lnTo>
                  <a:close/>
                </a:path>
                <a:path w="1304925" h="1102995">
                  <a:moveTo>
                    <a:pt x="756586" y="813238"/>
                  </a:moveTo>
                  <a:lnTo>
                    <a:pt x="656348" y="813238"/>
                  </a:lnTo>
                  <a:lnTo>
                    <a:pt x="659544" y="810045"/>
                  </a:lnTo>
                  <a:lnTo>
                    <a:pt x="659544" y="199186"/>
                  </a:lnTo>
                  <a:lnTo>
                    <a:pt x="656348" y="195997"/>
                  </a:lnTo>
                  <a:lnTo>
                    <a:pt x="791396" y="195997"/>
                  </a:lnTo>
                  <a:lnTo>
                    <a:pt x="788194" y="199186"/>
                  </a:lnTo>
                  <a:lnTo>
                    <a:pt x="788194" y="677058"/>
                  </a:lnTo>
                  <a:lnTo>
                    <a:pt x="791396" y="680247"/>
                  </a:lnTo>
                  <a:lnTo>
                    <a:pt x="889976" y="680247"/>
                  </a:lnTo>
                  <a:lnTo>
                    <a:pt x="756586" y="813238"/>
                  </a:lnTo>
                  <a:close/>
                </a:path>
                <a:path w="1304925" h="1102995">
                  <a:moveTo>
                    <a:pt x="889976" y="680247"/>
                  </a:moveTo>
                  <a:lnTo>
                    <a:pt x="799269" y="680247"/>
                  </a:lnTo>
                  <a:lnTo>
                    <a:pt x="802468" y="677058"/>
                  </a:lnTo>
                  <a:lnTo>
                    <a:pt x="802468" y="199186"/>
                  </a:lnTo>
                  <a:lnTo>
                    <a:pt x="799269" y="195997"/>
                  </a:lnTo>
                  <a:lnTo>
                    <a:pt x="934317" y="195997"/>
                  </a:lnTo>
                  <a:lnTo>
                    <a:pt x="931118" y="199186"/>
                  </a:lnTo>
                  <a:lnTo>
                    <a:pt x="931118" y="544171"/>
                  </a:lnTo>
                  <a:lnTo>
                    <a:pt x="934317" y="547357"/>
                  </a:lnTo>
                  <a:lnTo>
                    <a:pt x="1073993" y="547357"/>
                  </a:lnTo>
                  <a:lnTo>
                    <a:pt x="1073993" y="634511"/>
                  </a:lnTo>
                  <a:lnTo>
                    <a:pt x="935989" y="634511"/>
                  </a:lnTo>
                  <a:lnTo>
                    <a:pt x="933187" y="637163"/>
                  </a:lnTo>
                  <a:lnTo>
                    <a:pt x="889976" y="680247"/>
                  </a:lnTo>
                  <a:close/>
                </a:path>
                <a:path w="1304925" h="1102995">
                  <a:moveTo>
                    <a:pt x="1073993" y="547357"/>
                  </a:moveTo>
                  <a:lnTo>
                    <a:pt x="942192" y="547357"/>
                  </a:lnTo>
                  <a:lnTo>
                    <a:pt x="945391" y="544171"/>
                  </a:lnTo>
                  <a:lnTo>
                    <a:pt x="945391" y="199186"/>
                  </a:lnTo>
                  <a:lnTo>
                    <a:pt x="942192" y="195997"/>
                  </a:lnTo>
                  <a:lnTo>
                    <a:pt x="1077195" y="195997"/>
                  </a:lnTo>
                  <a:lnTo>
                    <a:pt x="1073993" y="199186"/>
                  </a:lnTo>
                  <a:lnTo>
                    <a:pt x="1073993" y="547357"/>
                  </a:lnTo>
                  <a:close/>
                </a:path>
                <a:path w="1304925" h="1102995">
                  <a:moveTo>
                    <a:pt x="1242202" y="680247"/>
                  </a:moveTo>
                  <a:lnTo>
                    <a:pt x="1085064" y="680247"/>
                  </a:lnTo>
                  <a:lnTo>
                    <a:pt x="1088266" y="677058"/>
                  </a:lnTo>
                  <a:lnTo>
                    <a:pt x="1088266" y="199186"/>
                  </a:lnTo>
                  <a:lnTo>
                    <a:pt x="1085064" y="195997"/>
                  </a:lnTo>
                  <a:lnTo>
                    <a:pt x="1220115" y="195997"/>
                  </a:lnTo>
                  <a:lnTo>
                    <a:pt x="1216916" y="199186"/>
                  </a:lnTo>
                  <a:lnTo>
                    <a:pt x="1216916" y="544171"/>
                  </a:lnTo>
                  <a:lnTo>
                    <a:pt x="1220115" y="547357"/>
                  </a:lnTo>
                  <a:lnTo>
                    <a:pt x="1254434" y="547357"/>
                  </a:lnTo>
                  <a:lnTo>
                    <a:pt x="1242202" y="680247"/>
                  </a:lnTo>
                  <a:close/>
                </a:path>
                <a:path w="1304925" h="1102995">
                  <a:moveTo>
                    <a:pt x="1254434" y="547357"/>
                  </a:moveTo>
                  <a:lnTo>
                    <a:pt x="1227991" y="547357"/>
                  </a:lnTo>
                  <a:lnTo>
                    <a:pt x="1231193" y="544171"/>
                  </a:lnTo>
                  <a:lnTo>
                    <a:pt x="1231193" y="199186"/>
                  </a:lnTo>
                  <a:lnTo>
                    <a:pt x="1227991" y="195997"/>
                  </a:lnTo>
                  <a:lnTo>
                    <a:pt x="1286774" y="195997"/>
                  </a:lnTo>
                  <a:lnTo>
                    <a:pt x="1254434" y="547357"/>
                  </a:lnTo>
                  <a:close/>
                </a:path>
                <a:path w="1304925" h="1102995">
                  <a:moveTo>
                    <a:pt x="1220706" y="913785"/>
                  </a:moveTo>
                  <a:lnTo>
                    <a:pt x="943326" y="637163"/>
                  </a:lnTo>
                  <a:lnTo>
                    <a:pt x="940617" y="634511"/>
                  </a:lnTo>
                  <a:lnTo>
                    <a:pt x="1073993" y="634511"/>
                  </a:lnTo>
                  <a:lnTo>
                    <a:pt x="1073993" y="677058"/>
                  </a:lnTo>
                  <a:lnTo>
                    <a:pt x="1077195" y="680247"/>
                  </a:lnTo>
                  <a:lnTo>
                    <a:pt x="1242202" y="680247"/>
                  </a:lnTo>
                  <a:lnTo>
                    <a:pt x="1220706" y="913785"/>
                  </a:lnTo>
                  <a:close/>
                </a:path>
                <a:path w="1304925" h="1102995">
                  <a:moveTo>
                    <a:pt x="652409" y="917075"/>
                  </a:moveTo>
                  <a:lnTo>
                    <a:pt x="371631" y="637163"/>
                  </a:lnTo>
                  <a:lnTo>
                    <a:pt x="370251" y="635838"/>
                  </a:lnTo>
                  <a:lnTo>
                    <a:pt x="368429" y="635103"/>
                  </a:lnTo>
                  <a:lnTo>
                    <a:pt x="502350" y="635103"/>
                  </a:lnTo>
                  <a:lnTo>
                    <a:pt x="502350" y="677058"/>
                  </a:lnTo>
                  <a:lnTo>
                    <a:pt x="505546" y="680247"/>
                  </a:lnTo>
                  <a:lnTo>
                    <a:pt x="645271" y="680247"/>
                  </a:lnTo>
                  <a:lnTo>
                    <a:pt x="645271" y="810045"/>
                  </a:lnTo>
                  <a:lnTo>
                    <a:pt x="648469" y="813238"/>
                  </a:lnTo>
                  <a:lnTo>
                    <a:pt x="756586" y="813238"/>
                  </a:lnTo>
                  <a:lnTo>
                    <a:pt x="652409" y="917075"/>
                  </a:lnTo>
                  <a:close/>
                </a:path>
                <a:path w="1304925" h="1102995">
                  <a:moveTo>
                    <a:pt x="366562" y="917075"/>
                  </a:moveTo>
                  <a:lnTo>
                    <a:pt x="233775" y="784725"/>
                  </a:lnTo>
                  <a:lnTo>
                    <a:pt x="366562" y="652279"/>
                  </a:lnTo>
                  <a:lnTo>
                    <a:pt x="499346" y="784725"/>
                  </a:lnTo>
                  <a:lnTo>
                    <a:pt x="366562" y="917075"/>
                  </a:lnTo>
                  <a:close/>
                </a:path>
                <a:path w="1304925" h="1102995">
                  <a:moveTo>
                    <a:pt x="938253" y="917075"/>
                  </a:moveTo>
                  <a:lnTo>
                    <a:pt x="805472" y="784725"/>
                  </a:lnTo>
                  <a:lnTo>
                    <a:pt x="938253" y="652279"/>
                  </a:lnTo>
                  <a:lnTo>
                    <a:pt x="1071041" y="784725"/>
                  </a:lnTo>
                  <a:lnTo>
                    <a:pt x="938253" y="917075"/>
                  </a:lnTo>
                  <a:close/>
                </a:path>
                <a:path w="1304925" h="1102995">
                  <a:moveTo>
                    <a:pt x="223686" y="1059534"/>
                  </a:moveTo>
                  <a:lnTo>
                    <a:pt x="90901" y="927185"/>
                  </a:lnTo>
                  <a:lnTo>
                    <a:pt x="223637" y="794835"/>
                  </a:lnTo>
                  <a:lnTo>
                    <a:pt x="356422" y="927185"/>
                  </a:lnTo>
                  <a:lnTo>
                    <a:pt x="223686" y="1059534"/>
                  </a:lnTo>
                  <a:close/>
                </a:path>
                <a:path w="1304925" h="1102995">
                  <a:moveTo>
                    <a:pt x="509485" y="1059534"/>
                  </a:moveTo>
                  <a:lnTo>
                    <a:pt x="376698" y="927185"/>
                  </a:lnTo>
                  <a:lnTo>
                    <a:pt x="509485" y="794835"/>
                  </a:lnTo>
                  <a:lnTo>
                    <a:pt x="642270" y="927136"/>
                  </a:lnTo>
                  <a:lnTo>
                    <a:pt x="509485" y="1059534"/>
                  </a:lnTo>
                  <a:close/>
                </a:path>
                <a:path w="1304925" h="1102995">
                  <a:moveTo>
                    <a:pt x="795329" y="1059534"/>
                  </a:moveTo>
                  <a:lnTo>
                    <a:pt x="662548" y="927136"/>
                  </a:lnTo>
                  <a:lnTo>
                    <a:pt x="795329" y="794835"/>
                  </a:lnTo>
                  <a:lnTo>
                    <a:pt x="928117" y="927185"/>
                  </a:lnTo>
                  <a:lnTo>
                    <a:pt x="795329" y="1059534"/>
                  </a:lnTo>
                  <a:close/>
                </a:path>
                <a:path w="1304925" h="1102995">
                  <a:moveTo>
                    <a:pt x="1081128" y="1059534"/>
                  </a:moveTo>
                  <a:lnTo>
                    <a:pt x="948392" y="927185"/>
                  </a:lnTo>
                  <a:lnTo>
                    <a:pt x="1081180" y="794835"/>
                  </a:lnTo>
                  <a:lnTo>
                    <a:pt x="1213912" y="927185"/>
                  </a:lnTo>
                  <a:lnTo>
                    <a:pt x="1081128" y="1059534"/>
                  </a:lnTo>
                  <a:close/>
                </a:path>
                <a:path w="1304925" h="1102995">
                  <a:moveTo>
                    <a:pt x="466077" y="1102865"/>
                  </a:moveTo>
                  <a:lnTo>
                    <a:pt x="267143" y="1102865"/>
                  </a:lnTo>
                  <a:lnTo>
                    <a:pt x="233826" y="1069641"/>
                  </a:lnTo>
                  <a:lnTo>
                    <a:pt x="366562" y="937291"/>
                  </a:lnTo>
                  <a:lnTo>
                    <a:pt x="499346" y="1069641"/>
                  </a:lnTo>
                  <a:lnTo>
                    <a:pt x="466077" y="1102865"/>
                  </a:lnTo>
                  <a:close/>
                </a:path>
                <a:path w="1304925" h="1102995">
                  <a:moveTo>
                    <a:pt x="1037674" y="1102865"/>
                  </a:moveTo>
                  <a:lnTo>
                    <a:pt x="838692" y="1102865"/>
                  </a:lnTo>
                  <a:lnTo>
                    <a:pt x="805472" y="1069641"/>
                  </a:lnTo>
                  <a:lnTo>
                    <a:pt x="938253" y="937291"/>
                  </a:lnTo>
                  <a:lnTo>
                    <a:pt x="1070989" y="1069641"/>
                  </a:lnTo>
                  <a:lnTo>
                    <a:pt x="1037674" y="1102865"/>
                  </a:lnTo>
                  <a:close/>
                </a:path>
                <a:path w="1304925" h="1102995">
                  <a:moveTo>
                    <a:pt x="751875" y="1102865"/>
                  </a:moveTo>
                  <a:lnTo>
                    <a:pt x="552942" y="1102865"/>
                  </a:lnTo>
                  <a:lnTo>
                    <a:pt x="519621" y="1069641"/>
                  </a:lnTo>
                  <a:lnTo>
                    <a:pt x="652409" y="937343"/>
                  </a:lnTo>
                  <a:lnTo>
                    <a:pt x="785193" y="1069641"/>
                  </a:lnTo>
                  <a:lnTo>
                    <a:pt x="751875" y="1102865"/>
                  </a:lnTo>
                  <a:close/>
                </a:path>
                <a:path w="1304925" h="1102995">
                  <a:moveTo>
                    <a:pt x="180277" y="1102865"/>
                  </a:moveTo>
                  <a:lnTo>
                    <a:pt x="101432" y="1102865"/>
                  </a:lnTo>
                  <a:lnTo>
                    <a:pt x="86816" y="943327"/>
                  </a:lnTo>
                  <a:lnTo>
                    <a:pt x="213547" y="1069641"/>
                  </a:lnTo>
                  <a:lnTo>
                    <a:pt x="180277" y="1102865"/>
                  </a:lnTo>
                  <a:close/>
                </a:path>
                <a:path w="1304925" h="1102995">
                  <a:moveTo>
                    <a:pt x="1203383" y="1102865"/>
                  </a:moveTo>
                  <a:lnTo>
                    <a:pt x="1124488" y="1102865"/>
                  </a:lnTo>
                  <a:lnTo>
                    <a:pt x="1091270" y="1069641"/>
                  </a:lnTo>
                  <a:lnTo>
                    <a:pt x="1217998" y="943327"/>
                  </a:lnTo>
                  <a:lnTo>
                    <a:pt x="1203383" y="1102865"/>
                  </a:lnTo>
                  <a:close/>
                </a:path>
                <a:path w="1304925" h="1102995">
                  <a:moveTo>
                    <a:pt x="246867" y="1102865"/>
                  </a:moveTo>
                  <a:lnTo>
                    <a:pt x="200554" y="1102865"/>
                  </a:lnTo>
                  <a:lnTo>
                    <a:pt x="223686" y="1079751"/>
                  </a:lnTo>
                  <a:lnTo>
                    <a:pt x="246867" y="1102865"/>
                  </a:lnTo>
                  <a:close/>
                </a:path>
                <a:path w="1304925" h="1102995">
                  <a:moveTo>
                    <a:pt x="532667" y="1102865"/>
                  </a:moveTo>
                  <a:lnTo>
                    <a:pt x="486352" y="1102865"/>
                  </a:lnTo>
                  <a:lnTo>
                    <a:pt x="509485" y="1079751"/>
                  </a:lnTo>
                  <a:lnTo>
                    <a:pt x="532667" y="1102865"/>
                  </a:lnTo>
                  <a:close/>
                </a:path>
                <a:path w="1304925" h="1102995">
                  <a:moveTo>
                    <a:pt x="818466" y="1102865"/>
                  </a:moveTo>
                  <a:lnTo>
                    <a:pt x="772151" y="1102865"/>
                  </a:lnTo>
                  <a:lnTo>
                    <a:pt x="795329" y="1079751"/>
                  </a:lnTo>
                  <a:lnTo>
                    <a:pt x="818466" y="1102865"/>
                  </a:lnTo>
                  <a:close/>
                </a:path>
                <a:path w="1304925" h="1102995">
                  <a:moveTo>
                    <a:pt x="1104261" y="1102865"/>
                  </a:moveTo>
                  <a:lnTo>
                    <a:pt x="1057949" y="1102865"/>
                  </a:lnTo>
                  <a:lnTo>
                    <a:pt x="1081128" y="1079751"/>
                  </a:lnTo>
                  <a:lnTo>
                    <a:pt x="1104261" y="1102865"/>
                  </a:lnTo>
                  <a:close/>
                </a:path>
              </a:pathLst>
            </a:custGeom>
            <a:solidFill>
              <a:srgbClr val="CA3726"/>
            </a:solidFill>
          </p:spPr>
          <p:txBody>
            <a:bodyPr wrap="square" lIns="0" tIns="0" rIns="0" bIns="0" rtlCol="0"/>
            <a:lstStyle/>
            <a:p>
              <a:endParaRPr/>
            </a:p>
          </p:txBody>
        </p:sp>
        <p:sp>
          <p:nvSpPr>
            <p:cNvPr id="19" name="object 19"/>
            <p:cNvSpPr/>
            <p:nvPr/>
          </p:nvSpPr>
          <p:spPr>
            <a:xfrm>
              <a:off x="8123288" y="5473279"/>
              <a:ext cx="1157605" cy="907415"/>
            </a:xfrm>
            <a:custGeom>
              <a:avLst/>
              <a:gdLst/>
              <a:ahLst/>
              <a:cxnLst/>
              <a:rect l="l" t="t" r="r" b="b"/>
              <a:pathLst>
                <a:path w="1157604" h="907414">
                  <a:moveTo>
                    <a:pt x="11071" y="351360"/>
                  </a:moveTo>
                  <a:lnTo>
                    <a:pt x="3197" y="351360"/>
                  </a:lnTo>
                  <a:lnTo>
                    <a:pt x="0" y="348174"/>
                  </a:lnTo>
                  <a:lnTo>
                    <a:pt x="0" y="3189"/>
                  </a:lnTo>
                  <a:lnTo>
                    <a:pt x="3197" y="0"/>
                  </a:lnTo>
                  <a:lnTo>
                    <a:pt x="11071" y="0"/>
                  </a:lnTo>
                  <a:lnTo>
                    <a:pt x="14272" y="3189"/>
                  </a:lnTo>
                  <a:lnTo>
                    <a:pt x="14272" y="348174"/>
                  </a:lnTo>
                  <a:lnTo>
                    <a:pt x="11071" y="351360"/>
                  </a:lnTo>
                  <a:close/>
                </a:path>
                <a:path w="1157604" h="907414">
                  <a:moveTo>
                    <a:pt x="153996" y="484250"/>
                  </a:moveTo>
                  <a:lnTo>
                    <a:pt x="146121" y="484250"/>
                  </a:lnTo>
                  <a:lnTo>
                    <a:pt x="142923" y="481061"/>
                  </a:lnTo>
                  <a:lnTo>
                    <a:pt x="142923" y="3189"/>
                  </a:lnTo>
                  <a:lnTo>
                    <a:pt x="146121" y="0"/>
                  </a:lnTo>
                  <a:lnTo>
                    <a:pt x="153996" y="0"/>
                  </a:lnTo>
                  <a:lnTo>
                    <a:pt x="157195" y="3189"/>
                  </a:lnTo>
                  <a:lnTo>
                    <a:pt x="157195" y="481061"/>
                  </a:lnTo>
                  <a:lnTo>
                    <a:pt x="153996" y="484250"/>
                  </a:lnTo>
                  <a:close/>
                </a:path>
                <a:path w="1157604" h="907414">
                  <a:moveTo>
                    <a:pt x="296870" y="351360"/>
                  </a:moveTo>
                  <a:lnTo>
                    <a:pt x="288994" y="351360"/>
                  </a:lnTo>
                  <a:lnTo>
                    <a:pt x="285795" y="348174"/>
                  </a:lnTo>
                  <a:lnTo>
                    <a:pt x="285795" y="3189"/>
                  </a:lnTo>
                  <a:lnTo>
                    <a:pt x="288994" y="0"/>
                  </a:lnTo>
                  <a:lnTo>
                    <a:pt x="296870" y="0"/>
                  </a:lnTo>
                  <a:lnTo>
                    <a:pt x="300069" y="3189"/>
                  </a:lnTo>
                  <a:lnTo>
                    <a:pt x="300069" y="348174"/>
                  </a:lnTo>
                  <a:lnTo>
                    <a:pt x="296870" y="351360"/>
                  </a:lnTo>
                  <a:close/>
                </a:path>
                <a:path w="1157604" h="907414">
                  <a:moveTo>
                    <a:pt x="439794" y="484250"/>
                  </a:moveTo>
                  <a:lnTo>
                    <a:pt x="431918" y="484250"/>
                  </a:lnTo>
                  <a:lnTo>
                    <a:pt x="428722" y="481061"/>
                  </a:lnTo>
                  <a:lnTo>
                    <a:pt x="428722" y="3189"/>
                  </a:lnTo>
                  <a:lnTo>
                    <a:pt x="431918" y="0"/>
                  </a:lnTo>
                  <a:lnTo>
                    <a:pt x="439794" y="0"/>
                  </a:lnTo>
                  <a:lnTo>
                    <a:pt x="442993" y="3189"/>
                  </a:lnTo>
                  <a:lnTo>
                    <a:pt x="442993" y="481061"/>
                  </a:lnTo>
                  <a:lnTo>
                    <a:pt x="439794" y="484250"/>
                  </a:lnTo>
                  <a:close/>
                </a:path>
                <a:path w="1157604" h="907414">
                  <a:moveTo>
                    <a:pt x="582721" y="617241"/>
                  </a:moveTo>
                  <a:lnTo>
                    <a:pt x="574842" y="617241"/>
                  </a:lnTo>
                  <a:lnTo>
                    <a:pt x="571643" y="614048"/>
                  </a:lnTo>
                  <a:lnTo>
                    <a:pt x="571643" y="3189"/>
                  </a:lnTo>
                  <a:lnTo>
                    <a:pt x="574842" y="0"/>
                  </a:lnTo>
                  <a:lnTo>
                    <a:pt x="582721" y="0"/>
                  </a:lnTo>
                  <a:lnTo>
                    <a:pt x="585916" y="3189"/>
                  </a:lnTo>
                  <a:lnTo>
                    <a:pt x="585916" y="614048"/>
                  </a:lnTo>
                  <a:lnTo>
                    <a:pt x="582721" y="617241"/>
                  </a:lnTo>
                  <a:close/>
                </a:path>
                <a:path w="1157604" h="907414">
                  <a:moveTo>
                    <a:pt x="725641" y="484250"/>
                  </a:moveTo>
                  <a:lnTo>
                    <a:pt x="717769" y="484250"/>
                  </a:lnTo>
                  <a:lnTo>
                    <a:pt x="714566" y="481061"/>
                  </a:lnTo>
                  <a:lnTo>
                    <a:pt x="714566" y="3189"/>
                  </a:lnTo>
                  <a:lnTo>
                    <a:pt x="717769" y="0"/>
                  </a:lnTo>
                  <a:lnTo>
                    <a:pt x="725641" y="0"/>
                  </a:lnTo>
                  <a:lnTo>
                    <a:pt x="728840" y="3189"/>
                  </a:lnTo>
                  <a:lnTo>
                    <a:pt x="728840" y="481061"/>
                  </a:lnTo>
                  <a:lnTo>
                    <a:pt x="725641" y="484250"/>
                  </a:lnTo>
                  <a:close/>
                </a:path>
                <a:path w="1157604" h="907414">
                  <a:moveTo>
                    <a:pt x="868565" y="351360"/>
                  </a:moveTo>
                  <a:lnTo>
                    <a:pt x="860689" y="351360"/>
                  </a:lnTo>
                  <a:lnTo>
                    <a:pt x="857490" y="348174"/>
                  </a:lnTo>
                  <a:lnTo>
                    <a:pt x="857490" y="3189"/>
                  </a:lnTo>
                  <a:lnTo>
                    <a:pt x="860689" y="0"/>
                  </a:lnTo>
                  <a:lnTo>
                    <a:pt x="868565" y="0"/>
                  </a:lnTo>
                  <a:lnTo>
                    <a:pt x="871764" y="3189"/>
                  </a:lnTo>
                  <a:lnTo>
                    <a:pt x="871764" y="348174"/>
                  </a:lnTo>
                  <a:lnTo>
                    <a:pt x="868565" y="351360"/>
                  </a:lnTo>
                  <a:close/>
                </a:path>
                <a:path w="1157604" h="907414">
                  <a:moveTo>
                    <a:pt x="1011436" y="484250"/>
                  </a:moveTo>
                  <a:lnTo>
                    <a:pt x="1003567" y="484250"/>
                  </a:lnTo>
                  <a:lnTo>
                    <a:pt x="1000365" y="481061"/>
                  </a:lnTo>
                  <a:lnTo>
                    <a:pt x="1000365" y="3189"/>
                  </a:lnTo>
                  <a:lnTo>
                    <a:pt x="1003567" y="0"/>
                  </a:lnTo>
                  <a:lnTo>
                    <a:pt x="1011436" y="0"/>
                  </a:lnTo>
                  <a:lnTo>
                    <a:pt x="1014639" y="3189"/>
                  </a:lnTo>
                  <a:lnTo>
                    <a:pt x="1014639" y="481061"/>
                  </a:lnTo>
                  <a:lnTo>
                    <a:pt x="1011436" y="484250"/>
                  </a:lnTo>
                  <a:close/>
                </a:path>
                <a:path w="1157604" h="907414">
                  <a:moveTo>
                    <a:pt x="1154363" y="351360"/>
                  </a:moveTo>
                  <a:lnTo>
                    <a:pt x="1146488" y="351360"/>
                  </a:lnTo>
                  <a:lnTo>
                    <a:pt x="1143289" y="348174"/>
                  </a:lnTo>
                  <a:lnTo>
                    <a:pt x="1143289" y="3189"/>
                  </a:lnTo>
                  <a:lnTo>
                    <a:pt x="1146488" y="0"/>
                  </a:lnTo>
                  <a:lnTo>
                    <a:pt x="1154363" y="0"/>
                  </a:lnTo>
                  <a:lnTo>
                    <a:pt x="1157566" y="3189"/>
                  </a:lnTo>
                  <a:lnTo>
                    <a:pt x="1157566" y="348174"/>
                  </a:lnTo>
                  <a:lnTo>
                    <a:pt x="1154363" y="351360"/>
                  </a:lnTo>
                  <a:close/>
                </a:path>
                <a:path w="1157604" h="907414">
                  <a:moveTo>
                    <a:pt x="126927" y="906868"/>
                  </a:moveTo>
                  <a:lnTo>
                    <a:pt x="106650" y="906868"/>
                  </a:lnTo>
                  <a:lnTo>
                    <a:pt x="139919" y="873644"/>
                  </a:lnTo>
                  <a:lnTo>
                    <a:pt x="13188" y="747330"/>
                  </a:lnTo>
                  <a:lnTo>
                    <a:pt x="11699" y="731139"/>
                  </a:lnTo>
                  <a:lnTo>
                    <a:pt x="11221" y="725741"/>
                  </a:lnTo>
                  <a:lnTo>
                    <a:pt x="10481" y="717788"/>
                  </a:lnTo>
                  <a:lnTo>
                    <a:pt x="287864" y="441166"/>
                  </a:lnTo>
                  <a:lnTo>
                    <a:pt x="290573" y="438514"/>
                  </a:lnTo>
                  <a:lnTo>
                    <a:pt x="295198" y="438514"/>
                  </a:lnTo>
                  <a:lnTo>
                    <a:pt x="298004" y="441166"/>
                  </a:lnTo>
                  <a:lnTo>
                    <a:pt x="313163" y="456282"/>
                  </a:lnTo>
                  <a:lnTo>
                    <a:pt x="292934" y="456282"/>
                  </a:lnTo>
                  <a:lnTo>
                    <a:pt x="160147" y="588728"/>
                  </a:lnTo>
                  <a:lnTo>
                    <a:pt x="170290" y="598838"/>
                  </a:lnTo>
                  <a:lnTo>
                    <a:pt x="150010" y="598838"/>
                  </a:lnTo>
                  <a:lnTo>
                    <a:pt x="17224" y="731139"/>
                  </a:lnTo>
                  <a:lnTo>
                    <a:pt x="150059" y="863537"/>
                  </a:lnTo>
                  <a:lnTo>
                    <a:pt x="170334" y="863537"/>
                  </a:lnTo>
                  <a:lnTo>
                    <a:pt x="160198" y="873644"/>
                  </a:lnTo>
                  <a:lnTo>
                    <a:pt x="170336" y="883753"/>
                  </a:lnTo>
                  <a:lnTo>
                    <a:pt x="150059" y="883753"/>
                  </a:lnTo>
                  <a:lnTo>
                    <a:pt x="126927" y="906868"/>
                  </a:lnTo>
                  <a:close/>
                </a:path>
                <a:path w="1157604" h="907414">
                  <a:moveTo>
                    <a:pt x="599018" y="721078"/>
                  </a:moveTo>
                  <a:lnTo>
                    <a:pt x="578781" y="721078"/>
                  </a:lnTo>
                  <a:lnTo>
                    <a:pt x="859559" y="441166"/>
                  </a:lnTo>
                  <a:lnTo>
                    <a:pt x="862362" y="438514"/>
                  </a:lnTo>
                  <a:lnTo>
                    <a:pt x="866990" y="438514"/>
                  </a:lnTo>
                  <a:lnTo>
                    <a:pt x="869698" y="441166"/>
                  </a:lnTo>
                  <a:lnTo>
                    <a:pt x="884853" y="456282"/>
                  </a:lnTo>
                  <a:lnTo>
                    <a:pt x="864625" y="456282"/>
                  </a:lnTo>
                  <a:lnTo>
                    <a:pt x="731844" y="588728"/>
                  </a:lnTo>
                  <a:lnTo>
                    <a:pt x="741987" y="598838"/>
                  </a:lnTo>
                  <a:lnTo>
                    <a:pt x="721702" y="598838"/>
                  </a:lnTo>
                  <a:lnTo>
                    <a:pt x="599018" y="721078"/>
                  </a:lnTo>
                  <a:close/>
                </a:path>
                <a:path w="1157604" h="907414">
                  <a:moveTo>
                    <a:pt x="313213" y="721078"/>
                  </a:moveTo>
                  <a:lnTo>
                    <a:pt x="292934" y="721078"/>
                  </a:lnTo>
                  <a:lnTo>
                    <a:pt x="425718" y="588728"/>
                  </a:lnTo>
                  <a:lnTo>
                    <a:pt x="292934" y="456282"/>
                  </a:lnTo>
                  <a:lnTo>
                    <a:pt x="313163" y="456282"/>
                  </a:lnTo>
                  <a:lnTo>
                    <a:pt x="456139" y="598838"/>
                  </a:lnTo>
                  <a:lnTo>
                    <a:pt x="435858" y="598838"/>
                  </a:lnTo>
                  <a:lnTo>
                    <a:pt x="313213" y="721078"/>
                  </a:lnTo>
                  <a:close/>
                </a:path>
                <a:path w="1157604" h="907414">
                  <a:moveTo>
                    <a:pt x="884908" y="721078"/>
                  </a:moveTo>
                  <a:lnTo>
                    <a:pt x="864625" y="721078"/>
                  </a:lnTo>
                  <a:lnTo>
                    <a:pt x="997413" y="588728"/>
                  </a:lnTo>
                  <a:lnTo>
                    <a:pt x="864625" y="456282"/>
                  </a:lnTo>
                  <a:lnTo>
                    <a:pt x="884853" y="456282"/>
                  </a:lnTo>
                  <a:lnTo>
                    <a:pt x="1027797" y="598838"/>
                  </a:lnTo>
                  <a:lnTo>
                    <a:pt x="1007552" y="598838"/>
                  </a:lnTo>
                  <a:lnTo>
                    <a:pt x="884908" y="721078"/>
                  </a:lnTo>
                  <a:close/>
                </a:path>
                <a:path w="1157604" h="907414">
                  <a:moveTo>
                    <a:pt x="170334" y="863537"/>
                  </a:moveTo>
                  <a:lnTo>
                    <a:pt x="150059" y="863537"/>
                  </a:lnTo>
                  <a:lnTo>
                    <a:pt x="282795" y="731188"/>
                  </a:lnTo>
                  <a:lnTo>
                    <a:pt x="150010" y="598838"/>
                  </a:lnTo>
                  <a:lnTo>
                    <a:pt x="170290" y="598838"/>
                  </a:lnTo>
                  <a:lnTo>
                    <a:pt x="292934" y="721078"/>
                  </a:lnTo>
                  <a:lnTo>
                    <a:pt x="313213" y="721078"/>
                  </a:lnTo>
                  <a:lnTo>
                    <a:pt x="303070" y="731188"/>
                  </a:lnTo>
                  <a:lnTo>
                    <a:pt x="313210" y="741294"/>
                  </a:lnTo>
                  <a:lnTo>
                    <a:pt x="292934" y="741294"/>
                  </a:lnTo>
                  <a:lnTo>
                    <a:pt x="170334" y="863537"/>
                  </a:lnTo>
                  <a:close/>
                </a:path>
                <a:path w="1157604" h="907414">
                  <a:moveTo>
                    <a:pt x="456137" y="863537"/>
                  </a:moveTo>
                  <a:lnTo>
                    <a:pt x="435858" y="863537"/>
                  </a:lnTo>
                  <a:lnTo>
                    <a:pt x="568642" y="731139"/>
                  </a:lnTo>
                  <a:lnTo>
                    <a:pt x="435858" y="598838"/>
                  </a:lnTo>
                  <a:lnTo>
                    <a:pt x="456139" y="598838"/>
                  </a:lnTo>
                  <a:lnTo>
                    <a:pt x="578781" y="721078"/>
                  </a:lnTo>
                  <a:lnTo>
                    <a:pt x="599018" y="721078"/>
                  </a:lnTo>
                  <a:lnTo>
                    <a:pt x="588920" y="731139"/>
                  </a:lnTo>
                  <a:lnTo>
                    <a:pt x="599157" y="741346"/>
                  </a:lnTo>
                  <a:lnTo>
                    <a:pt x="578781" y="741346"/>
                  </a:lnTo>
                  <a:lnTo>
                    <a:pt x="456137" y="863537"/>
                  </a:lnTo>
                  <a:close/>
                </a:path>
                <a:path w="1157604" h="907414">
                  <a:moveTo>
                    <a:pt x="741984" y="863537"/>
                  </a:moveTo>
                  <a:lnTo>
                    <a:pt x="721702" y="863537"/>
                  </a:lnTo>
                  <a:lnTo>
                    <a:pt x="854489" y="731188"/>
                  </a:lnTo>
                  <a:lnTo>
                    <a:pt x="721702" y="598838"/>
                  </a:lnTo>
                  <a:lnTo>
                    <a:pt x="741987" y="598838"/>
                  </a:lnTo>
                  <a:lnTo>
                    <a:pt x="864625" y="721078"/>
                  </a:lnTo>
                  <a:lnTo>
                    <a:pt x="884908" y="721078"/>
                  </a:lnTo>
                  <a:lnTo>
                    <a:pt x="874765" y="731188"/>
                  </a:lnTo>
                  <a:lnTo>
                    <a:pt x="884900" y="741294"/>
                  </a:lnTo>
                  <a:lnTo>
                    <a:pt x="864625" y="741294"/>
                  </a:lnTo>
                  <a:lnTo>
                    <a:pt x="741984" y="863537"/>
                  </a:lnTo>
                  <a:close/>
                </a:path>
                <a:path w="1157604" h="907414">
                  <a:moveTo>
                    <a:pt x="1027782" y="863537"/>
                  </a:moveTo>
                  <a:lnTo>
                    <a:pt x="1007500" y="863537"/>
                  </a:lnTo>
                  <a:lnTo>
                    <a:pt x="1140337" y="731139"/>
                  </a:lnTo>
                  <a:lnTo>
                    <a:pt x="1007552" y="598838"/>
                  </a:lnTo>
                  <a:lnTo>
                    <a:pt x="1027797" y="598838"/>
                  </a:lnTo>
                  <a:lnTo>
                    <a:pt x="1147079" y="717788"/>
                  </a:lnTo>
                  <a:lnTo>
                    <a:pt x="1146338" y="725741"/>
                  </a:lnTo>
                  <a:lnTo>
                    <a:pt x="1145403" y="736291"/>
                  </a:lnTo>
                  <a:lnTo>
                    <a:pt x="1144370" y="747285"/>
                  </a:lnTo>
                  <a:lnTo>
                    <a:pt x="1027782" y="863537"/>
                  </a:lnTo>
                  <a:close/>
                </a:path>
                <a:path w="1157604" h="907414">
                  <a:moveTo>
                    <a:pt x="412724" y="906868"/>
                  </a:moveTo>
                  <a:lnTo>
                    <a:pt x="392449" y="906868"/>
                  </a:lnTo>
                  <a:lnTo>
                    <a:pt x="425718" y="873644"/>
                  </a:lnTo>
                  <a:lnTo>
                    <a:pt x="292934" y="741294"/>
                  </a:lnTo>
                  <a:lnTo>
                    <a:pt x="313210" y="741294"/>
                  </a:lnTo>
                  <a:lnTo>
                    <a:pt x="435858" y="863537"/>
                  </a:lnTo>
                  <a:lnTo>
                    <a:pt x="456137" y="863537"/>
                  </a:lnTo>
                  <a:lnTo>
                    <a:pt x="445994" y="873644"/>
                  </a:lnTo>
                  <a:lnTo>
                    <a:pt x="456133" y="883753"/>
                  </a:lnTo>
                  <a:lnTo>
                    <a:pt x="435858" y="883753"/>
                  </a:lnTo>
                  <a:lnTo>
                    <a:pt x="412724" y="906868"/>
                  </a:lnTo>
                  <a:close/>
                </a:path>
                <a:path w="1157604" h="907414">
                  <a:moveTo>
                    <a:pt x="984322" y="906868"/>
                  </a:moveTo>
                  <a:lnTo>
                    <a:pt x="964046" y="906868"/>
                  </a:lnTo>
                  <a:lnTo>
                    <a:pt x="997361" y="873644"/>
                  </a:lnTo>
                  <a:lnTo>
                    <a:pt x="864625" y="741294"/>
                  </a:lnTo>
                  <a:lnTo>
                    <a:pt x="884900" y="741294"/>
                  </a:lnTo>
                  <a:lnTo>
                    <a:pt x="1007500" y="863537"/>
                  </a:lnTo>
                  <a:lnTo>
                    <a:pt x="1027782" y="863537"/>
                  </a:lnTo>
                  <a:lnTo>
                    <a:pt x="1017643" y="873644"/>
                  </a:lnTo>
                  <a:lnTo>
                    <a:pt x="1027750" y="883753"/>
                  </a:lnTo>
                  <a:lnTo>
                    <a:pt x="1007500" y="883753"/>
                  </a:lnTo>
                  <a:lnTo>
                    <a:pt x="984322" y="906868"/>
                  </a:lnTo>
                  <a:close/>
                </a:path>
                <a:path w="1157604" h="907414">
                  <a:moveTo>
                    <a:pt x="698523" y="906868"/>
                  </a:moveTo>
                  <a:lnTo>
                    <a:pt x="678248" y="906868"/>
                  </a:lnTo>
                  <a:lnTo>
                    <a:pt x="711566" y="873644"/>
                  </a:lnTo>
                  <a:lnTo>
                    <a:pt x="578781" y="741346"/>
                  </a:lnTo>
                  <a:lnTo>
                    <a:pt x="599157" y="741346"/>
                  </a:lnTo>
                  <a:lnTo>
                    <a:pt x="721702" y="863537"/>
                  </a:lnTo>
                  <a:lnTo>
                    <a:pt x="741984" y="863537"/>
                  </a:lnTo>
                  <a:lnTo>
                    <a:pt x="731844" y="873644"/>
                  </a:lnTo>
                  <a:lnTo>
                    <a:pt x="741953" y="883753"/>
                  </a:lnTo>
                  <a:lnTo>
                    <a:pt x="721702" y="883753"/>
                  </a:lnTo>
                  <a:lnTo>
                    <a:pt x="698523" y="906868"/>
                  </a:lnTo>
                  <a:close/>
                </a:path>
                <a:path w="1157604" h="907414">
                  <a:moveTo>
                    <a:pt x="193515" y="906868"/>
                  </a:moveTo>
                  <a:lnTo>
                    <a:pt x="173240" y="906868"/>
                  </a:lnTo>
                  <a:lnTo>
                    <a:pt x="150059" y="883753"/>
                  </a:lnTo>
                  <a:lnTo>
                    <a:pt x="170336" y="883753"/>
                  </a:lnTo>
                  <a:lnTo>
                    <a:pt x="193515" y="906868"/>
                  </a:lnTo>
                  <a:close/>
                </a:path>
                <a:path w="1157604" h="907414">
                  <a:moveTo>
                    <a:pt x="479315" y="906868"/>
                  </a:moveTo>
                  <a:lnTo>
                    <a:pt x="459039" y="906868"/>
                  </a:lnTo>
                  <a:lnTo>
                    <a:pt x="435858" y="883753"/>
                  </a:lnTo>
                  <a:lnTo>
                    <a:pt x="456133" y="883753"/>
                  </a:lnTo>
                  <a:lnTo>
                    <a:pt x="479315" y="906868"/>
                  </a:lnTo>
                  <a:close/>
                </a:path>
                <a:path w="1157604" h="907414">
                  <a:moveTo>
                    <a:pt x="765065" y="906868"/>
                  </a:moveTo>
                  <a:lnTo>
                    <a:pt x="744838" y="906868"/>
                  </a:lnTo>
                  <a:lnTo>
                    <a:pt x="721702" y="883753"/>
                  </a:lnTo>
                  <a:lnTo>
                    <a:pt x="741953" y="883753"/>
                  </a:lnTo>
                  <a:lnTo>
                    <a:pt x="765065" y="906868"/>
                  </a:lnTo>
                  <a:close/>
                </a:path>
                <a:path w="1157604" h="907414">
                  <a:moveTo>
                    <a:pt x="1050860" y="906868"/>
                  </a:moveTo>
                  <a:lnTo>
                    <a:pt x="1030633" y="906868"/>
                  </a:lnTo>
                  <a:lnTo>
                    <a:pt x="1007500" y="883753"/>
                  </a:lnTo>
                  <a:lnTo>
                    <a:pt x="1027750" y="883753"/>
                  </a:lnTo>
                  <a:lnTo>
                    <a:pt x="1050860" y="906868"/>
                  </a:lnTo>
                  <a:close/>
                </a:path>
              </a:pathLst>
            </a:custGeom>
            <a:solidFill>
              <a:srgbClr val="CD903A"/>
            </a:solidFill>
          </p:spPr>
          <p:txBody>
            <a:bodyPr wrap="square" lIns="0" tIns="0" rIns="0" bIns="0" rtlCol="0"/>
            <a:lstStyle/>
            <a:p>
              <a:endParaRPr/>
            </a:p>
          </p:txBody>
        </p:sp>
      </p:grpSp>
      <p:sp>
        <p:nvSpPr>
          <p:cNvPr id="20" name="object 20"/>
          <p:cNvSpPr txBox="1"/>
          <p:nvPr/>
        </p:nvSpPr>
        <p:spPr>
          <a:xfrm>
            <a:off x="3813924" y="17714"/>
            <a:ext cx="6854076" cy="1418593"/>
          </a:xfrm>
          <a:prstGeom prst="rect">
            <a:avLst/>
          </a:prstGeom>
        </p:spPr>
        <p:txBody>
          <a:bodyPr vert="horz" wrap="square" lIns="0" tIns="12700" rIns="0" bIns="0" rtlCol="0">
            <a:spAutoFit/>
          </a:bodyPr>
          <a:lstStyle/>
          <a:p>
            <a:pPr marL="1451610" marR="5080" indent="-1439545">
              <a:lnSpc>
                <a:spcPct val="123400"/>
              </a:lnSpc>
              <a:spcBef>
                <a:spcPts val="100"/>
              </a:spcBef>
            </a:pPr>
            <a:r>
              <a:rPr sz="3900" b="1" spc="240" dirty="0">
                <a:solidFill>
                  <a:srgbClr val="5BAE5C"/>
                </a:solidFill>
                <a:latin typeface="Arial"/>
                <a:cs typeface="Arial"/>
              </a:rPr>
              <a:t>A </a:t>
            </a:r>
            <a:r>
              <a:rPr sz="3900" b="1" spc="180" dirty="0">
                <a:solidFill>
                  <a:srgbClr val="5BAE5C"/>
                </a:solidFill>
                <a:latin typeface="Arial"/>
                <a:cs typeface="Arial"/>
              </a:rPr>
              <a:t>quoi </a:t>
            </a:r>
            <a:r>
              <a:rPr sz="3900" b="1" spc="160" dirty="0">
                <a:solidFill>
                  <a:srgbClr val="5BAE5C"/>
                </a:solidFill>
                <a:latin typeface="Arial"/>
                <a:cs typeface="Arial"/>
              </a:rPr>
              <a:t>correspond</a:t>
            </a:r>
            <a:r>
              <a:rPr sz="3900" b="1" spc="-530" dirty="0">
                <a:solidFill>
                  <a:srgbClr val="5BAE5C"/>
                </a:solidFill>
                <a:latin typeface="Arial"/>
                <a:cs typeface="Arial"/>
              </a:rPr>
              <a:t> </a:t>
            </a:r>
            <a:r>
              <a:rPr sz="3900" b="1" spc="180" dirty="0">
                <a:solidFill>
                  <a:srgbClr val="5BAE5C"/>
                </a:solidFill>
                <a:latin typeface="Arial"/>
                <a:cs typeface="Arial"/>
              </a:rPr>
              <a:t>une  </a:t>
            </a:r>
            <a:r>
              <a:rPr sz="3900" b="1" spc="165" dirty="0">
                <a:solidFill>
                  <a:srgbClr val="5BAE5C"/>
                </a:solidFill>
                <a:latin typeface="Arial"/>
                <a:cs typeface="Arial"/>
              </a:rPr>
              <a:t>"unité </a:t>
            </a:r>
            <a:r>
              <a:rPr sz="3900" b="1" spc="150" dirty="0">
                <a:solidFill>
                  <a:srgbClr val="5BAE5C"/>
                </a:solidFill>
                <a:latin typeface="Arial"/>
                <a:cs typeface="Arial"/>
              </a:rPr>
              <a:t>d'alcool"</a:t>
            </a:r>
            <a:r>
              <a:rPr sz="3900" b="1" spc="-245" dirty="0">
                <a:solidFill>
                  <a:srgbClr val="5BAE5C"/>
                </a:solidFill>
                <a:latin typeface="Arial"/>
                <a:cs typeface="Arial"/>
              </a:rPr>
              <a:t> </a:t>
            </a:r>
            <a:r>
              <a:rPr sz="3900" b="1" spc="-60" dirty="0">
                <a:solidFill>
                  <a:srgbClr val="5BAE5C"/>
                </a:solidFill>
                <a:latin typeface="Arial"/>
                <a:cs typeface="Arial"/>
              </a:rPr>
              <a:t>?</a:t>
            </a:r>
            <a:endParaRPr sz="3900" dirty="0">
              <a:latin typeface="Arial"/>
              <a:cs typeface="Arial"/>
            </a:endParaRPr>
          </a:p>
        </p:txBody>
      </p:sp>
      <p:sp>
        <p:nvSpPr>
          <p:cNvPr id="21" name="object 21"/>
          <p:cNvSpPr txBox="1">
            <a:spLocks noGrp="1"/>
          </p:cNvSpPr>
          <p:nvPr>
            <p:ph type="title"/>
          </p:nvPr>
        </p:nvSpPr>
        <p:spPr>
          <a:xfrm>
            <a:off x="184969" y="73560"/>
            <a:ext cx="3409950" cy="2082800"/>
          </a:xfrm>
          <a:prstGeom prst="rect">
            <a:avLst/>
          </a:prstGeom>
        </p:spPr>
        <p:txBody>
          <a:bodyPr vert="horz" wrap="square" lIns="0" tIns="12700" rIns="0" bIns="0" rtlCol="0">
            <a:spAutoFit/>
          </a:bodyPr>
          <a:lstStyle/>
          <a:p>
            <a:pPr marL="12700" marR="5080">
              <a:lnSpc>
                <a:spcPct val="100000"/>
              </a:lnSpc>
              <a:spcBef>
                <a:spcPts val="100"/>
              </a:spcBef>
            </a:pPr>
            <a:r>
              <a:rPr sz="4500" spc="-345" dirty="0">
                <a:solidFill>
                  <a:srgbClr val="0C45A6"/>
                </a:solidFill>
              </a:rPr>
              <a:t>UNITÉ  </a:t>
            </a:r>
            <a:r>
              <a:rPr sz="4500" spc="-370" dirty="0">
                <a:solidFill>
                  <a:srgbClr val="0C45A6"/>
                </a:solidFill>
              </a:rPr>
              <a:t>S</a:t>
            </a:r>
            <a:r>
              <a:rPr sz="4500" spc="-360" dirty="0">
                <a:solidFill>
                  <a:srgbClr val="0C45A6"/>
                </a:solidFill>
              </a:rPr>
              <a:t>T</a:t>
            </a:r>
            <a:r>
              <a:rPr sz="4500" spc="-125" dirty="0">
                <a:solidFill>
                  <a:srgbClr val="0C45A6"/>
                </a:solidFill>
              </a:rPr>
              <a:t>A</a:t>
            </a:r>
            <a:r>
              <a:rPr sz="4500" spc="-170" dirty="0">
                <a:solidFill>
                  <a:srgbClr val="0C45A6"/>
                </a:solidFill>
              </a:rPr>
              <a:t>N</a:t>
            </a:r>
            <a:r>
              <a:rPr sz="4500" spc="-20" dirty="0">
                <a:solidFill>
                  <a:srgbClr val="0C45A6"/>
                </a:solidFill>
              </a:rPr>
              <a:t>D</a:t>
            </a:r>
            <a:r>
              <a:rPr sz="4500" spc="-125" dirty="0">
                <a:solidFill>
                  <a:srgbClr val="0C45A6"/>
                </a:solidFill>
              </a:rPr>
              <a:t>A</a:t>
            </a:r>
            <a:r>
              <a:rPr sz="4500" spc="-235" dirty="0">
                <a:solidFill>
                  <a:srgbClr val="0C45A6"/>
                </a:solidFill>
              </a:rPr>
              <a:t>R</a:t>
            </a:r>
            <a:r>
              <a:rPr sz="4500" spc="-15" dirty="0">
                <a:solidFill>
                  <a:srgbClr val="0C45A6"/>
                </a:solidFill>
              </a:rPr>
              <a:t>D  </a:t>
            </a:r>
            <a:r>
              <a:rPr sz="4500" spc="-135" dirty="0">
                <a:solidFill>
                  <a:srgbClr val="0C45A6"/>
                </a:solidFill>
              </a:rPr>
              <a:t>D'ALCOOL</a:t>
            </a:r>
            <a:endParaRPr sz="4500"/>
          </a:p>
        </p:txBody>
      </p:sp>
      <p:sp>
        <p:nvSpPr>
          <p:cNvPr id="23" name="ZoneTexte 22">
            <a:extLst>
              <a:ext uri="{FF2B5EF4-FFF2-40B4-BE49-F238E27FC236}">
                <a16:creationId xmlns:a16="http://schemas.microsoft.com/office/drawing/2014/main" id="{5E3D37A2-8BAE-4971-9085-EE4265DC605F}"/>
              </a:ext>
            </a:extLst>
          </p:cNvPr>
          <p:cNvSpPr txBox="1"/>
          <p:nvPr/>
        </p:nvSpPr>
        <p:spPr>
          <a:xfrm>
            <a:off x="3337709" y="1940728"/>
            <a:ext cx="6218222" cy="2400657"/>
          </a:xfrm>
          <a:prstGeom prst="rect">
            <a:avLst/>
          </a:prstGeom>
          <a:noFill/>
        </p:spPr>
        <p:txBody>
          <a:bodyPr wrap="square">
            <a:spAutoFit/>
          </a:bodyPr>
          <a:lstStyle/>
          <a:p>
            <a:pPr marL="1189355" marR="978535" indent="-457200">
              <a:spcBef>
                <a:spcPts val="2750"/>
              </a:spcBef>
              <a:buFont typeface="Arial" panose="020B0604020202020204" pitchFamily="34" charset="0"/>
              <a:buChar char="•"/>
            </a:pPr>
            <a:r>
              <a:rPr lang="fr-FR" sz="2000" dirty="0">
                <a:solidFill>
                  <a:schemeClr val="tx2"/>
                </a:solidFill>
                <a:latin typeface="Arial Black"/>
                <a:cs typeface="Arial Black"/>
              </a:rPr>
              <a:t>1 verre de vin de 10 cl  </a:t>
            </a:r>
          </a:p>
          <a:p>
            <a:pPr marL="1189355" marR="978535" indent="-457200">
              <a:spcBef>
                <a:spcPts val="2750"/>
              </a:spcBef>
              <a:buFont typeface="Arial" panose="020B0604020202020204" pitchFamily="34" charset="0"/>
              <a:buChar char="•"/>
            </a:pPr>
            <a:r>
              <a:rPr lang="fr-FR" sz="2000" dirty="0">
                <a:solidFill>
                  <a:schemeClr val="tx2"/>
                </a:solidFill>
                <a:latin typeface="Arial Black"/>
                <a:cs typeface="Arial Black"/>
              </a:rPr>
              <a:t>1 Bière de 50 cl</a:t>
            </a:r>
          </a:p>
          <a:p>
            <a:pPr marL="1189355" marR="978535" indent="-457200">
              <a:spcBef>
                <a:spcPts val="2750"/>
              </a:spcBef>
              <a:buFont typeface="Arial" panose="020B0604020202020204" pitchFamily="34" charset="0"/>
              <a:buChar char="•"/>
            </a:pPr>
            <a:r>
              <a:rPr lang="fr-FR" sz="2000" dirty="0">
                <a:solidFill>
                  <a:schemeClr val="tx2"/>
                </a:solidFill>
                <a:latin typeface="Arial Black"/>
                <a:cs typeface="Arial Black"/>
              </a:rPr>
              <a:t>1 verre de whisky de 4 cl  </a:t>
            </a:r>
          </a:p>
          <a:p>
            <a:pPr marL="1189355" marR="978535" indent="-457200">
              <a:spcBef>
                <a:spcPts val="2750"/>
              </a:spcBef>
              <a:buFont typeface="Arial" panose="020B0604020202020204" pitchFamily="34" charset="0"/>
              <a:buChar char="•"/>
            </a:pPr>
            <a:r>
              <a:rPr lang="fr-FR" sz="2000" dirty="0">
                <a:solidFill>
                  <a:schemeClr val="tx2"/>
                </a:solidFill>
                <a:latin typeface="Arial Black"/>
                <a:cs typeface="Arial Black"/>
              </a:rPr>
              <a:t>1 verre de pastis de 2.5cl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222" y="2044506"/>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8037"/>
          </a:solidFill>
        </p:spPr>
        <p:txBody>
          <a:bodyPr wrap="square" lIns="0" tIns="0" rIns="0" bIns="0" rtlCol="0"/>
          <a:lstStyle/>
          <a:p>
            <a:endParaRPr/>
          </a:p>
        </p:txBody>
      </p:sp>
      <p:sp>
        <p:nvSpPr>
          <p:cNvPr id="3" name="object 3"/>
          <p:cNvSpPr/>
          <p:nvPr/>
        </p:nvSpPr>
        <p:spPr>
          <a:xfrm>
            <a:off x="8449543" y="0"/>
            <a:ext cx="1304056" cy="647699"/>
          </a:xfrm>
          <a:prstGeom prst="rect">
            <a:avLst/>
          </a:prstGeom>
          <a:blipFill>
            <a:blip r:embed="rId4" cstate="print"/>
            <a:stretch>
              <a:fillRect/>
            </a:stretch>
          </a:blipFill>
        </p:spPr>
        <p:txBody>
          <a:bodyPr wrap="square" lIns="0" tIns="0" rIns="0" bIns="0" rtlCol="0"/>
          <a:lstStyle/>
          <a:p>
            <a:endParaRPr/>
          </a:p>
        </p:txBody>
      </p:sp>
      <p:grpSp>
        <p:nvGrpSpPr>
          <p:cNvPr id="4" name="object 4"/>
          <p:cNvGrpSpPr/>
          <p:nvPr/>
        </p:nvGrpSpPr>
        <p:grpSpPr>
          <a:xfrm>
            <a:off x="1595950" y="5019449"/>
            <a:ext cx="543560" cy="543560"/>
            <a:chOff x="1595950" y="5019449"/>
            <a:chExt cx="543560" cy="543560"/>
          </a:xfrm>
        </p:grpSpPr>
        <p:sp>
          <p:nvSpPr>
            <p:cNvPr id="5" name="object 5"/>
            <p:cNvSpPr/>
            <p:nvPr/>
          </p:nvSpPr>
          <p:spPr>
            <a:xfrm>
              <a:off x="1616111" y="5039609"/>
              <a:ext cx="502920" cy="502920"/>
            </a:xfrm>
            <a:custGeom>
              <a:avLst/>
              <a:gdLst/>
              <a:ahLst/>
              <a:cxnLst/>
              <a:rect l="l" t="t" r="r" b="b"/>
              <a:pathLst>
                <a:path w="502919" h="502920">
                  <a:moveTo>
                    <a:pt x="502644" y="251322"/>
                  </a:moveTo>
                  <a:lnTo>
                    <a:pt x="498594" y="296498"/>
                  </a:lnTo>
                  <a:lnTo>
                    <a:pt x="486920" y="339018"/>
                  </a:lnTo>
                  <a:lnTo>
                    <a:pt x="468330" y="378171"/>
                  </a:lnTo>
                  <a:lnTo>
                    <a:pt x="443535" y="413247"/>
                  </a:lnTo>
                  <a:lnTo>
                    <a:pt x="413244" y="443537"/>
                  </a:lnTo>
                  <a:lnTo>
                    <a:pt x="378167" y="468332"/>
                  </a:lnTo>
                  <a:lnTo>
                    <a:pt x="339014" y="486921"/>
                  </a:lnTo>
                  <a:lnTo>
                    <a:pt x="296496" y="498595"/>
                  </a:lnTo>
                  <a:lnTo>
                    <a:pt x="251322" y="502644"/>
                  </a:lnTo>
                  <a:lnTo>
                    <a:pt x="206147" y="498594"/>
                  </a:lnTo>
                  <a:lnTo>
                    <a:pt x="163629" y="486920"/>
                  </a:lnTo>
                  <a:lnTo>
                    <a:pt x="124476" y="468330"/>
                  </a:lnTo>
                  <a:lnTo>
                    <a:pt x="89399" y="443535"/>
                  </a:lnTo>
                  <a:lnTo>
                    <a:pt x="59109" y="413244"/>
                  </a:lnTo>
                  <a:lnTo>
                    <a:pt x="34313" y="378167"/>
                  </a:lnTo>
                  <a:lnTo>
                    <a:pt x="15723" y="339014"/>
                  </a:lnTo>
                  <a:lnTo>
                    <a:pt x="4049" y="296496"/>
                  </a:lnTo>
                  <a:lnTo>
                    <a:pt x="0" y="251322"/>
                  </a:lnTo>
                  <a:lnTo>
                    <a:pt x="4049" y="206147"/>
                  </a:lnTo>
                  <a:lnTo>
                    <a:pt x="15723" y="163629"/>
                  </a:lnTo>
                  <a:lnTo>
                    <a:pt x="34313" y="124476"/>
                  </a:lnTo>
                  <a:lnTo>
                    <a:pt x="59109" y="89399"/>
                  </a:lnTo>
                  <a:lnTo>
                    <a:pt x="89399" y="59109"/>
                  </a:lnTo>
                  <a:lnTo>
                    <a:pt x="124476" y="34313"/>
                  </a:lnTo>
                  <a:lnTo>
                    <a:pt x="163629" y="15723"/>
                  </a:lnTo>
                  <a:lnTo>
                    <a:pt x="206147" y="4049"/>
                  </a:lnTo>
                  <a:lnTo>
                    <a:pt x="251322" y="0"/>
                  </a:lnTo>
                  <a:lnTo>
                    <a:pt x="296496" y="4049"/>
                  </a:lnTo>
                  <a:lnTo>
                    <a:pt x="339014" y="15723"/>
                  </a:lnTo>
                  <a:lnTo>
                    <a:pt x="378167" y="34313"/>
                  </a:lnTo>
                  <a:lnTo>
                    <a:pt x="413244" y="59109"/>
                  </a:lnTo>
                  <a:lnTo>
                    <a:pt x="443535" y="89399"/>
                  </a:lnTo>
                  <a:lnTo>
                    <a:pt x="468330" y="124476"/>
                  </a:lnTo>
                  <a:lnTo>
                    <a:pt x="486920" y="163629"/>
                  </a:lnTo>
                  <a:lnTo>
                    <a:pt x="498594" y="206147"/>
                  </a:lnTo>
                  <a:lnTo>
                    <a:pt x="502644" y="251322"/>
                  </a:lnTo>
                  <a:close/>
                </a:path>
              </a:pathLst>
            </a:custGeom>
            <a:ln w="40321">
              <a:solidFill>
                <a:srgbClr val="000000"/>
              </a:solidFill>
            </a:ln>
          </p:spPr>
          <p:txBody>
            <a:bodyPr wrap="square" lIns="0" tIns="0" rIns="0" bIns="0" rtlCol="0"/>
            <a:lstStyle/>
            <a:p>
              <a:endParaRPr/>
            </a:p>
          </p:txBody>
        </p:sp>
        <p:sp>
          <p:nvSpPr>
            <p:cNvPr id="6" name="object 6"/>
            <p:cNvSpPr/>
            <p:nvPr/>
          </p:nvSpPr>
          <p:spPr>
            <a:xfrm>
              <a:off x="1782546" y="5220258"/>
              <a:ext cx="170180" cy="141605"/>
            </a:xfrm>
            <a:custGeom>
              <a:avLst/>
              <a:gdLst/>
              <a:ahLst/>
              <a:cxnLst/>
              <a:rect l="l" t="t" r="r" b="b"/>
              <a:pathLst>
                <a:path w="170180" h="141604">
                  <a:moveTo>
                    <a:pt x="169760" y="84886"/>
                  </a:moveTo>
                  <a:lnTo>
                    <a:pt x="0" y="84886"/>
                  </a:lnTo>
                  <a:lnTo>
                    <a:pt x="0" y="141351"/>
                  </a:lnTo>
                  <a:lnTo>
                    <a:pt x="169760" y="141351"/>
                  </a:lnTo>
                  <a:lnTo>
                    <a:pt x="169760" y="84886"/>
                  </a:lnTo>
                  <a:close/>
                </a:path>
                <a:path w="170180" h="141604">
                  <a:moveTo>
                    <a:pt x="169760" y="0"/>
                  </a:moveTo>
                  <a:lnTo>
                    <a:pt x="0" y="0"/>
                  </a:lnTo>
                  <a:lnTo>
                    <a:pt x="0" y="56464"/>
                  </a:lnTo>
                  <a:lnTo>
                    <a:pt x="169760" y="56464"/>
                  </a:lnTo>
                  <a:lnTo>
                    <a:pt x="169760" y="0"/>
                  </a:lnTo>
                  <a:close/>
                </a:path>
              </a:pathLst>
            </a:custGeom>
            <a:solidFill>
              <a:srgbClr val="00A650"/>
            </a:solidFill>
          </p:spPr>
          <p:txBody>
            <a:bodyPr wrap="square" lIns="0" tIns="0" rIns="0" bIns="0" rtlCol="0"/>
            <a:lstStyle/>
            <a:p>
              <a:endParaRPr/>
            </a:p>
          </p:txBody>
        </p:sp>
      </p:grpSp>
      <p:sp>
        <p:nvSpPr>
          <p:cNvPr id="7" name="object 7"/>
          <p:cNvSpPr/>
          <p:nvPr/>
        </p:nvSpPr>
        <p:spPr>
          <a:xfrm>
            <a:off x="513459" y="2525468"/>
            <a:ext cx="85725" cy="85725"/>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739479" y="2341947"/>
            <a:ext cx="8500661" cy="725199"/>
          </a:xfrm>
          <a:prstGeom prst="rect">
            <a:avLst/>
          </a:prstGeom>
        </p:spPr>
        <p:txBody>
          <a:bodyPr vert="horz" wrap="square" lIns="0" tIns="75565" rIns="0" bIns="0" rtlCol="0">
            <a:spAutoFit/>
          </a:bodyPr>
          <a:lstStyle/>
          <a:p>
            <a:pPr marL="12700">
              <a:lnSpc>
                <a:spcPct val="100000"/>
              </a:lnSpc>
              <a:spcBef>
                <a:spcPts val="595"/>
              </a:spcBef>
            </a:pPr>
            <a:r>
              <a:rPr sz="1900" b="1" spc="5" dirty="0">
                <a:solidFill>
                  <a:srgbClr val="008037"/>
                </a:solidFill>
                <a:latin typeface="Arial"/>
                <a:cs typeface="Arial"/>
              </a:rPr>
              <a:t>Qu’est-ce </a:t>
            </a:r>
            <a:r>
              <a:rPr sz="1900" b="1" spc="35" dirty="0">
                <a:solidFill>
                  <a:srgbClr val="008037"/>
                </a:solidFill>
                <a:latin typeface="Arial"/>
                <a:cs typeface="Arial"/>
              </a:rPr>
              <a:t>qu’une </a:t>
            </a:r>
            <a:r>
              <a:rPr sz="1900" b="1" spc="110" dirty="0">
                <a:solidFill>
                  <a:srgbClr val="008037"/>
                </a:solidFill>
                <a:latin typeface="Arial"/>
                <a:cs typeface="Arial"/>
              </a:rPr>
              <a:t>« </a:t>
            </a:r>
            <a:r>
              <a:rPr sz="1900" b="1" spc="90" dirty="0">
                <a:solidFill>
                  <a:srgbClr val="008037"/>
                </a:solidFill>
                <a:latin typeface="Arial"/>
                <a:cs typeface="Arial"/>
              </a:rPr>
              <a:t>unité</a:t>
            </a:r>
            <a:r>
              <a:rPr sz="1900" b="1" spc="-345" dirty="0">
                <a:solidFill>
                  <a:srgbClr val="008037"/>
                </a:solidFill>
                <a:latin typeface="Arial"/>
                <a:cs typeface="Arial"/>
              </a:rPr>
              <a:t> </a:t>
            </a:r>
            <a:r>
              <a:rPr sz="1900" b="1" spc="20" dirty="0">
                <a:solidFill>
                  <a:srgbClr val="008037"/>
                </a:solidFill>
                <a:latin typeface="Arial"/>
                <a:cs typeface="Arial"/>
              </a:rPr>
              <a:t>alcool </a:t>
            </a:r>
            <a:r>
              <a:rPr sz="1900" b="1" spc="-75" dirty="0">
                <a:solidFill>
                  <a:srgbClr val="008037"/>
                </a:solidFill>
                <a:latin typeface="Arial"/>
                <a:cs typeface="Arial"/>
              </a:rPr>
              <a:t>»?</a:t>
            </a:r>
            <a:endParaRPr sz="1900" dirty="0">
              <a:latin typeface="Arial"/>
              <a:cs typeface="Arial"/>
            </a:endParaRPr>
          </a:p>
          <a:p>
            <a:pPr marL="12700">
              <a:lnSpc>
                <a:spcPct val="100000"/>
              </a:lnSpc>
              <a:spcBef>
                <a:spcPts val="495"/>
              </a:spcBef>
            </a:pPr>
            <a:r>
              <a:rPr sz="1900" b="1" dirty="0">
                <a:solidFill>
                  <a:srgbClr val="008037"/>
                </a:solidFill>
                <a:latin typeface="Arial"/>
                <a:cs typeface="Arial"/>
              </a:rPr>
              <a:t>Une unité alcool = </a:t>
            </a:r>
            <a:r>
              <a:rPr sz="1900" dirty="0">
                <a:solidFill>
                  <a:srgbClr val="008037"/>
                </a:solidFill>
                <a:latin typeface="Arial Black"/>
                <a:cs typeface="Arial Black"/>
              </a:rPr>
              <a:t>un verre standard (de bar) = 10 g. d’alcool pur</a:t>
            </a:r>
            <a:endParaRPr sz="1900" dirty="0">
              <a:latin typeface="Arial Black"/>
              <a:cs typeface="Arial Black"/>
            </a:endParaRPr>
          </a:p>
        </p:txBody>
      </p:sp>
      <p:sp>
        <p:nvSpPr>
          <p:cNvPr id="9" name="object 9"/>
          <p:cNvSpPr/>
          <p:nvPr/>
        </p:nvSpPr>
        <p:spPr>
          <a:xfrm>
            <a:off x="513459" y="2877893"/>
            <a:ext cx="85725" cy="85725"/>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571522" y="401672"/>
            <a:ext cx="5750560" cy="1397000"/>
          </a:xfrm>
          <a:prstGeom prst="rect">
            <a:avLst/>
          </a:prstGeom>
        </p:spPr>
        <p:txBody>
          <a:bodyPr vert="horz" wrap="square" lIns="0" tIns="12700" rIns="0" bIns="0" rtlCol="0">
            <a:spAutoFit/>
          </a:bodyPr>
          <a:lstStyle/>
          <a:p>
            <a:pPr marL="12700" marR="5080">
              <a:lnSpc>
                <a:spcPct val="100000"/>
              </a:lnSpc>
              <a:spcBef>
                <a:spcPts val="100"/>
              </a:spcBef>
            </a:pPr>
            <a:r>
              <a:rPr sz="4500" spc="-350" dirty="0">
                <a:solidFill>
                  <a:srgbClr val="5BAE5C"/>
                </a:solidFill>
              </a:rPr>
              <a:t>UNITÉS </a:t>
            </a:r>
            <a:r>
              <a:rPr sz="4500" spc="-180" dirty="0">
                <a:solidFill>
                  <a:srgbClr val="5BAE5C"/>
                </a:solidFill>
              </a:rPr>
              <a:t>STANDARD  </a:t>
            </a:r>
            <a:r>
              <a:rPr sz="4500" spc="-135" dirty="0">
                <a:solidFill>
                  <a:srgbClr val="5BAE5C"/>
                </a:solidFill>
              </a:rPr>
              <a:t>D'ALCOOL</a:t>
            </a:r>
            <a:endParaRPr sz="4500"/>
          </a:p>
        </p:txBody>
      </p:sp>
      <p:grpSp>
        <p:nvGrpSpPr>
          <p:cNvPr id="11" name="object 11"/>
          <p:cNvGrpSpPr/>
          <p:nvPr/>
        </p:nvGrpSpPr>
        <p:grpSpPr>
          <a:xfrm>
            <a:off x="3104878" y="4150475"/>
            <a:ext cx="3734435" cy="1741805"/>
            <a:chOff x="3104878" y="4150475"/>
            <a:chExt cx="3734435" cy="1741805"/>
          </a:xfrm>
        </p:grpSpPr>
        <p:sp>
          <p:nvSpPr>
            <p:cNvPr id="12" name="object 12"/>
            <p:cNvSpPr/>
            <p:nvPr/>
          </p:nvSpPr>
          <p:spPr>
            <a:xfrm>
              <a:off x="3125038" y="5039609"/>
              <a:ext cx="502920" cy="502920"/>
            </a:xfrm>
            <a:custGeom>
              <a:avLst/>
              <a:gdLst/>
              <a:ahLst/>
              <a:cxnLst/>
              <a:rect l="l" t="t" r="r" b="b"/>
              <a:pathLst>
                <a:path w="502920" h="502920">
                  <a:moveTo>
                    <a:pt x="502644" y="251322"/>
                  </a:moveTo>
                  <a:lnTo>
                    <a:pt x="498594" y="296498"/>
                  </a:lnTo>
                  <a:lnTo>
                    <a:pt x="486920" y="339018"/>
                  </a:lnTo>
                  <a:lnTo>
                    <a:pt x="468330" y="378171"/>
                  </a:lnTo>
                  <a:lnTo>
                    <a:pt x="443535" y="413247"/>
                  </a:lnTo>
                  <a:lnTo>
                    <a:pt x="413244" y="443537"/>
                  </a:lnTo>
                  <a:lnTo>
                    <a:pt x="378167" y="468332"/>
                  </a:lnTo>
                  <a:lnTo>
                    <a:pt x="339014" y="486921"/>
                  </a:lnTo>
                  <a:lnTo>
                    <a:pt x="296496" y="498595"/>
                  </a:lnTo>
                  <a:lnTo>
                    <a:pt x="251322" y="502644"/>
                  </a:lnTo>
                  <a:lnTo>
                    <a:pt x="206147" y="498594"/>
                  </a:lnTo>
                  <a:lnTo>
                    <a:pt x="163629" y="486920"/>
                  </a:lnTo>
                  <a:lnTo>
                    <a:pt x="124476" y="468330"/>
                  </a:lnTo>
                  <a:lnTo>
                    <a:pt x="89399" y="443535"/>
                  </a:lnTo>
                  <a:lnTo>
                    <a:pt x="59109" y="413244"/>
                  </a:lnTo>
                  <a:lnTo>
                    <a:pt x="34313" y="378167"/>
                  </a:lnTo>
                  <a:lnTo>
                    <a:pt x="15723" y="339014"/>
                  </a:lnTo>
                  <a:lnTo>
                    <a:pt x="4049" y="296496"/>
                  </a:lnTo>
                  <a:lnTo>
                    <a:pt x="0" y="251322"/>
                  </a:lnTo>
                  <a:lnTo>
                    <a:pt x="4049" y="206147"/>
                  </a:lnTo>
                  <a:lnTo>
                    <a:pt x="15723" y="163629"/>
                  </a:lnTo>
                  <a:lnTo>
                    <a:pt x="34313" y="124476"/>
                  </a:lnTo>
                  <a:lnTo>
                    <a:pt x="59109" y="89399"/>
                  </a:lnTo>
                  <a:lnTo>
                    <a:pt x="89399" y="59109"/>
                  </a:lnTo>
                  <a:lnTo>
                    <a:pt x="124476" y="34313"/>
                  </a:lnTo>
                  <a:lnTo>
                    <a:pt x="163629" y="15723"/>
                  </a:lnTo>
                  <a:lnTo>
                    <a:pt x="206147" y="4049"/>
                  </a:lnTo>
                  <a:lnTo>
                    <a:pt x="251322" y="0"/>
                  </a:lnTo>
                  <a:lnTo>
                    <a:pt x="296496" y="4049"/>
                  </a:lnTo>
                  <a:lnTo>
                    <a:pt x="339014" y="15723"/>
                  </a:lnTo>
                  <a:lnTo>
                    <a:pt x="378167" y="34313"/>
                  </a:lnTo>
                  <a:lnTo>
                    <a:pt x="413244" y="59109"/>
                  </a:lnTo>
                  <a:lnTo>
                    <a:pt x="443535" y="89399"/>
                  </a:lnTo>
                  <a:lnTo>
                    <a:pt x="468330" y="124476"/>
                  </a:lnTo>
                  <a:lnTo>
                    <a:pt x="486920" y="163629"/>
                  </a:lnTo>
                  <a:lnTo>
                    <a:pt x="498594" y="206147"/>
                  </a:lnTo>
                  <a:lnTo>
                    <a:pt x="502644" y="251322"/>
                  </a:lnTo>
                  <a:close/>
                </a:path>
              </a:pathLst>
            </a:custGeom>
            <a:ln w="40321">
              <a:solidFill>
                <a:srgbClr val="000000"/>
              </a:solidFill>
            </a:ln>
          </p:spPr>
          <p:txBody>
            <a:bodyPr wrap="square" lIns="0" tIns="0" rIns="0" bIns="0" rtlCol="0"/>
            <a:lstStyle/>
            <a:p>
              <a:endParaRPr/>
            </a:p>
          </p:txBody>
        </p:sp>
        <p:sp>
          <p:nvSpPr>
            <p:cNvPr id="13" name="object 13"/>
            <p:cNvSpPr/>
            <p:nvPr/>
          </p:nvSpPr>
          <p:spPr>
            <a:xfrm>
              <a:off x="3291471" y="5220258"/>
              <a:ext cx="170180" cy="141605"/>
            </a:xfrm>
            <a:custGeom>
              <a:avLst/>
              <a:gdLst/>
              <a:ahLst/>
              <a:cxnLst/>
              <a:rect l="l" t="t" r="r" b="b"/>
              <a:pathLst>
                <a:path w="170179" h="141604">
                  <a:moveTo>
                    <a:pt x="169760" y="84886"/>
                  </a:moveTo>
                  <a:lnTo>
                    <a:pt x="0" y="84886"/>
                  </a:lnTo>
                  <a:lnTo>
                    <a:pt x="0" y="141351"/>
                  </a:lnTo>
                  <a:lnTo>
                    <a:pt x="169760" y="141351"/>
                  </a:lnTo>
                  <a:lnTo>
                    <a:pt x="169760" y="84886"/>
                  </a:lnTo>
                  <a:close/>
                </a:path>
                <a:path w="170179" h="141604">
                  <a:moveTo>
                    <a:pt x="169760" y="0"/>
                  </a:moveTo>
                  <a:lnTo>
                    <a:pt x="0" y="0"/>
                  </a:lnTo>
                  <a:lnTo>
                    <a:pt x="0" y="56464"/>
                  </a:lnTo>
                  <a:lnTo>
                    <a:pt x="169760" y="56464"/>
                  </a:lnTo>
                  <a:lnTo>
                    <a:pt x="169760" y="0"/>
                  </a:lnTo>
                  <a:close/>
                </a:path>
              </a:pathLst>
            </a:custGeom>
            <a:solidFill>
              <a:srgbClr val="00A650"/>
            </a:solidFill>
          </p:spPr>
          <p:txBody>
            <a:bodyPr wrap="square" lIns="0" tIns="0" rIns="0" bIns="0" rtlCol="0"/>
            <a:lstStyle/>
            <a:p>
              <a:endParaRPr/>
            </a:p>
          </p:txBody>
        </p:sp>
        <p:sp>
          <p:nvSpPr>
            <p:cNvPr id="14" name="object 14"/>
            <p:cNvSpPr/>
            <p:nvPr/>
          </p:nvSpPr>
          <p:spPr>
            <a:xfrm>
              <a:off x="3679237" y="4180058"/>
              <a:ext cx="984885" cy="1711960"/>
            </a:xfrm>
            <a:custGeom>
              <a:avLst/>
              <a:gdLst/>
              <a:ahLst/>
              <a:cxnLst/>
              <a:rect l="l" t="t" r="r" b="b"/>
              <a:pathLst>
                <a:path w="984885" h="1711960">
                  <a:moveTo>
                    <a:pt x="808782" y="1711711"/>
                  </a:moveTo>
                  <a:lnTo>
                    <a:pt x="163126" y="1711711"/>
                  </a:lnTo>
                  <a:lnTo>
                    <a:pt x="167087" y="1700415"/>
                  </a:lnTo>
                  <a:lnTo>
                    <a:pt x="174535" y="1691333"/>
                  </a:lnTo>
                  <a:lnTo>
                    <a:pt x="184662" y="1685284"/>
                  </a:lnTo>
                  <a:lnTo>
                    <a:pt x="196656" y="1683085"/>
                  </a:lnTo>
                  <a:lnTo>
                    <a:pt x="437578" y="1683085"/>
                  </a:lnTo>
                  <a:lnTo>
                    <a:pt x="440263" y="1652578"/>
                  </a:lnTo>
                  <a:lnTo>
                    <a:pt x="443350" y="1610639"/>
                  </a:lnTo>
                  <a:lnTo>
                    <a:pt x="446579" y="1559430"/>
                  </a:lnTo>
                  <a:lnTo>
                    <a:pt x="449688" y="1501117"/>
                  </a:lnTo>
                  <a:lnTo>
                    <a:pt x="452417" y="1437862"/>
                  </a:lnTo>
                  <a:lnTo>
                    <a:pt x="454504" y="1371828"/>
                  </a:lnTo>
                  <a:lnTo>
                    <a:pt x="455688" y="1305180"/>
                  </a:lnTo>
                  <a:lnTo>
                    <a:pt x="455709" y="1240081"/>
                  </a:lnTo>
                  <a:lnTo>
                    <a:pt x="454305" y="1178694"/>
                  </a:lnTo>
                  <a:lnTo>
                    <a:pt x="451215" y="1123184"/>
                  </a:lnTo>
                  <a:lnTo>
                    <a:pt x="446179" y="1075713"/>
                  </a:lnTo>
                  <a:lnTo>
                    <a:pt x="429223" y="1013543"/>
                  </a:lnTo>
                  <a:lnTo>
                    <a:pt x="395906" y="981090"/>
                  </a:lnTo>
                  <a:lnTo>
                    <a:pt x="341163" y="947453"/>
                  </a:lnTo>
                  <a:lnTo>
                    <a:pt x="272802" y="910131"/>
                  </a:lnTo>
                  <a:lnTo>
                    <a:pt x="235955" y="889306"/>
                  </a:lnTo>
                  <a:lnTo>
                    <a:pt x="198631" y="866621"/>
                  </a:lnTo>
                  <a:lnTo>
                    <a:pt x="161807" y="841763"/>
                  </a:lnTo>
                  <a:lnTo>
                    <a:pt x="126458" y="814419"/>
                  </a:lnTo>
                  <a:lnTo>
                    <a:pt x="93560" y="784277"/>
                  </a:lnTo>
                  <a:lnTo>
                    <a:pt x="64090" y="751023"/>
                  </a:lnTo>
                  <a:lnTo>
                    <a:pt x="39023" y="714345"/>
                  </a:lnTo>
                  <a:lnTo>
                    <a:pt x="19335" y="673931"/>
                  </a:lnTo>
                  <a:lnTo>
                    <a:pt x="6002" y="629466"/>
                  </a:lnTo>
                  <a:lnTo>
                    <a:pt x="0" y="580639"/>
                  </a:lnTo>
                  <a:lnTo>
                    <a:pt x="2304" y="527136"/>
                  </a:lnTo>
                  <a:lnTo>
                    <a:pt x="24594" y="360068"/>
                  </a:lnTo>
                  <a:lnTo>
                    <a:pt x="52339" y="249469"/>
                  </a:lnTo>
                  <a:lnTo>
                    <a:pt x="103824" y="145919"/>
                  </a:lnTo>
                  <a:lnTo>
                    <a:pt x="197334" y="0"/>
                  </a:lnTo>
                  <a:lnTo>
                    <a:pt x="774574" y="0"/>
                  </a:lnTo>
                  <a:lnTo>
                    <a:pt x="802258" y="42691"/>
                  </a:lnTo>
                  <a:lnTo>
                    <a:pt x="865731" y="157786"/>
                  </a:lnTo>
                  <a:lnTo>
                    <a:pt x="935629" y="325814"/>
                  </a:lnTo>
                  <a:lnTo>
                    <a:pt x="982587" y="527305"/>
                  </a:lnTo>
                  <a:lnTo>
                    <a:pt x="984761" y="580806"/>
                  </a:lnTo>
                  <a:lnTo>
                    <a:pt x="978391" y="629629"/>
                  </a:lnTo>
                  <a:lnTo>
                    <a:pt x="964482" y="674086"/>
                  </a:lnTo>
                  <a:lnTo>
                    <a:pt x="944042" y="714491"/>
                  </a:lnTo>
                  <a:lnTo>
                    <a:pt x="918081" y="751157"/>
                  </a:lnTo>
                  <a:lnTo>
                    <a:pt x="887604" y="784397"/>
                  </a:lnTo>
                  <a:lnTo>
                    <a:pt x="853621" y="814526"/>
                  </a:lnTo>
                  <a:lnTo>
                    <a:pt x="817139" y="841855"/>
                  </a:lnTo>
                  <a:lnTo>
                    <a:pt x="779165" y="866698"/>
                  </a:lnTo>
                  <a:lnTo>
                    <a:pt x="740708" y="889368"/>
                  </a:lnTo>
                  <a:lnTo>
                    <a:pt x="702776" y="910180"/>
                  </a:lnTo>
                  <a:lnTo>
                    <a:pt x="632515" y="947477"/>
                  </a:lnTo>
                  <a:lnTo>
                    <a:pt x="602202" y="964590"/>
                  </a:lnTo>
                  <a:lnTo>
                    <a:pt x="556251" y="997309"/>
                  </a:lnTo>
                  <a:lnTo>
                    <a:pt x="532928" y="1038444"/>
                  </a:lnTo>
                  <a:lnTo>
                    <a:pt x="520666" y="1123184"/>
                  </a:lnTo>
                  <a:lnTo>
                    <a:pt x="517583" y="1178694"/>
                  </a:lnTo>
                  <a:lnTo>
                    <a:pt x="516183" y="1240081"/>
                  </a:lnTo>
                  <a:lnTo>
                    <a:pt x="516206" y="1305180"/>
                  </a:lnTo>
                  <a:lnTo>
                    <a:pt x="517390" y="1371828"/>
                  </a:lnTo>
                  <a:lnTo>
                    <a:pt x="519475" y="1437862"/>
                  </a:lnTo>
                  <a:lnTo>
                    <a:pt x="522199" y="1501117"/>
                  </a:lnTo>
                  <a:lnTo>
                    <a:pt x="525303" y="1559430"/>
                  </a:lnTo>
                  <a:lnTo>
                    <a:pt x="528523" y="1610639"/>
                  </a:lnTo>
                  <a:lnTo>
                    <a:pt x="531601" y="1652578"/>
                  </a:lnTo>
                  <a:lnTo>
                    <a:pt x="534274" y="1683085"/>
                  </a:lnTo>
                  <a:lnTo>
                    <a:pt x="775195" y="1683085"/>
                  </a:lnTo>
                  <a:lnTo>
                    <a:pt x="787191" y="1685284"/>
                  </a:lnTo>
                  <a:lnTo>
                    <a:pt x="797323" y="1691333"/>
                  </a:lnTo>
                  <a:lnTo>
                    <a:pt x="804788" y="1700415"/>
                  </a:lnTo>
                  <a:lnTo>
                    <a:pt x="808782" y="1711711"/>
                  </a:lnTo>
                  <a:close/>
                </a:path>
              </a:pathLst>
            </a:custGeom>
            <a:solidFill>
              <a:srgbClr val="E6C3D4"/>
            </a:solidFill>
          </p:spPr>
          <p:txBody>
            <a:bodyPr wrap="square" lIns="0" tIns="0" rIns="0" bIns="0" rtlCol="0"/>
            <a:lstStyle/>
            <a:p>
              <a:endParaRPr/>
            </a:p>
          </p:txBody>
        </p:sp>
        <p:sp>
          <p:nvSpPr>
            <p:cNvPr id="15" name="object 15"/>
            <p:cNvSpPr/>
            <p:nvPr/>
          </p:nvSpPr>
          <p:spPr>
            <a:xfrm>
              <a:off x="3730134" y="4696770"/>
              <a:ext cx="883285" cy="423545"/>
            </a:xfrm>
            <a:custGeom>
              <a:avLst/>
              <a:gdLst/>
              <a:ahLst/>
              <a:cxnLst/>
              <a:rect l="l" t="t" r="r" b="b"/>
              <a:pathLst>
                <a:path w="883285" h="423545">
                  <a:moveTo>
                    <a:pt x="484675" y="423295"/>
                  </a:moveTo>
                  <a:lnTo>
                    <a:pt x="385439" y="423295"/>
                  </a:lnTo>
                  <a:lnTo>
                    <a:pt x="371465" y="407300"/>
                  </a:lnTo>
                  <a:lnTo>
                    <a:pt x="350309" y="391260"/>
                  </a:lnTo>
                  <a:lnTo>
                    <a:pt x="323245" y="374783"/>
                  </a:lnTo>
                  <a:lnTo>
                    <a:pt x="291546" y="357476"/>
                  </a:lnTo>
                  <a:lnTo>
                    <a:pt x="256488" y="338947"/>
                  </a:lnTo>
                  <a:lnTo>
                    <a:pt x="219343" y="318802"/>
                  </a:lnTo>
                  <a:lnTo>
                    <a:pt x="181387" y="296649"/>
                  </a:lnTo>
                  <a:lnTo>
                    <a:pt x="143894" y="272096"/>
                  </a:lnTo>
                  <a:lnTo>
                    <a:pt x="108137" y="244748"/>
                  </a:lnTo>
                  <a:lnTo>
                    <a:pt x="75391" y="214214"/>
                  </a:lnTo>
                  <a:lnTo>
                    <a:pt x="46930" y="180101"/>
                  </a:lnTo>
                  <a:lnTo>
                    <a:pt x="24028" y="142016"/>
                  </a:lnTo>
                  <a:lnTo>
                    <a:pt x="7960" y="99566"/>
                  </a:lnTo>
                  <a:lnTo>
                    <a:pt x="0" y="52358"/>
                  </a:lnTo>
                  <a:lnTo>
                    <a:pt x="1421" y="0"/>
                  </a:lnTo>
                  <a:lnTo>
                    <a:pt x="881620" y="225"/>
                  </a:lnTo>
                  <a:lnTo>
                    <a:pt x="882875" y="52580"/>
                  </a:lnTo>
                  <a:lnTo>
                    <a:pt x="874449" y="99780"/>
                  </a:lnTo>
                  <a:lnTo>
                    <a:pt x="857662" y="142218"/>
                  </a:lnTo>
                  <a:lnTo>
                    <a:pt x="833834" y="180287"/>
                  </a:lnTo>
                  <a:lnTo>
                    <a:pt x="804286" y="214381"/>
                  </a:lnTo>
                  <a:lnTo>
                    <a:pt x="770337" y="244894"/>
                  </a:lnTo>
                  <a:lnTo>
                    <a:pt x="733309" y="272220"/>
                  </a:lnTo>
                  <a:lnTo>
                    <a:pt x="694522" y="296751"/>
                  </a:lnTo>
                  <a:lnTo>
                    <a:pt x="655296" y="318881"/>
                  </a:lnTo>
                  <a:lnTo>
                    <a:pt x="616952" y="339005"/>
                  </a:lnTo>
                  <a:lnTo>
                    <a:pt x="580811" y="357516"/>
                  </a:lnTo>
                  <a:lnTo>
                    <a:pt x="548192" y="374806"/>
                  </a:lnTo>
                  <a:lnTo>
                    <a:pt x="520416" y="391271"/>
                  </a:lnTo>
                  <a:lnTo>
                    <a:pt x="498803" y="407302"/>
                  </a:lnTo>
                  <a:lnTo>
                    <a:pt x="484675" y="423295"/>
                  </a:lnTo>
                  <a:close/>
                </a:path>
              </a:pathLst>
            </a:custGeom>
            <a:solidFill>
              <a:srgbClr val="4A0C1B"/>
            </a:solidFill>
          </p:spPr>
          <p:txBody>
            <a:bodyPr wrap="square" lIns="0" tIns="0" rIns="0" bIns="0" rtlCol="0"/>
            <a:lstStyle/>
            <a:p>
              <a:endParaRPr/>
            </a:p>
          </p:txBody>
        </p:sp>
        <p:sp>
          <p:nvSpPr>
            <p:cNvPr id="16" name="object 16"/>
            <p:cNvSpPr/>
            <p:nvPr/>
          </p:nvSpPr>
          <p:spPr>
            <a:xfrm>
              <a:off x="3732174" y="4150486"/>
              <a:ext cx="880110" cy="584200"/>
            </a:xfrm>
            <a:custGeom>
              <a:avLst/>
              <a:gdLst/>
              <a:ahLst/>
              <a:cxnLst/>
              <a:rect l="l" t="t" r="r" b="b"/>
              <a:pathLst>
                <a:path w="880110" h="584200">
                  <a:moveTo>
                    <a:pt x="722249" y="29578"/>
                  </a:moveTo>
                  <a:lnTo>
                    <a:pt x="682802" y="14655"/>
                  </a:lnTo>
                  <a:lnTo>
                    <a:pt x="637616" y="8661"/>
                  </a:lnTo>
                  <a:lnTo>
                    <a:pt x="579132" y="4038"/>
                  </a:lnTo>
                  <a:lnTo>
                    <a:pt x="510108" y="1054"/>
                  </a:lnTo>
                  <a:lnTo>
                    <a:pt x="433298" y="0"/>
                  </a:lnTo>
                  <a:lnTo>
                    <a:pt x="356489" y="1054"/>
                  </a:lnTo>
                  <a:lnTo>
                    <a:pt x="287464" y="4038"/>
                  </a:lnTo>
                  <a:lnTo>
                    <a:pt x="228993" y="8661"/>
                  </a:lnTo>
                  <a:lnTo>
                    <a:pt x="183832" y="14655"/>
                  </a:lnTo>
                  <a:lnTo>
                    <a:pt x="144386" y="29578"/>
                  </a:lnTo>
                  <a:lnTo>
                    <a:pt x="154711" y="37439"/>
                  </a:lnTo>
                  <a:lnTo>
                    <a:pt x="228993" y="50482"/>
                  </a:lnTo>
                  <a:lnTo>
                    <a:pt x="287464" y="55105"/>
                  </a:lnTo>
                  <a:lnTo>
                    <a:pt x="356489" y="58089"/>
                  </a:lnTo>
                  <a:lnTo>
                    <a:pt x="433298" y="59143"/>
                  </a:lnTo>
                  <a:lnTo>
                    <a:pt x="510108" y="58089"/>
                  </a:lnTo>
                  <a:lnTo>
                    <a:pt x="579132" y="55105"/>
                  </a:lnTo>
                  <a:lnTo>
                    <a:pt x="637616" y="50482"/>
                  </a:lnTo>
                  <a:lnTo>
                    <a:pt x="682802" y="44500"/>
                  </a:lnTo>
                  <a:lnTo>
                    <a:pt x="722249" y="29578"/>
                  </a:lnTo>
                  <a:close/>
                </a:path>
                <a:path w="880110" h="584200">
                  <a:moveTo>
                    <a:pt x="879576" y="546519"/>
                  </a:moveTo>
                  <a:lnTo>
                    <a:pt x="805764" y="529564"/>
                  </a:lnTo>
                  <a:lnTo>
                    <a:pt x="755535" y="525094"/>
                  </a:lnTo>
                  <a:lnTo>
                    <a:pt x="696988" y="521309"/>
                  </a:lnTo>
                  <a:lnTo>
                    <a:pt x="632790" y="518274"/>
                  </a:lnTo>
                  <a:lnTo>
                    <a:pt x="565645" y="516026"/>
                  </a:lnTo>
                  <a:lnTo>
                    <a:pt x="498259" y="514642"/>
                  </a:lnTo>
                  <a:lnTo>
                    <a:pt x="433298" y="514172"/>
                  </a:lnTo>
                  <a:lnTo>
                    <a:pt x="368795" y="514642"/>
                  </a:lnTo>
                  <a:lnTo>
                    <a:pt x="302602" y="516001"/>
                  </a:lnTo>
                  <a:lnTo>
                    <a:pt x="237185" y="518210"/>
                  </a:lnTo>
                  <a:lnTo>
                    <a:pt x="175044" y="521220"/>
                  </a:lnTo>
                  <a:lnTo>
                    <a:pt x="118630" y="524967"/>
                  </a:lnTo>
                  <a:lnTo>
                    <a:pt x="70446" y="529399"/>
                  </a:lnTo>
                  <a:lnTo>
                    <a:pt x="8648" y="540118"/>
                  </a:lnTo>
                  <a:lnTo>
                    <a:pt x="0" y="546290"/>
                  </a:lnTo>
                  <a:lnTo>
                    <a:pt x="8648" y="552665"/>
                  </a:lnTo>
                  <a:lnTo>
                    <a:pt x="70446" y="564642"/>
                  </a:lnTo>
                  <a:lnTo>
                    <a:pt x="118630" y="569963"/>
                  </a:lnTo>
                  <a:lnTo>
                    <a:pt x="175044" y="574649"/>
                  </a:lnTo>
                  <a:lnTo>
                    <a:pt x="237185" y="578535"/>
                  </a:lnTo>
                  <a:lnTo>
                    <a:pt x="302602" y="581494"/>
                  </a:lnTo>
                  <a:lnTo>
                    <a:pt x="368795" y="583387"/>
                  </a:lnTo>
                  <a:lnTo>
                    <a:pt x="433298" y="584047"/>
                  </a:lnTo>
                  <a:lnTo>
                    <a:pt x="498259" y="583387"/>
                  </a:lnTo>
                  <a:lnTo>
                    <a:pt x="565645" y="581533"/>
                  </a:lnTo>
                  <a:lnTo>
                    <a:pt x="632790" y="578599"/>
                  </a:lnTo>
                  <a:lnTo>
                    <a:pt x="696988" y="574738"/>
                  </a:lnTo>
                  <a:lnTo>
                    <a:pt x="755535" y="570090"/>
                  </a:lnTo>
                  <a:lnTo>
                    <a:pt x="805764" y="564807"/>
                  </a:lnTo>
                  <a:lnTo>
                    <a:pt x="844981" y="559028"/>
                  </a:lnTo>
                  <a:lnTo>
                    <a:pt x="879576" y="546519"/>
                  </a:lnTo>
                  <a:close/>
                </a:path>
              </a:pathLst>
            </a:custGeom>
            <a:solidFill>
              <a:srgbClr val="A67B8F"/>
            </a:solidFill>
          </p:spPr>
          <p:txBody>
            <a:bodyPr wrap="square" lIns="0" tIns="0" rIns="0" bIns="0" rtlCol="0"/>
            <a:lstStyle/>
            <a:p>
              <a:endParaRPr/>
            </a:p>
          </p:txBody>
        </p:sp>
        <p:sp>
          <p:nvSpPr>
            <p:cNvPr id="17" name="object 17"/>
            <p:cNvSpPr/>
            <p:nvPr/>
          </p:nvSpPr>
          <p:spPr>
            <a:xfrm>
              <a:off x="4696604" y="4489163"/>
              <a:ext cx="2142677" cy="1393853"/>
            </a:xfrm>
            <a:prstGeom prst="rect">
              <a:avLst/>
            </a:prstGeom>
            <a:blipFill>
              <a:blip r:embed="rId6" cstate="print"/>
              <a:stretch>
                <a:fillRect/>
              </a:stretch>
            </a:blipFill>
          </p:spPr>
          <p:txBody>
            <a:bodyPr wrap="square" lIns="0" tIns="0" rIns="0" bIns="0" rtlCol="0"/>
            <a:lstStyle/>
            <a:p>
              <a:endParaRPr/>
            </a:p>
          </p:txBody>
        </p:sp>
      </p:grpSp>
      <p:grpSp>
        <p:nvGrpSpPr>
          <p:cNvPr id="18" name="object 18"/>
          <p:cNvGrpSpPr/>
          <p:nvPr/>
        </p:nvGrpSpPr>
        <p:grpSpPr>
          <a:xfrm>
            <a:off x="7000222" y="4613726"/>
            <a:ext cx="1519555" cy="1143000"/>
            <a:chOff x="7000222" y="4613726"/>
            <a:chExt cx="1519555" cy="1143000"/>
          </a:xfrm>
        </p:grpSpPr>
        <p:sp>
          <p:nvSpPr>
            <p:cNvPr id="19" name="object 19"/>
            <p:cNvSpPr/>
            <p:nvPr/>
          </p:nvSpPr>
          <p:spPr>
            <a:xfrm>
              <a:off x="7996504" y="5039609"/>
              <a:ext cx="502920" cy="502920"/>
            </a:xfrm>
            <a:custGeom>
              <a:avLst/>
              <a:gdLst/>
              <a:ahLst/>
              <a:cxnLst/>
              <a:rect l="l" t="t" r="r" b="b"/>
              <a:pathLst>
                <a:path w="502920" h="502920">
                  <a:moveTo>
                    <a:pt x="502644" y="251322"/>
                  </a:moveTo>
                  <a:lnTo>
                    <a:pt x="498594" y="296498"/>
                  </a:lnTo>
                  <a:lnTo>
                    <a:pt x="486920" y="339018"/>
                  </a:lnTo>
                  <a:lnTo>
                    <a:pt x="468330" y="378171"/>
                  </a:lnTo>
                  <a:lnTo>
                    <a:pt x="443535" y="413247"/>
                  </a:lnTo>
                  <a:lnTo>
                    <a:pt x="413244" y="443537"/>
                  </a:lnTo>
                  <a:lnTo>
                    <a:pt x="378167" y="468332"/>
                  </a:lnTo>
                  <a:lnTo>
                    <a:pt x="339014" y="486921"/>
                  </a:lnTo>
                  <a:lnTo>
                    <a:pt x="296496" y="498595"/>
                  </a:lnTo>
                  <a:lnTo>
                    <a:pt x="251322" y="502644"/>
                  </a:lnTo>
                  <a:lnTo>
                    <a:pt x="206147" y="498594"/>
                  </a:lnTo>
                  <a:lnTo>
                    <a:pt x="163629" y="486920"/>
                  </a:lnTo>
                  <a:lnTo>
                    <a:pt x="124476" y="468330"/>
                  </a:lnTo>
                  <a:lnTo>
                    <a:pt x="89399" y="443535"/>
                  </a:lnTo>
                  <a:lnTo>
                    <a:pt x="59109" y="413244"/>
                  </a:lnTo>
                  <a:lnTo>
                    <a:pt x="34313" y="378167"/>
                  </a:lnTo>
                  <a:lnTo>
                    <a:pt x="15723" y="339014"/>
                  </a:lnTo>
                  <a:lnTo>
                    <a:pt x="4049" y="296496"/>
                  </a:lnTo>
                  <a:lnTo>
                    <a:pt x="0" y="251322"/>
                  </a:lnTo>
                  <a:lnTo>
                    <a:pt x="4049" y="206147"/>
                  </a:lnTo>
                  <a:lnTo>
                    <a:pt x="15723" y="163629"/>
                  </a:lnTo>
                  <a:lnTo>
                    <a:pt x="34313" y="124476"/>
                  </a:lnTo>
                  <a:lnTo>
                    <a:pt x="59109" y="89399"/>
                  </a:lnTo>
                  <a:lnTo>
                    <a:pt x="89399" y="59109"/>
                  </a:lnTo>
                  <a:lnTo>
                    <a:pt x="124476" y="34313"/>
                  </a:lnTo>
                  <a:lnTo>
                    <a:pt x="163629" y="15723"/>
                  </a:lnTo>
                  <a:lnTo>
                    <a:pt x="206147" y="4049"/>
                  </a:lnTo>
                  <a:lnTo>
                    <a:pt x="251322" y="0"/>
                  </a:lnTo>
                  <a:lnTo>
                    <a:pt x="296496" y="4049"/>
                  </a:lnTo>
                  <a:lnTo>
                    <a:pt x="339014" y="15723"/>
                  </a:lnTo>
                  <a:lnTo>
                    <a:pt x="378167" y="34313"/>
                  </a:lnTo>
                  <a:lnTo>
                    <a:pt x="413244" y="59109"/>
                  </a:lnTo>
                  <a:lnTo>
                    <a:pt x="443535" y="89399"/>
                  </a:lnTo>
                  <a:lnTo>
                    <a:pt x="468330" y="124476"/>
                  </a:lnTo>
                  <a:lnTo>
                    <a:pt x="486920" y="163629"/>
                  </a:lnTo>
                  <a:lnTo>
                    <a:pt x="498594" y="206147"/>
                  </a:lnTo>
                  <a:lnTo>
                    <a:pt x="502644" y="251322"/>
                  </a:lnTo>
                  <a:close/>
                </a:path>
              </a:pathLst>
            </a:custGeom>
            <a:ln w="40321">
              <a:solidFill>
                <a:srgbClr val="000000"/>
              </a:solidFill>
            </a:ln>
          </p:spPr>
          <p:txBody>
            <a:bodyPr wrap="square" lIns="0" tIns="0" rIns="0" bIns="0" rtlCol="0"/>
            <a:lstStyle/>
            <a:p>
              <a:endParaRPr/>
            </a:p>
          </p:txBody>
        </p:sp>
        <p:sp>
          <p:nvSpPr>
            <p:cNvPr id="20" name="object 20"/>
            <p:cNvSpPr/>
            <p:nvPr/>
          </p:nvSpPr>
          <p:spPr>
            <a:xfrm>
              <a:off x="8162937" y="5220258"/>
              <a:ext cx="170180" cy="141605"/>
            </a:xfrm>
            <a:custGeom>
              <a:avLst/>
              <a:gdLst/>
              <a:ahLst/>
              <a:cxnLst/>
              <a:rect l="l" t="t" r="r" b="b"/>
              <a:pathLst>
                <a:path w="170179" h="141604">
                  <a:moveTo>
                    <a:pt x="169760" y="84886"/>
                  </a:moveTo>
                  <a:lnTo>
                    <a:pt x="0" y="84886"/>
                  </a:lnTo>
                  <a:lnTo>
                    <a:pt x="0" y="141351"/>
                  </a:lnTo>
                  <a:lnTo>
                    <a:pt x="169760" y="141351"/>
                  </a:lnTo>
                  <a:lnTo>
                    <a:pt x="169760" y="84886"/>
                  </a:lnTo>
                  <a:close/>
                </a:path>
                <a:path w="170179" h="141604">
                  <a:moveTo>
                    <a:pt x="169760" y="0"/>
                  </a:moveTo>
                  <a:lnTo>
                    <a:pt x="0" y="0"/>
                  </a:lnTo>
                  <a:lnTo>
                    <a:pt x="0" y="56464"/>
                  </a:lnTo>
                  <a:lnTo>
                    <a:pt x="169760" y="56464"/>
                  </a:lnTo>
                  <a:lnTo>
                    <a:pt x="169760" y="0"/>
                  </a:lnTo>
                  <a:close/>
                </a:path>
              </a:pathLst>
            </a:custGeom>
            <a:solidFill>
              <a:srgbClr val="00A650"/>
            </a:solidFill>
          </p:spPr>
          <p:txBody>
            <a:bodyPr wrap="square" lIns="0" tIns="0" rIns="0" bIns="0" rtlCol="0"/>
            <a:lstStyle/>
            <a:p>
              <a:endParaRPr/>
            </a:p>
          </p:txBody>
        </p:sp>
        <p:sp>
          <p:nvSpPr>
            <p:cNvPr id="21" name="object 21"/>
            <p:cNvSpPr/>
            <p:nvPr/>
          </p:nvSpPr>
          <p:spPr>
            <a:xfrm>
              <a:off x="7000222" y="4613726"/>
              <a:ext cx="972185" cy="1143000"/>
            </a:xfrm>
            <a:custGeom>
              <a:avLst/>
              <a:gdLst/>
              <a:ahLst/>
              <a:cxnLst/>
              <a:rect l="l" t="t" r="r" b="b"/>
              <a:pathLst>
                <a:path w="972184" h="1143000">
                  <a:moveTo>
                    <a:pt x="865956" y="1142920"/>
                  </a:moveTo>
                  <a:lnTo>
                    <a:pt x="105660" y="1142920"/>
                  </a:lnTo>
                  <a:lnTo>
                    <a:pt x="103496" y="1140945"/>
                  </a:lnTo>
                  <a:lnTo>
                    <a:pt x="103" y="5473"/>
                  </a:lnTo>
                  <a:lnTo>
                    <a:pt x="0" y="4087"/>
                  </a:lnTo>
                  <a:lnTo>
                    <a:pt x="446" y="2667"/>
                  </a:lnTo>
                  <a:lnTo>
                    <a:pt x="1410" y="1628"/>
                  </a:lnTo>
                  <a:lnTo>
                    <a:pt x="2338" y="589"/>
                  </a:lnTo>
                  <a:lnTo>
                    <a:pt x="3679" y="0"/>
                  </a:lnTo>
                  <a:lnTo>
                    <a:pt x="967937" y="0"/>
                  </a:lnTo>
                  <a:lnTo>
                    <a:pt x="969278" y="589"/>
                  </a:lnTo>
                  <a:lnTo>
                    <a:pt x="970206" y="1628"/>
                  </a:lnTo>
                  <a:lnTo>
                    <a:pt x="971171" y="2667"/>
                  </a:lnTo>
                  <a:lnTo>
                    <a:pt x="971618" y="4087"/>
                  </a:lnTo>
                  <a:lnTo>
                    <a:pt x="971513" y="5473"/>
                  </a:lnTo>
                  <a:lnTo>
                    <a:pt x="971097" y="10045"/>
                  </a:lnTo>
                  <a:lnTo>
                    <a:pt x="10556" y="10045"/>
                  </a:lnTo>
                  <a:lnTo>
                    <a:pt x="30017" y="223637"/>
                  </a:lnTo>
                  <a:lnTo>
                    <a:pt x="951648" y="223637"/>
                  </a:lnTo>
                  <a:lnTo>
                    <a:pt x="879845" y="1012188"/>
                  </a:lnTo>
                  <a:lnTo>
                    <a:pt x="101809" y="1012188"/>
                  </a:lnTo>
                  <a:lnTo>
                    <a:pt x="105523" y="1052961"/>
                  </a:lnTo>
                  <a:lnTo>
                    <a:pt x="119687" y="1052961"/>
                  </a:lnTo>
                  <a:lnTo>
                    <a:pt x="106727" y="1066018"/>
                  </a:lnTo>
                  <a:lnTo>
                    <a:pt x="112778" y="1132874"/>
                  </a:lnTo>
                  <a:lnTo>
                    <a:pt x="868856" y="1132874"/>
                  </a:lnTo>
                  <a:lnTo>
                    <a:pt x="868121" y="1140945"/>
                  </a:lnTo>
                  <a:lnTo>
                    <a:pt x="865956" y="1142920"/>
                  </a:lnTo>
                  <a:close/>
                </a:path>
                <a:path w="972184" h="1143000">
                  <a:moveTo>
                    <a:pt x="951648" y="223637"/>
                  </a:moveTo>
                  <a:lnTo>
                    <a:pt x="941597" y="223637"/>
                  </a:lnTo>
                  <a:lnTo>
                    <a:pt x="961063" y="10045"/>
                  </a:lnTo>
                  <a:lnTo>
                    <a:pt x="971097" y="10045"/>
                  </a:lnTo>
                  <a:lnTo>
                    <a:pt x="951648" y="223637"/>
                  </a:lnTo>
                  <a:close/>
                </a:path>
                <a:path w="972184" h="1143000">
                  <a:moveTo>
                    <a:pt x="119687" y="1052961"/>
                  </a:moveTo>
                  <a:lnTo>
                    <a:pt x="105523" y="1052961"/>
                  </a:lnTo>
                  <a:lnTo>
                    <a:pt x="145993" y="1012188"/>
                  </a:lnTo>
                  <a:lnTo>
                    <a:pt x="160159" y="1012188"/>
                  </a:lnTo>
                  <a:lnTo>
                    <a:pt x="119687" y="1052961"/>
                  </a:lnTo>
                  <a:close/>
                </a:path>
                <a:path w="972184" h="1143000">
                  <a:moveTo>
                    <a:pt x="287412" y="1084307"/>
                  </a:moveTo>
                  <a:lnTo>
                    <a:pt x="284767" y="1084307"/>
                  </a:lnTo>
                  <a:lnTo>
                    <a:pt x="283528" y="1083790"/>
                  </a:lnTo>
                  <a:lnTo>
                    <a:pt x="282566" y="1082855"/>
                  </a:lnTo>
                  <a:lnTo>
                    <a:pt x="212457" y="1012188"/>
                  </a:lnTo>
                  <a:lnTo>
                    <a:pt x="226623" y="1012188"/>
                  </a:lnTo>
                  <a:lnTo>
                    <a:pt x="286108" y="1072187"/>
                  </a:lnTo>
                  <a:lnTo>
                    <a:pt x="300243" y="1072187"/>
                  </a:lnTo>
                  <a:lnTo>
                    <a:pt x="289649" y="1082855"/>
                  </a:lnTo>
                  <a:lnTo>
                    <a:pt x="288685" y="1083790"/>
                  </a:lnTo>
                  <a:lnTo>
                    <a:pt x="287412" y="1084307"/>
                  </a:lnTo>
                  <a:close/>
                </a:path>
                <a:path w="972184" h="1143000">
                  <a:moveTo>
                    <a:pt x="300243" y="1072187"/>
                  </a:moveTo>
                  <a:lnTo>
                    <a:pt x="286108" y="1072187"/>
                  </a:lnTo>
                  <a:lnTo>
                    <a:pt x="345660" y="1012188"/>
                  </a:lnTo>
                  <a:lnTo>
                    <a:pt x="359825" y="1012188"/>
                  </a:lnTo>
                  <a:lnTo>
                    <a:pt x="300243" y="1072187"/>
                  </a:lnTo>
                  <a:close/>
                </a:path>
                <a:path w="972184" h="1143000">
                  <a:moveTo>
                    <a:pt x="484640" y="1084170"/>
                  </a:moveTo>
                  <a:lnTo>
                    <a:pt x="483744" y="1083964"/>
                  </a:lnTo>
                  <a:lnTo>
                    <a:pt x="482886" y="1083513"/>
                  </a:lnTo>
                  <a:lnTo>
                    <a:pt x="412123" y="1012188"/>
                  </a:lnTo>
                  <a:lnTo>
                    <a:pt x="426290" y="1012188"/>
                  </a:lnTo>
                  <a:lnTo>
                    <a:pt x="485809" y="1072219"/>
                  </a:lnTo>
                  <a:lnTo>
                    <a:pt x="499936" y="1072219"/>
                  </a:lnTo>
                  <a:lnTo>
                    <a:pt x="489384" y="1082855"/>
                  </a:lnTo>
                  <a:lnTo>
                    <a:pt x="488386" y="1083824"/>
                  </a:lnTo>
                  <a:lnTo>
                    <a:pt x="487567" y="1084135"/>
                  </a:lnTo>
                  <a:lnTo>
                    <a:pt x="484742" y="1084135"/>
                  </a:lnTo>
                  <a:close/>
                </a:path>
                <a:path w="972184" h="1143000">
                  <a:moveTo>
                    <a:pt x="499936" y="1072219"/>
                  </a:moveTo>
                  <a:lnTo>
                    <a:pt x="485809" y="1072219"/>
                  </a:lnTo>
                  <a:lnTo>
                    <a:pt x="545327" y="1012188"/>
                  </a:lnTo>
                  <a:lnTo>
                    <a:pt x="559492" y="1012188"/>
                  </a:lnTo>
                  <a:lnTo>
                    <a:pt x="499936" y="1072219"/>
                  </a:lnTo>
                  <a:close/>
                </a:path>
                <a:path w="972184" h="1143000">
                  <a:moveTo>
                    <a:pt x="686850" y="1084307"/>
                  </a:moveTo>
                  <a:lnTo>
                    <a:pt x="684203" y="1084307"/>
                  </a:lnTo>
                  <a:lnTo>
                    <a:pt x="682930" y="1083790"/>
                  </a:lnTo>
                  <a:lnTo>
                    <a:pt x="681968" y="1082855"/>
                  </a:lnTo>
                  <a:lnTo>
                    <a:pt x="611790" y="1012188"/>
                  </a:lnTo>
                  <a:lnTo>
                    <a:pt x="625955" y="1012188"/>
                  </a:lnTo>
                  <a:lnTo>
                    <a:pt x="685507" y="1072187"/>
                  </a:lnTo>
                  <a:lnTo>
                    <a:pt x="699635" y="1072187"/>
                  </a:lnTo>
                  <a:lnTo>
                    <a:pt x="689051" y="1082855"/>
                  </a:lnTo>
                  <a:lnTo>
                    <a:pt x="688087" y="1083790"/>
                  </a:lnTo>
                  <a:lnTo>
                    <a:pt x="686850" y="1084307"/>
                  </a:lnTo>
                  <a:close/>
                </a:path>
                <a:path w="972184" h="1143000">
                  <a:moveTo>
                    <a:pt x="699635" y="1072187"/>
                  </a:moveTo>
                  <a:lnTo>
                    <a:pt x="685507" y="1072187"/>
                  </a:lnTo>
                  <a:lnTo>
                    <a:pt x="744991" y="1012188"/>
                  </a:lnTo>
                  <a:lnTo>
                    <a:pt x="759158" y="1012188"/>
                  </a:lnTo>
                  <a:lnTo>
                    <a:pt x="699635" y="1072187"/>
                  </a:lnTo>
                  <a:close/>
                </a:path>
                <a:path w="972184" h="1143000">
                  <a:moveTo>
                    <a:pt x="868856" y="1132874"/>
                  </a:moveTo>
                  <a:lnTo>
                    <a:pt x="858837" y="1132874"/>
                  </a:lnTo>
                  <a:lnTo>
                    <a:pt x="864890" y="1066018"/>
                  </a:lnTo>
                  <a:lnTo>
                    <a:pt x="811457" y="1012188"/>
                  </a:lnTo>
                  <a:lnTo>
                    <a:pt x="825622" y="1012188"/>
                  </a:lnTo>
                  <a:lnTo>
                    <a:pt x="866093" y="1052961"/>
                  </a:lnTo>
                  <a:lnTo>
                    <a:pt x="876132" y="1052961"/>
                  </a:lnTo>
                  <a:lnTo>
                    <a:pt x="868856" y="1132874"/>
                  </a:lnTo>
                  <a:close/>
                </a:path>
                <a:path w="972184" h="1143000">
                  <a:moveTo>
                    <a:pt x="876132" y="1052961"/>
                  </a:moveTo>
                  <a:lnTo>
                    <a:pt x="866093" y="1052961"/>
                  </a:lnTo>
                  <a:lnTo>
                    <a:pt x="869807" y="1012188"/>
                  </a:lnTo>
                  <a:lnTo>
                    <a:pt x="879845" y="1012188"/>
                  </a:lnTo>
                  <a:lnTo>
                    <a:pt x="876132" y="1052961"/>
                  </a:lnTo>
                  <a:close/>
                </a:path>
                <a:path w="972184" h="1143000">
                  <a:moveTo>
                    <a:pt x="487115" y="1084307"/>
                  </a:moveTo>
                  <a:lnTo>
                    <a:pt x="485498" y="1084307"/>
                  </a:lnTo>
                  <a:lnTo>
                    <a:pt x="485189" y="1084275"/>
                  </a:lnTo>
                  <a:lnTo>
                    <a:pt x="484844" y="1084204"/>
                  </a:lnTo>
                  <a:lnTo>
                    <a:pt x="487567" y="1084135"/>
                  </a:lnTo>
                  <a:lnTo>
                    <a:pt x="487115" y="1084307"/>
                  </a:lnTo>
                  <a:close/>
                </a:path>
              </a:pathLst>
            </a:custGeom>
            <a:solidFill>
              <a:srgbClr val="A08145"/>
            </a:solidFill>
          </p:spPr>
          <p:txBody>
            <a:bodyPr wrap="square" lIns="0" tIns="0" rIns="0" bIns="0" rtlCol="0"/>
            <a:lstStyle/>
            <a:p>
              <a:endParaRPr/>
            </a:p>
          </p:txBody>
        </p:sp>
        <p:sp>
          <p:nvSpPr>
            <p:cNvPr id="22" name="object 22"/>
            <p:cNvSpPr/>
            <p:nvPr/>
          </p:nvSpPr>
          <p:spPr>
            <a:xfrm>
              <a:off x="7030239" y="4837364"/>
              <a:ext cx="911860" cy="778510"/>
            </a:xfrm>
            <a:custGeom>
              <a:avLst/>
              <a:gdLst/>
              <a:ahLst/>
              <a:cxnLst/>
              <a:rect l="l" t="t" r="r" b="b"/>
              <a:pathLst>
                <a:path w="911859" h="778510">
                  <a:moveTo>
                    <a:pt x="58761" y="645034"/>
                  </a:moveTo>
                  <a:lnTo>
                    <a:pt x="0" y="0"/>
                  </a:lnTo>
                  <a:lnTo>
                    <a:pt x="911580" y="0"/>
                  </a:lnTo>
                  <a:lnTo>
                    <a:pt x="898976" y="138353"/>
                  </a:lnTo>
                  <a:lnTo>
                    <a:pt x="53671" y="138353"/>
                  </a:lnTo>
                  <a:lnTo>
                    <a:pt x="51438" y="140604"/>
                  </a:lnTo>
                  <a:lnTo>
                    <a:pt x="51438" y="384126"/>
                  </a:lnTo>
                  <a:lnTo>
                    <a:pt x="53671" y="386376"/>
                  </a:lnTo>
                  <a:lnTo>
                    <a:pt x="151288" y="386376"/>
                  </a:lnTo>
                  <a:lnTo>
                    <a:pt x="151288" y="477930"/>
                  </a:lnTo>
                  <a:lnTo>
                    <a:pt x="153523" y="480182"/>
                  </a:lnTo>
                  <a:lnTo>
                    <a:pt x="222361" y="480182"/>
                  </a:lnTo>
                  <a:lnTo>
                    <a:pt x="58761" y="645034"/>
                  </a:lnTo>
                  <a:close/>
                </a:path>
                <a:path w="911859" h="778510">
                  <a:moveTo>
                    <a:pt x="151288" y="386376"/>
                  </a:moveTo>
                  <a:lnTo>
                    <a:pt x="59173" y="386376"/>
                  </a:lnTo>
                  <a:lnTo>
                    <a:pt x="61409" y="384126"/>
                  </a:lnTo>
                  <a:lnTo>
                    <a:pt x="61409" y="140604"/>
                  </a:lnTo>
                  <a:lnTo>
                    <a:pt x="59173" y="138353"/>
                  </a:lnTo>
                  <a:lnTo>
                    <a:pt x="153523" y="138353"/>
                  </a:lnTo>
                  <a:lnTo>
                    <a:pt x="151288" y="140604"/>
                  </a:lnTo>
                  <a:lnTo>
                    <a:pt x="151288" y="386376"/>
                  </a:lnTo>
                  <a:close/>
                </a:path>
                <a:path w="911859" h="778510">
                  <a:moveTo>
                    <a:pt x="222361" y="480182"/>
                  </a:moveTo>
                  <a:lnTo>
                    <a:pt x="159024" y="480182"/>
                  </a:lnTo>
                  <a:lnTo>
                    <a:pt x="161259" y="477930"/>
                  </a:lnTo>
                  <a:lnTo>
                    <a:pt x="161259" y="140604"/>
                  </a:lnTo>
                  <a:lnTo>
                    <a:pt x="159024" y="138353"/>
                  </a:lnTo>
                  <a:lnTo>
                    <a:pt x="253338" y="138353"/>
                  </a:lnTo>
                  <a:lnTo>
                    <a:pt x="251103" y="140604"/>
                  </a:lnTo>
                  <a:lnTo>
                    <a:pt x="251103" y="384126"/>
                  </a:lnTo>
                  <a:lnTo>
                    <a:pt x="253338" y="386376"/>
                  </a:lnTo>
                  <a:lnTo>
                    <a:pt x="350956" y="386376"/>
                  </a:lnTo>
                  <a:lnTo>
                    <a:pt x="350956" y="448315"/>
                  </a:lnTo>
                  <a:lnTo>
                    <a:pt x="254749" y="448315"/>
                  </a:lnTo>
                  <a:lnTo>
                    <a:pt x="253510" y="448834"/>
                  </a:lnTo>
                  <a:lnTo>
                    <a:pt x="252548" y="449769"/>
                  </a:lnTo>
                  <a:lnTo>
                    <a:pt x="222361" y="480182"/>
                  </a:lnTo>
                  <a:close/>
                </a:path>
                <a:path w="911859" h="778510">
                  <a:moveTo>
                    <a:pt x="350956" y="386376"/>
                  </a:moveTo>
                  <a:lnTo>
                    <a:pt x="258840" y="386376"/>
                  </a:lnTo>
                  <a:lnTo>
                    <a:pt x="261075" y="384126"/>
                  </a:lnTo>
                  <a:lnTo>
                    <a:pt x="261075" y="140604"/>
                  </a:lnTo>
                  <a:lnTo>
                    <a:pt x="258840" y="138353"/>
                  </a:lnTo>
                  <a:lnTo>
                    <a:pt x="353188" y="138353"/>
                  </a:lnTo>
                  <a:lnTo>
                    <a:pt x="350956" y="140604"/>
                  </a:lnTo>
                  <a:lnTo>
                    <a:pt x="350956" y="386376"/>
                  </a:lnTo>
                  <a:close/>
                </a:path>
                <a:path w="911859" h="778510">
                  <a:moveTo>
                    <a:pt x="450804" y="480182"/>
                  </a:moveTo>
                  <a:lnTo>
                    <a:pt x="358690" y="480182"/>
                  </a:lnTo>
                  <a:lnTo>
                    <a:pt x="360925" y="477930"/>
                  </a:lnTo>
                  <a:lnTo>
                    <a:pt x="360925" y="140604"/>
                  </a:lnTo>
                  <a:lnTo>
                    <a:pt x="358690" y="138353"/>
                  </a:lnTo>
                  <a:lnTo>
                    <a:pt x="453039" y="138353"/>
                  </a:lnTo>
                  <a:lnTo>
                    <a:pt x="450804" y="140604"/>
                  </a:lnTo>
                  <a:lnTo>
                    <a:pt x="450804" y="480182"/>
                  </a:lnTo>
                  <a:close/>
                </a:path>
                <a:path w="911859" h="778510">
                  <a:moveTo>
                    <a:pt x="528559" y="574059"/>
                  </a:moveTo>
                  <a:lnTo>
                    <a:pt x="458543" y="574059"/>
                  </a:lnTo>
                  <a:lnTo>
                    <a:pt x="460776" y="571805"/>
                  </a:lnTo>
                  <a:lnTo>
                    <a:pt x="460776" y="140604"/>
                  </a:lnTo>
                  <a:lnTo>
                    <a:pt x="458543" y="138353"/>
                  </a:lnTo>
                  <a:lnTo>
                    <a:pt x="552891" y="138353"/>
                  </a:lnTo>
                  <a:lnTo>
                    <a:pt x="550654" y="140604"/>
                  </a:lnTo>
                  <a:lnTo>
                    <a:pt x="550654" y="477930"/>
                  </a:lnTo>
                  <a:lnTo>
                    <a:pt x="552891" y="480182"/>
                  </a:lnTo>
                  <a:lnTo>
                    <a:pt x="621757" y="480182"/>
                  </a:lnTo>
                  <a:lnTo>
                    <a:pt x="528559" y="574059"/>
                  </a:lnTo>
                  <a:close/>
                </a:path>
                <a:path w="911859" h="778510">
                  <a:moveTo>
                    <a:pt x="621757" y="480182"/>
                  </a:moveTo>
                  <a:lnTo>
                    <a:pt x="558391" y="480182"/>
                  </a:lnTo>
                  <a:lnTo>
                    <a:pt x="560626" y="477930"/>
                  </a:lnTo>
                  <a:lnTo>
                    <a:pt x="560626" y="140604"/>
                  </a:lnTo>
                  <a:lnTo>
                    <a:pt x="558391" y="138353"/>
                  </a:lnTo>
                  <a:lnTo>
                    <a:pt x="652740" y="138353"/>
                  </a:lnTo>
                  <a:lnTo>
                    <a:pt x="650505" y="140604"/>
                  </a:lnTo>
                  <a:lnTo>
                    <a:pt x="650505" y="384126"/>
                  </a:lnTo>
                  <a:lnTo>
                    <a:pt x="652740" y="386376"/>
                  </a:lnTo>
                  <a:lnTo>
                    <a:pt x="750321" y="386376"/>
                  </a:lnTo>
                  <a:lnTo>
                    <a:pt x="750321" y="447897"/>
                  </a:lnTo>
                  <a:lnTo>
                    <a:pt x="653908" y="447897"/>
                  </a:lnTo>
                  <a:lnTo>
                    <a:pt x="651950" y="449769"/>
                  </a:lnTo>
                  <a:lnTo>
                    <a:pt x="621757" y="480182"/>
                  </a:lnTo>
                  <a:close/>
                </a:path>
                <a:path w="911859" h="778510">
                  <a:moveTo>
                    <a:pt x="750321" y="386376"/>
                  </a:moveTo>
                  <a:lnTo>
                    <a:pt x="658242" y="386376"/>
                  </a:lnTo>
                  <a:lnTo>
                    <a:pt x="660477" y="384126"/>
                  </a:lnTo>
                  <a:lnTo>
                    <a:pt x="660477" y="140604"/>
                  </a:lnTo>
                  <a:lnTo>
                    <a:pt x="658242" y="138353"/>
                  </a:lnTo>
                  <a:lnTo>
                    <a:pt x="752558" y="138353"/>
                  </a:lnTo>
                  <a:lnTo>
                    <a:pt x="750321" y="140604"/>
                  </a:lnTo>
                  <a:lnTo>
                    <a:pt x="750321" y="386376"/>
                  </a:lnTo>
                  <a:close/>
                </a:path>
                <a:path w="911859" h="778510">
                  <a:moveTo>
                    <a:pt x="867837" y="480182"/>
                  </a:moveTo>
                  <a:lnTo>
                    <a:pt x="758056" y="480182"/>
                  </a:lnTo>
                  <a:lnTo>
                    <a:pt x="760293" y="477930"/>
                  </a:lnTo>
                  <a:lnTo>
                    <a:pt x="760293" y="140604"/>
                  </a:lnTo>
                  <a:lnTo>
                    <a:pt x="758056" y="138353"/>
                  </a:lnTo>
                  <a:lnTo>
                    <a:pt x="852406" y="138353"/>
                  </a:lnTo>
                  <a:lnTo>
                    <a:pt x="850172" y="140604"/>
                  </a:lnTo>
                  <a:lnTo>
                    <a:pt x="850172" y="384126"/>
                  </a:lnTo>
                  <a:lnTo>
                    <a:pt x="852406" y="386376"/>
                  </a:lnTo>
                  <a:lnTo>
                    <a:pt x="876382" y="386376"/>
                  </a:lnTo>
                  <a:lnTo>
                    <a:pt x="867837" y="480182"/>
                  </a:lnTo>
                  <a:close/>
                </a:path>
                <a:path w="911859" h="778510">
                  <a:moveTo>
                    <a:pt x="876382" y="386376"/>
                  </a:moveTo>
                  <a:lnTo>
                    <a:pt x="857909" y="386376"/>
                  </a:lnTo>
                  <a:lnTo>
                    <a:pt x="860146" y="384126"/>
                  </a:lnTo>
                  <a:lnTo>
                    <a:pt x="860146" y="140604"/>
                  </a:lnTo>
                  <a:lnTo>
                    <a:pt x="857909" y="138353"/>
                  </a:lnTo>
                  <a:lnTo>
                    <a:pt x="898976" y="138353"/>
                  </a:lnTo>
                  <a:lnTo>
                    <a:pt x="876382" y="386376"/>
                  </a:lnTo>
                  <a:close/>
                </a:path>
                <a:path w="911859" h="778510">
                  <a:moveTo>
                    <a:pt x="852819" y="645034"/>
                  </a:moveTo>
                  <a:lnTo>
                    <a:pt x="659034" y="449769"/>
                  </a:lnTo>
                  <a:lnTo>
                    <a:pt x="657141" y="447897"/>
                  </a:lnTo>
                  <a:lnTo>
                    <a:pt x="750321" y="447897"/>
                  </a:lnTo>
                  <a:lnTo>
                    <a:pt x="750321" y="477930"/>
                  </a:lnTo>
                  <a:lnTo>
                    <a:pt x="752558" y="480182"/>
                  </a:lnTo>
                  <a:lnTo>
                    <a:pt x="867837" y="480182"/>
                  </a:lnTo>
                  <a:lnTo>
                    <a:pt x="852819" y="645034"/>
                  </a:lnTo>
                  <a:close/>
                </a:path>
                <a:path w="911859" h="778510">
                  <a:moveTo>
                    <a:pt x="455791" y="647357"/>
                  </a:moveTo>
                  <a:lnTo>
                    <a:pt x="259632" y="449769"/>
                  </a:lnTo>
                  <a:lnTo>
                    <a:pt x="258667" y="448834"/>
                  </a:lnTo>
                  <a:lnTo>
                    <a:pt x="257395" y="448315"/>
                  </a:lnTo>
                  <a:lnTo>
                    <a:pt x="350956" y="448315"/>
                  </a:lnTo>
                  <a:lnTo>
                    <a:pt x="350956" y="477930"/>
                  </a:lnTo>
                  <a:lnTo>
                    <a:pt x="353188" y="480182"/>
                  </a:lnTo>
                  <a:lnTo>
                    <a:pt x="450804" y="480182"/>
                  </a:lnTo>
                  <a:lnTo>
                    <a:pt x="450804" y="571805"/>
                  </a:lnTo>
                  <a:lnTo>
                    <a:pt x="453039" y="574059"/>
                  </a:lnTo>
                  <a:lnTo>
                    <a:pt x="528559" y="574059"/>
                  </a:lnTo>
                  <a:lnTo>
                    <a:pt x="455791" y="647357"/>
                  </a:lnTo>
                  <a:close/>
                </a:path>
                <a:path w="911859" h="778510">
                  <a:moveTo>
                    <a:pt x="256090" y="647357"/>
                  </a:moveTo>
                  <a:lnTo>
                    <a:pt x="163322" y="553932"/>
                  </a:lnTo>
                  <a:lnTo>
                    <a:pt x="256090" y="460439"/>
                  </a:lnTo>
                  <a:lnTo>
                    <a:pt x="348857" y="553932"/>
                  </a:lnTo>
                  <a:lnTo>
                    <a:pt x="256090" y="647357"/>
                  </a:lnTo>
                  <a:close/>
                </a:path>
                <a:path w="911859" h="778510">
                  <a:moveTo>
                    <a:pt x="655490" y="647357"/>
                  </a:moveTo>
                  <a:lnTo>
                    <a:pt x="562725" y="553932"/>
                  </a:lnTo>
                  <a:lnTo>
                    <a:pt x="655490" y="460439"/>
                  </a:lnTo>
                  <a:lnTo>
                    <a:pt x="748259" y="553932"/>
                  </a:lnTo>
                  <a:lnTo>
                    <a:pt x="655490" y="647357"/>
                  </a:lnTo>
                  <a:close/>
                </a:path>
                <a:path w="911859" h="778510">
                  <a:moveTo>
                    <a:pt x="156273" y="747918"/>
                  </a:moveTo>
                  <a:lnTo>
                    <a:pt x="63506" y="654493"/>
                  </a:lnTo>
                  <a:lnTo>
                    <a:pt x="156239" y="561069"/>
                  </a:lnTo>
                  <a:lnTo>
                    <a:pt x="249006" y="654493"/>
                  </a:lnTo>
                  <a:lnTo>
                    <a:pt x="156273" y="747918"/>
                  </a:lnTo>
                  <a:close/>
                </a:path>
                <a:path w="911859" h="778510">
                  <a:moveTo>
                    <a:pt x="355940" y="747918"/>
                  </a:moveTo>
                  <a:lnTo>
                    <a:pt x="263171" y="654493"/>
                  </a:lnTo>
                  <a:lnTo>
                    <a:pt x="355940" y="561069"/>
                  </a:lnTo>
                  <a:lnTo>
                    <a:pt x="448707" y="654459"/>
                  </a:lnTo>
                  <a:lnTo>
                    <a:pt x="355940" y="747918"/>
                  </a:lnTo>
                  <a:close/>
                </a:path>
                <a:path w="911859" h="778510">
                  <a:moveTo>
                    <a:pt x="555639" y="747918"/>
                  </a:moveTo>
                  <a:lnTo>
                    <a:pt x="462874" y="654459"/>
                  </a:lnTo>
                  <a:lnTo>
                    <a:pt x="555639" y="561069"/>
                  </a:lnTo>
                  <a:lnTo>
                    <a:pt x="648408" y="654493"/>
                  </a:lnTo>
                  <a:lnTo>
                    <a:pt x="555639" y="747918"/>
                  </a:lnTo>
                  <a:close/>
                </a:path>
                <a:path w="911859" h="778510">
                  <a:moveTo>
                    <a:pt x="755306" y="747918"/>
                  </a:moveTo>
                  <a:lnTo>
                    <a:pt x="662573" y="654493"/>
                  </a:lnTo>
                  <a:lnTo>
                    <a:pt x="755342" y="561069"/>
                  </a:lnTo>
                  <a:lnTo>
                    <a:pt x="848073" y="654493"/>
                  </a:lnTo>
                  <a:lnTo>
                    <a:pt x="755306" y="747918"/>
                  </a:lnTo>
                  <a:close/>
                </a:path>
                <a:path w="911859" h="778510">
                  <a:moveTo>
                    <a:pt x="325614" y="778505"/>
                  </a:moveTo>
                  <a:lnTo>
                    <a:pt x="186633" y="778505"/>
                  </a:lnTo>
                  <a:lnTo>
                    <a:pt x="163357" y="755052"/>
                  </a:lnTo>
                  <a:lnTo>
                    <a:pt x="256090" y="661627"/>
                  </a:lnTo>
                  <a:lnTo>
                    <a:pt x="348857" y="755052"/>
                  </a:lnTo>
                  <a:lnTo>
                    <a:pt x="325614" y="778505"/>
                  </a:lnTo>
                  <a:close/>
                </a:path>
                <a:path w="911859" h="778510">
                  <a:moveTo>
                    <a:pt x="724948" y="778505"/>
                  </a:moveTo>
                  <a:lnTo>
                    <a:pt x="585934" y="778505"/>
                  </a:lnTo>
                  <a:lnTo>
                    <a:pt x="562725" y="755052"/>
                  </a:lnTo>
                  <a:lnTo>
                    <a:pt x="655490" y="661627"/>
                  </a:lnTo>
                  <a:lnTo>
                    <a:pt x="748222" y="755052"/>
                  </a:lnTo>
                  <a:lnTo>
                    <a:pt x="724948" y="778505"/>
                  </a:lnTo>
                  <a:close/>
                </a:path>
                <a:path w="911859" h="778510">
                  <a:moveTo>
                    <a:pt x="525281" y="778505"/>
                  </a:moveTo>
                  <a:lnTo>
                    <a:pt x="386301" y="778505"/>
                  </a:lnTo>
                  <a:lnTo>
                    <a:pt x="363022" y="755052"/>
                  </a:lnTo>
                  <a:lnTo>
                    <a:pt x="455791" y="661664"/>
                  </a:lnTo>
                  <a:lnTo>
                    <a:pt x="548558" y="755052"/>
                  </a:lnTo>
                  <a:lnTo>
                    <a:pt x="525281" y="778505"/>
                  </a:lnTo>
                  <a:close/>
                </a:path>
                <a:path w="911859" h="778510">
                  <a:moveTo>
                    <a:pt x="125947" y="778505"/>
                  </a:moveTo>
                  <a:lnTo>
                    <a:pt x="70863" y="778505"/>
                  </a:lnTo>
                  <a:lnTo>
                    <a:pt x="60652" y="665888"/>
                  </a:lnTo>
                  <a:lnTo>
                    <a:pt x="149190" y="755052"/>
                  </a:lnTo>
                  <a:lnTo>
                    <a:pt x="125947" y="778505"/>
                  </a:lnTo>
                  <a:close/>
                </a:path>
                <a:path w="911859" h="778510">
                  <a:moveTo>
                    <a:pt x="840717" y="778505"/>
                  </a:moveTo>
                  <a:lnTo>
                    <a:pt x="785598" y="778505"/>
                  </a:lnTo>
                  <a:lnTo>
                    <a:pt x="762392" y="755052"/>
                  </a:lnTo>
                  <a:lnTo>
                    <a:pt x="850927" y="665888"/>
                  </a:lnTo>
                  <a:lnTo>
                    <a:pt x="840717" y="778505"/>
                  </a:lnTo>
                  <a:close/>
                </a:path>
                <a:path w="911859" h="778510">
                  <a:moveTo>
                    <a:pt x="172468" y="778505"/>
                  </a:moveTo>
                  <a:lnTo>
                    <a:pt x="140113" y="778505"/>
                  </a:lnTo>
                  <a:lnTo>
                    <a:pt x="156273" y="762188"/>
                  </a:lnTo>
                  <a:lnTo>
                    <a:pt x="172468" y="778505"/>
                  </a:lnTo>
                  <a:close/>
                </a:path>
                <a:path w="911859" h="778510">
                  <a:moveTo>
                    <a:pt x="372136" y="778505"/>
                  </a:moveTo>
                  <a:lnTo>
                    <a:pt x="339779" y="778505"/>
                  </a:lnTo>
                  <a:lnTo>
                    <a:pt x="355940" y="762188"/>
                  </a:lnTo>
                  <a:lnTo>
                    <a:pt x="372136" y="778505"/>
                  </a:lnTo>
                  <a:close/>
                </a:path>
                <a:path w="911859" h="778510">
                  <a:moveTo>
                    <a:pt x="571803" y="778505"/>
                  </a:moveTo>
                  <a:lnTo>
                    <a:pt x="539446" y="778505"/>
                  </a:lnTo>
                  <a:lnTo>
                    <a:pt x="555639" y="762188"/>
                  </a:lnTo>
                  <a:lnTo>
                    <a:pt x="571803" y="778505"/>
                  </a:lnTo>
                  <a:close/>
                </a:path>
                <a:path w="911859" h="778510">
                  <a:moveTo>
                    <a:pt x="771467" y="778505"/>
                  </a:moveTo>
                  <a:lnTo>
                    <a:pt x="739113" y="778505"/>
                  </a:lnTo>
                  <a:lnTo>
                    <a:pt x="755306" y="762188"/>
                  </a:lnTo>
                  <a:lnTo>
                    <a:pt x="771467" y="778505"/>
                  </a:lnTo>
                  <a:close/>
                </a:path>
              </a:pathLst>
            </a:custGeom>
            <a:solidFill>
              <a:srgbClr val="CA3726"/>
            </a:solidFill>
          </p:spPr>
          <p:txBody>
            <a:bodyPr wrap="square" lIns="0" tIns="0" rIns="0" bIns="0" rtlCol="0"/>
            <a:lstStyle/>
            <a:p>
              <a:endParaRPr/>
            </a:p>
          </p:txBody>
        </p:sp>
        <p:sp>
          <p:nvSpPr>
            <p:cNvPr id="23" name="object 23"/>
            <p:cNvSpPr/>
            <p:nvPr/>
          </p:nvSpPr>
          <p:spPr>
            <a:xfrm>
              <a:off x="7081678" y="4975717"/>
              <a:ext cx="808990" cy="640715"/>
            </a:xfrm>
            <a:custGeom>
              <a:avLst/>
              <a:gdLst/>
              <a:ahLst/>
              <a:cxnLst/>
              <a:rect l="l" t="t" r="r" b="b"/>
              <a:pathLst>
                <a:path w="808990" h="640714">
                  <a:moveTo>
                    <a:pt x="7735" y="248022"/>
                  </a:moveTo>
                  <a:lnTo>
                    <a:pt x="2233" y="248022"/>
                  </a:lnTo>
                  <a:lnTo>
                    <a:pt x="0" y="245773"/>
                  </a:lnTo>
                  <a:lnTo>
                    <a:pt x="0" y="2251"/>
                  </a:lnTo>
                  <a:lnTo>
                    <a:pt x="2233" y="0"/>
                  </a:lnTo>
                  <a:lnTo>
                    <a:pt x="7735" y="0"/>
                  </a:lnTo>
                  <a:lnTo>
                    <a:pt x="9970" y="2251"/>
                  </a:lnTo>
                  <a:lnTo>
                    <a:pt x="9970" y="245773"/>
                  </a:lnTo>
                  <a:lnTo>
                    <a:pt x="7735" y="248022"/>
                  </a:lnTo>
                  <a:close/>
                </a:path>
                <a:path w="808990" h="640714">
                  <a:moveTo>
                    <a:pt x="107586" y="341829"/>
                  </a:moveTo>
                  <a:lnTo>
                    <a:pt x="102084" y="341829"/>
                  </a:lnTo>
                  <a:lnTo>
                    <a:pt x="99849" y="339577"/>
                  </a:lnTo>
                  <a:lnTo>
                    <a:pt x="99849" y="2251"/>
                  </a:lnTo>
                  <a:lnTo>
                    <a:pt x="102084" y="0"/>
                  </a:lnTo>
                  <a:lnTo>
                    <a:pt x="107586" y="0"/>
                  </a:lnTo>
                  <a:lnTo>
                    <a:pt x="109820" y="2251"/>
                  </a:lnTo>
                  <a:lnTo>
                    <a:pt x="109820" y="339577"/>
                  </a:lnTo>
                  <a:lnTo>
                    <a:pt x="107586" y="341829"/>
                  </a:lnTo>
                  <a:close/>
                </a:path>
                <a:path w="808990" h="640714">
                  <a:moveTo>
                    <a:pt x="207402" y="248022"/>
                  </a:moveTo>
                  <a:lnTo>
                    <a:pt x="201899" y="248022"/>
                  </a:lnTo>
                  <a:lnTo>
                    <a:pt x="199665" y="245773"/>
                  </a:lnTo>
                  <a:lnTo>
                    <a:pt x="199665" y="2251"/>
                  </a:lnTo>
                  <a:lnTo>
                    <a:pt x="201899" y="0"/>
                  </a:lnTo>
                  <a:lnTo>
                    <a:pt x="207402" y="0"/>
                  </a:lnTo>
                  <a:lnTo>
                    <a:pt x="209636" y="2251"/>
                  </a:lnTo>
                  <a:lnTo>
                    <a:pt x="209636" y="245773"/>
                  </a:lnTo>
                  <a:lnTo>
                    <a:pt x="207402" y="248022"/>
                  </a:lnTo>
                  <a:close/>
                </a:path>
                <a:path w="808990" h="640714">
                  <a:moveTo>
                    <a:pt x="307252" y="341829"/>
                  </a:moveTo>
                  <a:lnTo>
                    <a:pt x="301750" y="341829"/>
                  </a:lnTo>
                  <a:lnTo>
                    <a:pt x="299517" y="339577"/>
                  </a:lnTo>
                  <a:lnTo>
                    <a:pt x="299517" y="2251"/>
                  </a:lnTo>
                  <a:lnTo>
                    <a:pt x="301750" y="0"/>
                  </a:lnTo>
                  <a:lnTo>
                    <a:pt x="307252" y="0"/>
                  </a:lnTo>
                  <a:lnTo>
                    <a:pt x="309487" y="2251"/>
                  </a:lnTo>
                  <a:lnTo>
                    <a:pt x="309487" y="339577"/>
                  </a:lnTo>
                  <a:lnTo>
                    <a:pt x="307252" y="341829"/>
                  </a:lnTo>
                  <a:close/>
                </a:path>
                <a:path w="808990" h="640714">
                  <a:moveTo>
                    <a:pt x="407105" y="435706"/>
                  </a:moveTo>
                  <a:lnTo>
                    <a:pt x="401600" y="435706"/>
                  </a:lnTo>
                  <a:lnTo>
                    <a:pt x="399365" y="433452"/>
                  </a:lnTo>
                  <a:lnTo>
                    <a:pt x="399365" y="2251"/>
                  </a:lnTo>
                  <a:lnTo>
                    <a:pt x="401600" y="0"/>
                  </a:lnTo>
                  <a:lnTo>
                    <a:pt x="407105" y="0"/>
                  </a:lnTo>
                  <a:lnTo>
                    <a:pt x="409337" y="2251"/>
                  </a:lnTo>
                  <a:lnTo>
                    <a:pt x="409337" y="433452"/>
                  </a:lnTo>
                  <a:lnTo>
                    <a:pt x="407105" y="435706"/>
                  </a:lnTo>
                  <a:close/>
                </a:path>
                <a:path w="808990" h="640714">
                  <a:moveTo>
                    <a:pt x="506953" y="341829"/>
                  </a:moveTo>
                  <a:lnTo>
                    <a:pt x="501453" y="341829"/>
                  </a:lnTo>
                  <a:lnTo>
                    <a:pt x="499216" y="339577"/>
                  </a:lnTo>
                  <a:lnTo>
                    <a:pt x="499216" y="2251"/>
                  </a:lnTo>
                  <a:lnTo>
                    <a:pt x="501453" y="0"/>
                  </a:lnTo>
                  <a:lnTo>
                    <a:pt x="506953" y="0"/>
                  </a:lnTo>
                  <a:lnTo>
                    <a:pt x="509188" y="2251"/>
                  </a:lnTo>
                  <a:lnTo>
                    <a:pt x="509188" y="339577"/>
                  </a:lnTo>
                  <a:lnTo>
                    <a:pt x="506953" y="341829"/>
                  </a:lnTo>
                  <a:close/>
                </a:path>
                <a:path w="808990" h="640714">
                  <a:moveTo>
                    <a:pt x="606803" y="248022"/>
                  </a:moveTo>
                  <a:lnTo>
                    <a:pt x="601301" y="248022"/>
                  </a:lnTo>
                  <a:lnTo>
                    <a:pt x="599066" y="245773"/>
                  </a:lnTo>
                  <a:lnTo>
                    <a:pt x="599066" y="2251"/>
                  </a:lnTo>
                  <a:lnTo>
                    <a:pt x="601301" y="0"/>
                  </a:lnTo>
                  <a:lnTo>
                    <a:pt x="606803" y="0"/>
                  </a:lnTo>
                  <a:lnTo>
                    <a:pt x="609038" y="2251"/>
                  </a:lnTo>
                  <a:lnTo>
                    <a:pt x="609038" y="245773"/>
                  </a:lnTo>
                  <a:lnTo>
                    <a:pt x="606803" y="248022"/>
                  </a:lnTo>
                  <a:close/>
                </a:path>
                <a:path w="808990" h="640714">
                  <a:moveTo>
                    <a:pt x="706618" y="341829"/>
                  </a:moveTo>
                  <a:lnTo>
                    <a:pt x="701120" y="341829"/>
                  </a:lnTo>
                  <a:lnTo>
                    <a:pt x="698883" y="339577"/>
                  </a:lnTo>
                  <a:lnTo>
                    <a:pt x="698883" y="2251"/>
                  </a:lnTo>
                  <a:lnTo>
                    <a:pt x="701120" y="0"/>
                  </a:lnTo>
                  <a:lnTo>
                    <a:pt x="706618" y="0"/>
                  </a:lnTo>
                  <a:lnTo>
                    <a:pt x="708855" y="2251"/>
                  </a:lnTo>
                  <a:lnTo>
                    <a:pt x="708855" y="339577"/>
                  </a:lnTo>
                  <a:lnTo>
                    <a:pt x="706618" y="341829"/>
                  </a:lnTo>
                  <a:close/>
                </a:path>
                <a:path w="808990" h="640714">
                  <a:moveTo>
                    <a:pt x="806470" y="248022"/>
                  </a:moveTo>
                  <a:lnTo>
                    <a:pt x="800968" y="248022"/>
                  </a:lnTo>
                  <a:lnTo>
                    <a:pt x="798733" y="245773"/>
                  </a:lnTo>
                  <a:lnTo>
                    <a:pt x="798733" y="2251"/>
                  </a:lnTo>
                  <a:lnTo>
                    <a:pt x="800968" y="0"/>
                  </a:lnTo>
                  <a:lnTo>
                    <a:pt x="806470" y="0"/>
                  </a:lnTo>
                  <a:lnTo>
                    <a:pt x="808707" y="2251"/>
                  </a:lnTo>
                  <a:lnTo>
                    <a:pt x="808707" y="245773"/>
                  </a:lnTo>
                  <a:lnTo>
                    <a:pt x="806470" y="248022"/>
                  </a:lnTo>
                  <a:close/>
                </a:path>
                <a:path w="808990" h="640714">
                  <a:moveTo>
                    <a:pt x="88674" y="640152"/>
                  </a:moveTo>
                  <a:lnTo>
                    <a:pt x="74508" y="640152"/>
                  </a:lnTo>
                  <a:lnTo>
                    <a:pt x="97751" y="616699"/>
                  </a:lnTo>
                  <a:lnTo>
                    <a:pt x="9214" y="527535"/>
                  </a:lnTo>
                  <a:lnTo>
                    <a:pt x="7322" y="506681"/>
                  </a:lnTo>
                  <a:lnTo>
                    <a:pt x="201110" y="311416"/>
                  </a:lnTo>
                  <a:lnTo>
                    <a:pt x="203002" y="309544"/>
                  </a:lnTo>
                  <a:lnTo>
                    <a:pt x="206233" y="309544"/>
                  </a:lnTo>
                  <a:lnTo>
                    <a:pt x="208193" y="311416"/>
                  </a:lnTo>
                  <a:lnTo>
                    <a:pt x="218784" y="322086"/>
                  </a:lnTo>
                  <a:lnTo>
                    <a:pt x="204652" y="322086"/>
                  </a:lnTo>
                  <a:lnTo>
                    <a:pt x="111883" y="415579"/>
                  </a:lnTo>
                  <a:lnTo>
                    <a:pt x="118969" y="422716"/>
                  </a:lnTo>
                  <a:lnTo>
                    <a:pt x="104801" y="422716"/>
                  </a:lnTo>
                  <a:lnTo>
                    <a:pt x="12033" y="516106"/>
                  </a:lnTo>
                  <a:lnTo>
                    <a:pt x="104835" y="609565"/>
                  </a:lnTo>
                  <a:lnTo>
                    <a:pt x="119000" y="609565"/>
                  </a:lnTo>
                  <a:lnTo>
                    <a:pt x="111919" y="616699"/>
                  </a:lnTo>
                  <a:lnTo>
                    <a:pt x="119001" y="623835"/>
                  </a:lnTo>
                  <a:lnTo>
                    <a:pt x="104835" y="623835"/>
                  </a:lnTo>
                  <a:lnTo>
                    <a:pt x="88674" y="640152"/>
                  </a:lnTo>
                  <a:close/>
                </a:path>
                <a:path w="808990" h="640714">
                  <a:moveTo>
                    <a:pt x="418491" y="509004"/>
                  </a:moveTo>
                  <a:lnTo>
                    <a:pt x="404353" y="509004"/>
                  </a:lnTo>
                  <a:lnTo>
                    <a:pt x="600512" y="311416"/>
                  </a:lnTo>
                  <a:lnTo>
                    <a:pt x="602470" y="309544"/>
                  </a:lnTo>
                  <a:lnTo>
                    <a:pt x="605703" y="309544"/>
                  </a:lnTo>
                  <a:lnTo>
                    <a:pt x="607595" y="311416"/>
                  </a:lnTo>
                  <a:lnTo>
                    <a:pt x="618183" y="322086"/>
                  </a:lnTo>
                  <a:lnTo>
                    <a:pt x="604051" y="322086"/>
                  </a:lnTo>
                  <a:lnTo>
                    <a:pt x="511287" y="415579"/>
                  </a:lnTo>
                  <a:lnTo>
                    <a:pt x="518373" y="422716"/>
                  </a:lnTo>
                  <a:lnTo>
                    <a:pt x="504201" y="422716"/>
                  </a:lnTo>
                  <a:lnTo>
                    <a:pt x="418491" y="509004"/>
                  </a:lnTo>
                  <a:close/>
                </a:path>
                <a:path w="808990" h="640714">
                  <a:moveTo>
                    <a:pt x="218819" y="509004"/>
                  </a:moveTo>
                  <a:lnTo>
                    <a:pt x="204652" y="509004"/>
                  </a:lnTo>
                  <a:lnTo>
                    <a:pt x="297419" y="415579"/>
                  </a:lnTo>
                  <a:lnTo>
                    <a:pt x="204652" y="322086"/>
                  </a:lnTo>
                  <a:lnTo>
                    <a:pt x="218784" y="322086"/>
                  </a:lnTo>
                  <a:lnTo>
                    <a:pt x="318671" y="422716"/>
                  </a:lnTo>
                  <a:lnTo>
                    <a:pt x="304502" y="422716"/>
                  </a:lnTo>
                  <a:lnTo>
                    <a:pt x="218819" y="509004"/>
                  </a:lnTo>
                  <a:close/>
                </a:path>
                <a:path w="808990" h="640714">
                  <a:moveTo>
                    <a:pt x="618221" y="509004"/>
                  </a:moveTo>
                  <a:lnTo>
                    <a:pt x="604051" y="509004"/>
                  </a:lnTo>
                  <a:lnTo>
                    <a:pt x="696820" y="415579"/>
                  </a:lnTo>
                  <a:lnTo>
                    <a:pt x="604051" y="322086"/>
                  </a:lnTo>
                  <a:lnTo>
                    <a:pt x="618183" y="322086"/>
                  </a:lnTo>
                  <a:lnTo>
                    <a:pt x="718048" y="422716"/>
                  </a:lnTo>
                  <a:lnTo>
                    <a:pt x="703904" y="422716"/>
                  </a:lnTo>
                  <a:lnTo>
                    <a:pt x="618221" y="509004"/>
                  </a:lnTo>
                  <a:close/>
                </a:path>
                <a:path w="808990" h="640714">
                  <a:moveTo>
                    <a:pt x="119000" y="609565"/>
                  </a:moveTo>
                  <a:lnTo>
                    <a:pt x="104835" y="609565"/>
                  </a:lnTo>
                  <a:lnTo>
                    <a:pt x="197568" y="516140"/>
                  </a:lnTo>
                  <a:lnTo>
                    <a:pt x="104801" y="422716"/>
                  </a:lnTo>
                  <a:lnTo>
                    <a:pt x="118969" y="422716"/>
                  </a:lnTo>
                  <a:lnTo>
                    <a:pt x="204652" y="509004"/>
                  </a:lnTo>
                  <a:lnTo>
                    <a:pt x="218819" y="509004"/>
                  </a:lnTo>
                  <a:lnTo>
                    <a:pt x="211733" y="516140"/>
                  </a:lnTo>
                  <a:lnTo>
                    <a:pt x="218817" y="523274"/>
                  </a:lnTo>
                  <a:lnTo>
                    <a:pt x="204652" y="523274"/>
                  </a:lnTo>
                  <a:lnTo>
                    <a:pt x="119000" y="609565"/>
                  </a:lnTo>
                  <a:close/>
                </a:path>
                <a:path w="808990" h="640714">
                  <a:moveTo>
                    <a:pt x="318670" y="609565"/>
                  </a:moveTo>
                  <a:lnTo>
                    <a:pt x="304502" y="609565"/>
                  </a:lnTo>
                  <a:lnTo>
                    <a:pt x="397269" y="516106"/>
                  </a:lnTo>
                  <a:lnTo>
                    <a:pt x="304502" y="422716"/>
                  </a:lnTo>
                  <a:lnTo>
                    <a:pt x="318671" y="422716"/>
                  </a:lnTo>
                  <a:lnTo>
                    <a:pt x="404353" y="509004"/>
                  </a:lnTo>
                  <a:lnTo>
                    <a:pt x="418491" y="509004"/>
                  </a:lnTo>
                  <a:lnTo>
                    <a:pt x="411436" y="516106"/>
                  </a:lnTo>
                  <a:lnTo>
                    <a:pt x="418588" y="523311"/>
                  </a:lnTo>
                  <a:lnTo>
                    <a:pt x="404353" y="523311"/>
                  </a:lnTo>
                  <a:lnTo>
                    <a:pt x="318670" y="609565"/>
                  </a:lnTo>
                  <a:close/>
                </a:path>
                <a:path w="808990" h="640714">
                  <a:moveTo>
                    <a:pt x="518370" y="609565"/>
                  </a:moveTo>
                  <a:lnTo>
                    <a:pt x="504201" y="609565"/>
                  </a:lnTo>
                  <a:lnTo>
                    <a:pt x="596970" y="516140"/>
                  </a:lnTo>
                  <a:lnTo>
                    <a:pt x="504201" y="422716"/>
                  </a:lnTo>
                  <a:lnTo>
                    <a:pt x="518373" y="422716"/>
                  </a:lnTo>
                  <a:lnTo>
                    <a:pt x="604051" y="509004"/>
                  </a:lnTo>
                  <a:lnTo>
                    <a:pt x="618221" y="509004"/>
                  </a:lnTo>
                  <a:lnTo>
                    <a:pt x="611135" y="516140"/>
                  </a:lnTo>
                  <a:lnTo>
                    <a:pt x="618216" y="523274"/>
                  </a:lnTo>
                  <a:lnTo>
                    <a:pt x="604051" y="523274"/>
                  </a:lnTo>
                  <a:lnTo>
                    <a:pt x="518370" y="609565"/>
                  </a:lnTo>
                  <a:close/>
                </a:path>
                <a:path w="808990" h="640714">
                  <a:moveTo>
                    <a:pt x="718037" y="609565"/>
                  </a:moveTo>
                  <a:lnTo>
                    <a:pt x="703868" y="609565"/>
                  </a:lnTo>
                  <a:lnTo>
                    <a:pt x="796671" y="516106"/>
                  </a:lnTo>
                  <a:lnTo>
                    <a:pt x="703904" y="422716"/>
                  </a:lnTo>
                  <a:lnTo>
                    <a:pt x="718048" y="422716"/>
                  </a:lnTo>
                  <a:lnTo>
                    <a:pt x="801381" y="506681"/>
                  </a:lnTo>
                  <a:lnTo>
                    <a:pt x="799489" y="527503"/>
                  </a:lnTo>
                  <a:lnTo>
                    <a:pt x="718037" y="609565"/>
                  </a:lnTo>
                  <a:close/>
                </a:path>
                <a:path w="808990" h="640714">
                  <a:moveTo>
                    <a:pt x="288341" y="640152"/>
                  </a:moveTo>
                  <a:lnTo>
                    <a:pt x="274176" y="640152"/>
                  </a:lnTo>
                  <a:lnTo>
                    <a:pt x="297419" y="616699"/>
                  </a:lnTo>
                  <a:lnTo>
                    <a:pt x="204652" y="523274"/>
                  </a:lnTo>
                  <a:lnTo>
                    <a:pt x="218817" y="523274"/>
                  </a:lnTo>
                  <a:lnTo>
                    <a:pt x="304502" y="609565"/>
                  </a:lnTo>
                  <a:lnTo>
                    <a:pt x="318670" y="609565"/>
                  </a:lnTo>
                  <a:lnTo>
                    <a:pt x="311583" y="616699"/>
                  </a:lnTo>
                  <a:lnTo>
                    <a:pt x="318667" y="623835"/>
                  </a:lnTo>
                  <a:lnTo>
                    <a:pt x="304502" y="623835"/>
                  </a:lnTo>
                  <a:lnTo>
                    <a:pt x="288341" y="640152"/>
                  </a:lnTo>
                  <a:close/>
                </a:path>
                <a:path w="808990" h="640714">
                  <a:moveTo>
                    <a:pt x="687674" y="640152"/>
                  </a:moveTo>
                  <a:lnTo>
                    <a:pt x="673510" y="640152"/>
                  </a:lnTo>
                  <a:lnTo>
                    <a:pt x="696784" y="616699"/>
                  </a:lnTo>
                  <a:lnTo>
                    <a:pt x="604051" y="523274"/>
                  </a:lnTo>
                  <a:lnTo>
                    <a:pt x="618216" y="523274"/>
                  </a:lnTo>
                  <a:lnTo>
                    <a:pt x="703868" y="609565"/>
                  </a:lnTo>
                  <a:lnTo>
                    <a:pt x="718037" y="609565"/>
                  </a:lnTo>
                  <a:lnTo>
                    <a:pt x="710953" y="616699"/>
                  </a:lnTo>
                  <a:lnTo>
                    <a:pt x="718015" y="623835"/>
                  </a:lnTo>
                  <a:lnTo>
                    <a:pt x="703868" y="623835"/>
                  </a:lnTo>
                  <a:lnTo>
                    <a:pt x="687674" y="640152"/>
                  </a:lnTo>
                  <a:close/>
                </a:path>
                <a:path w="808990" h="640714">
                  <a:moveTo>
                    <a:pt x="488007" y="640152"/>
                  </a:moveTo>
                  <a:lnTo>
                    <a:pt x="473843" y="640152"/>
                  </a:lnTo>
                  <a:lnTo>
                    <a:pt x="497119" y="616699"/>
                  </a:lnTo>
                  <a:lnTo>
                    <a:pt x="404353" y="523311"/>
                  </a:lnTo>
                  <a:lnTo>
                    <a:pt x="418588" y="523311"/>
                  </a:lnTo>
                  <a:lnTo>
                    <a:pt x="504201" y="609565"/>
                  </a:lnTo>
                  <a:lnTo>
                    <a:pt x="518370" y="609565"/>
                  </a:lnTo>
                  <a:lnTo>
                    <a:pt x="511287" y="616699"/>
                  </a:lnTo>
                  <a:lnTo>
                    <a:pt x="518349" y="623835"/>
                  </a:lnTo>
                  <a:lnTo>
                    <a:pt x="504201" y="623835"/>
                  </a:lnTo>
                  <a:lnTo>
                    <a:pt x="488007" y="640152"/>
                  </a:lnTo>
                  <a:close/>
                </a:path>
                <a:path w="808990" h="640714">
                  <a:moveTo>
                    <a:pt x="135195" y="640152"/>
                  </a:moveTo>
                  <a:lnTo>
                    <a:pt x="121030" y="640152"/>
                  </a:lnTo>
                  <a:lnTo>
                    <a:pt x="104835" y="623835"/>
                  </a:lnTo>
                  <a:lnTo>
                    <a:pt x="119001" y="623835"/>
                  </a:lnTo>
                  <a:lnTo>
                    <a:pt x="135195" y="640152"/>
                  </a:lnTo>
                  <a:close/>
                </a:path>
                <a:path w="808990" h="640714">
                  <a:moveTo>
                    <a:pt x="334862" y="640152"/>
                  </a:moveTo>
                  <a:lnTo>
                    <a:pt x="320698" y="640152"/>
                  </a:lnTo>
                  <a:lnTo>
                    <a:pt x="304502" y="623835"/>
                  </a:lnTo>
                  <a:lnTo>
                    <a:pt x="318667" y="623835"/>
                  </a:lnTo>
                  <a:lnTo>
                    <a:pt x="334862" y="640152"/>
                  </a:lnTo>
                  <a:close/>
                </a:path>
                <a:path w="808990" h="640714">
                  <a:moveTo>
                    <a:pt x="534495" y="640152"/>
                  </a:moveTo>
                  <a:lnTo>
                    <a:pt x="520364" y="640152"/>
                  </a:lnTo>
                  <a:lnTo>
                    <a:pt x="504201" y="623835"/>
                  </a:lnTo>
                  <a:lnTo>
                    <a:pt x="518349" y="623835"/>
                  </a:lnTo>
                  <a:lnTo>
                    <a:pt x="534495" y="640152"/>
                  </a:lnTo>
                  <a:close/>
                </a:path>
                <a:path w="808990" h="640714">
                  <a:moveTo>
                    <a:pt x="734160" y="640152"/>
                  </a:moveTo>
                  <a:lnTo>
                    <a:pt x="720029" y="640152"/>
                  </a:lnTo>
                  <a:lnTo>
                    <a:pt x="703868" y="623835"/>
                  </a:lnTo>
                  <a:lnTo>
                    <a:pt x="718015" y="623835"/>
                  </a:lnTo>
                  <a:lnTo>
                    <a:pt x="734160" y="640152"/>
                  </a:lnTo>
                  <a:close/>
                </a:path>
              </a:pathLst>
            </a:custGeom>
            <a:solidFill>
              <a:srgbClr val="CD903A"/>
            </a:solidFill>
          </p:spPr>
          <p:txBody>
            <a:bodyPr wrap="square" lIns="0" tIns="0" rIns="0" bIns="0" rtlCol="0"/>
            <a:lstStyle/>
            <a:p>
              <a:endParaRPr/>
            </a:p>
          </p:txBody>
        </p:sp>
      </p:grpSp>
      <p:sp>
        <p:nvSpPr>
          <p:cNvPr id="24" name="object 24"/>
          <p:cNvSpPr/>
          <p:nvPr/>
        </p:nvSpPr>
        <p:spPr>
          <a:xfrm>
            <a:off x="17821" y="4060254"/>
            <a:ext cx="1536726" cy="2020068"/>
          </a:xfrm>
          <a:prstGeom prst="rect">
            <a:avLst/>
          </a:prstGeom>
          <a:blipFill>
            <a:blip r:embed="rId7" cstate="print"/>
            <a:stretch>
              <a:fillRect/>
            </a:stretch>
          </a:blipFill>
        </p:spPr>
        <p:txBody>
          <a:bodyPr wrap="square" lIns="0" tIns="0" rIns="0" bIns="0" rtlCol="0"/>
          <a:lstStyle/>
          <a:p>
            <a:endParaRPr/>
          </a:p>
        </p:txBody>
      </p:sp>
      <p:sp>
        <p:nvSpPr>
          <p:cNvPr id="25" name="object 25"/>
          <p:cNvSpPr txBox="1"/>
          <p:nvPr/>
        </p:nvSpPr>
        <p:spPr>
          <a:xfrm>
            <a:off x="511323" y="6091346"/>
            <a:ext cx="755650" cy="949960"/>
          </a:xfrm>
          <a:prstGeom prst="rect">
            <a:avLst/>
          </a:prstGeom>
        </p:spPr>
        <p:txBody>
          <a:bodyPr vert="horz" wrap="square" lIns="0" tIns="12700" rIns="0" bIns="0" rtlCol="0">
            <a:spAutoFit/>
          </a:bodyPr>
          <a:lstStyle/>
          <a:p>
            <a:pPr marL="12700" marR="5080" indent="50800">
              <a:lnSpc>
                <a:spcPct val="125000"/>
              </a:lnSpc>
              <a:spcBef>
                <a:spcPts val="100"/>
              </a:spcBef>
            </a:pPr>
            <a:r>
              <a:rPr sz="1500" b="1" spc="80" dirty="0">
                <a:solidFill>
                  <a:srgbClr val="008037"/>
                </a:solidFill>
                <a:latin typeface="Arial"/>
                <a:cs typeface="Arial"/>
              </a:rPr>
              <a:t>1/2 </a:t>
            </a:r>
            <a:r>
              <a:rPr sz="1500" b="1" spc="40" dirty="0">
                <a:solidFill>
                  <a:srgbClr val="008037"/>
                </a:solidFill>
                <a:latin typeface="Arial"/>
                <a:cs typeface="Arial"/>
              </a:rPr>
              <a:t>de  </a:t>
            </a:r>
            <a:r>
              <a:rPr sz="1500" b="1" spc="55" dirty="0">
                <a:solidFill>
                  <a:srgbClr val="008037"/>
                </a:solidFill>
                <a:latin typeface="Arial"/>
                <a:cs typeface="Arial"/>
              </a:rPr>
              <a:t>bière</a:t>
            </a:r>
            <a:r>
              <a:rPr sz="1500" b="1" spc="-125" dirty="0">
                <a:solidFill>
                  <a:srgbClr val="008037"/>
                </a:solidFill>
                <a:latin typeface="Arial"/>
                <a:cs typeface="Arial"/>
              </a:rPr>
              <a:t> </a:t>
            </a:r>
            <a:r>
              <a:rPr sz="1500" b="1" spc="30" dirty="0">
                <a:solidFill>
                  <a:srgbClr val="008037"/>
                </a:solidFill>
                <a:latin typeface="Arial"/>
                <a:cs typeface="Arial"/>
              </a:rPr>
              <a:t>5°</a:t>
            </a:r>
            <a:endParaRPr sz="1500">
              <a:latin typeface="Arial"/>
              <a:cs typeface="Arial"/>
            </a:endParaRPr>
          </a:p>
          <a:p>
            <a:pPr marL="109855">
              <a:lnSpc>
                <a:spcPct val="100000"/>
              </a:lnSpc>
              <a:spcBef>
                <a:spcPts val="500"/>
              </a:spcBef>
            </a:pPr>
            <a:r>
              <a:rPr sz="1900" b="1" spc="25" dirty="0">
                <a:solidFill>
                  <a:srgbClr val="0C45A6"/>
                </a:solidFill>
                <a:latin typeface="Arial"/>
                <a:cs typeface="Arial"/>
              </a:rPr>
              <a:t>25</a:t>
            </a:r>
            <a:r>
              <a:rPr sz="1900" b="1" spc="-70" dirty="0">
                <a:solidFill>
                  <a:srgbClr val="0C45A6"/>
                </a:solidFill>
                <a:latin typeface="Arial"/>
                <a:cs typeface="Arial"/>
              </a:rPr>
              <a:t> </a:t>
            </a:r>
            <a:r>
              <a:rPr sz="1900" b="1" spc="-20" dirty="0">
                <a:solidFill>
                  <a:srgbClr val="0C45A6"/>
                </a:solidFill>
                <a:latin typeface="Arial"/>
                <a:cs typeface="Arial"/>
              </a:rPr>
              <a:t>cl</a:t>
            </a:r>
            <a:endParaRPr sz="1900">
              <a:latin typeface="Arial"/>
              <a:cs typeface="Arial"/>
            </a:endParaRPr>
          </a:p>
        </p:txBody>
      </p:sp>
      <p:grpSp>
        <p:nvGrpSpPr>
          <p:cNvPr id="26" name="object 26"/>
          <p:cNvGrpSpPr/>
          <p:nvPr/>
        </p:nvGrpSpPr>
        <p:grpSpPr>
          <a:xfrm>
            <a:off x="1669785" y="3322635"/>
            <a:ext cx="1285875" cy="2752725"/>
            <a:chOff x="1669785" y="3322635"/>
            <a:chExt cx="1285875" cy="2752725"/>
          </a:xfrm>
        </p:grpSpPr>
        <p:sp>
          <p:nvSpPr>
            <p:cNvPr id="27" name="object 27"/>
            <p:cNvSpPr/>
            <p:nvPr/>
          </p:nvSpPr>
          <p:spPr>
            <a:xfrm>
              <a:off x="1669785" y="3322655"/>
              <a:ext cx="45085" cy="184150"/>
            </a:xfrm>
            <a:custGeom>
              <a:avLst/>
              <a:gdLst/>
              <a:ahLst/>
              <a:cxnLst/>
              <a:rect l="l" t="t" r="r" b="b"/>
              <a:pathLst>
                <a:path w="45085" h="184150">
                  <a:moveTo>
                    <a:pt x="0" y="183648"/>
                  </a:moveTo>
                  <a:lnTo>
                    <a:pt x="0" y="0"/>
                  </a:lnTo>
                  <a:lnTo>
                    <a:pt x="45029" y="13742"/>
                  </a:lnTo>
                  <a:lnTo>
                    <a:pt x="0" y="183648"/>
                  </a:lnTo>
                  <a:close/>
                </a:path>
              </a:pathLst>
            </a:custGeom>
            <a:solidFill>
              <a:srgbClr val="DDDEDB"/>
            </a:solidFill>
          </p:spPr>
          <p:txBody>
            <a:bodyPr wrap="square" lIns="0" tIns="0" rIns="0" bIns="0" rtlCol="0"/>
            <a:lstStyle/>
            <a:p>
              <a:endParaRPr/>
            </a:p>
          </p:txBody>
        </p:sp>
        <p:sp>
          <p:nvSpPr>
            <p:cNvPr id="28" name="object 28"/>
            <p:cNvSpPr/>
            <p:nvPr/>
          </p:nvSpPr>
          <p:spPr>
            <a:xfrm>
              <a:off x="1669785" y="3322635"/>
              <a:ext cx="37465" cy="151765"/>
            </a:xfrm>
            <a:custGeom>
              <a:avLst/>
              <a:gdLst/>
              <a:ahLst/>
              <a:cxnLst/>
              <a:rect l="l" t="t" r="r" b="b"/>
              <a:pathLst>
                <a:path w="37464" h="151764">
                  <a:moveTo>
                    <a:pt x="0" y="151513"/>
                  </a:moveTo>
                  <a:lnTo>
                    <a:pt x="0" y="0"/>
                  </a:lnTo>
                  <a:lnTo>
                    <a:pt x="37156" y="11338"/>
                  </a:lnTo>
                  <a:lnTo>
                    <a:pt x="0" y="151513"/>
                  </a:lnTo>
                  <a:close/>
                </a:path>
              </a:pathLst>
            </a:custGeom>
            <a:solidFill>
              <a:srgbClr val="E3E6E3"/>
            </a:solidFill>
          </p:spPr>
          <p:txBody>
            <a:bodyPr wrap="square" lIns="0" tIns="0" rIns="0" bIns="0" rtlCol="0"/>
            <a:lstStyle/>
            <a:p>
              <a:endParaRPr/>
            </a:p>
          </p:txBody>
        </p:sp>
        <p:sp>
          <p:nvSpPr>
            <p:cNvPr id="29" name="object 29"/>
            <p:cNvSpPr/>
            <p:nvPr/>
          </p:nvSpPr>
          <p:spPr>
            <a:xfrm>
              <a:off x="1679172" y="3330422"/>
              <a:ext cx="1276985" cy="2744470"/>
            </a:xfrm>
            <a:custGeom>
              <a:avLst/>
              <a:gdLst/>
              <a:ahLst/>
              <a:cxnLst/>
              <a:rect l="l" t="t" r="r" b="b"/>
              <a:pathLst>
                <a:path w="1276985" h="2744470">
                  <a:moveTo>
                    <a:pt x="612035" y="1497182"/>
                  </a:moveTo>
                  <a:lnTo>
                    <a:pt x="564086" y="1495917"/>
                  </a:lnTo>
                  <a:lnTo>
                    <a:pt x="517345" y="1488314"/>
                  </a:lnTo>
                  <a:lnTo>
                    <a:pt x="472382" y="1474690"/>
                  </a:lnTo>
                  <a:lnTo>
                    <a:pt x="429763" y="1455367"/>
                  </a:lnTo>
                  <a:lnTo>
                    <a:pt x="390058" y="1430663"/>
                  </a:lnTo>
                  <a:lnTo>
                    <a:pt x="353835" y="1400898"/>
                  </a:lnTo>
                  <a:lnTo>
                    <a:pt x="321661" y="1366393"/>
                  </a:lnTo>
                  <a:lnTo>
                    <a:pt x="294105" y="1327466"/>
                  </a:lnTo>
                  <a:lnTo>
                    <a:pt x="271735" y="1284437"/>
                  </a:lnTo>
                  <a:lnTo>
                    <a:pt x="255119" y="1237627"/>
                  </a:lnTo>
                  <a:lnTo>
                    <a:pt x="0" y="168362"/>
                  </a:lnTo>
                  <a:lnTo>
                    <a:pt x="605207" y="0"/>
                  </a:lnTo>
                  <a:lnTo>
                    <a:pt x="939976" y="1047068"/>
                  </a:lnTo>
                  <a:lnTo>
                    <a:pt x="949686" y="1093681"/>
                  </a:lnTo>
                  <a:lnTo>
                    <a:pt x="953067" y="1140072"/>
                  </a:lnTo>
                  <a:lnTo>
                    <a:pt x="950400" y="1185742"/>
                  </a:lnTo>
                  <a:lnTo>
                    <a:pt x="941967" y="1230192"/>
                  </a:lnTo>
                  <a:lnTo>
                    <a:pt x="928051" y="1272924"/>
                  </a:lnTo>
                  <a:lnTo>
                    <a:pt x="908933" y="1313439"/>
                  </a:lnTo>
                  <a:lnTo>
                    <a:pt x="884895" y="1351238"/>
                  </a:lnTo>
                  <a:lnTo>
                    <a:pt x="856220" y="1385822"/>
                  </a:lnTo>
                  <a:lnTo>
                    <a:pt x="823189" y="1416692"/>
                  </a:lnTo>
                  <a:lnTo>
                    <a:pt x="786085" y="1443349"/>
                  </a:lnTo>
                  <a:lnTo>
                    <a:pt x="745190" y="1465295"/>
                  </a:lnTo>
                  <a:lnTo>
                    <a:pt x="700786" y="1482031"/>
                  </a:lnTo>
                  <a:lnTo>
                    <a:pt x="703505" y="1491787"/>
                  </a:lnTo>
                  <a:lnTo>
                    <a:pt x="660626" y="1491787"/>
                  </a:lnTo>
                  <a:lnTo>
                    <a:pt x="612035" y="1497182"/>
                  </a:lnTo>
                  <a:close/>
                </a:path>
                <a:path w="1276985" h="2744470">
                  <a:moveTo>
                    <a:pt x="740090" y="2744408"/>
                  </a:moveTo>
                  <a:lnTo>
                    <a:pt x="734193" y="2697665"/>
                  </a:lnTo>
                  <a:lnTo>
                    <a:pt x="742021" y="2655973"/>
                  </a:lnTo>
                  <a:lnTo>
                    <a:pt x="792153" y="2605628"/>
                  </a:lnTo>
                  <a:lnTo>
                    <a:pt x="958164" y="2559406"/>
                  </a:lnTo>
                  <a:lnTo>
                    <a:pt x="660626" y="1491787"/>
                  </a:lnTo>
                  <a:lnTo>
                    <a:pt x="703505" y="1491787"/>
                  </a:lnTo>
                  <a:lnTo>
                    <a:pt x="998019" y="2548368"/>
                  </a:lnTo>
                  <a:lnTo>
                    <a:pt x="1258960" y="2548368"/>
                  </a:lnTo>
                  <a:lnTo>
                    <a:pt x="1261342" y="2551033"/>
                  </a:lnTo>
                  <a:lnTo>
                    <a:pt x="1276488" y="2585117"/>
                  </a:lnTo>
                  <a:lnTo>
                    <a:pt x="1276488" y="2595213"/>
                  </a:lnTo>
                  <a:lnTo>
                    <a:pt x="740090" y="2744408"/>
                  </a:lnTo>
                  <a:close/>
                </a:path>
                <a:path w="1276985" h="2744470">
                  <a:moveTo>
                    <a:pt x="1258960" y="2548368"/>
                  </a:moveTo>
                  <a:lnTo>
                    <a:pt x="998019" y="2548368"/>
                  </a:lnTo>
                  <a:lnTo>
                    <a:pt x="1164030" y="2502146"/>
                  </a:lnTo>
                  <a:lnTo>
                    <a:pt x="1199374" y="2502100"/>
                  </a:lnTo>
                  <a:lnTo>
                    <a:pt x="1233058" y="2519381"/>
                  </a:lnTo>
                  <a:lnTo>
                    <a:pt x="1258960" y="2548368"/>
                  </a:lnTo>
                  <a:close/>
                </a:path>
              </a:pathLst>
            </a:custGeom>
            <a:solidFill>
              <a:srgbClr val="DDDEDB"/>
            </a:solidFill>
          </p:spPr>
          <p:txBody>
            <a:bodyPr wrap="square" lIns="0" tIns="0" rIns="0" bIns="0" rtlCol="0"/>
            <a:lstStyle/>
            <a:p>
              <a:endParaRPr/>
            </a:p>
          </p:txBody>
        </p:sp>
        <p:sp>
          <p:nvSpPr>
            <p:cNvPr id="30" name="object 30"/>
            <p:cNvSpPr/>
            <p:nvPr/>
          </p:nvSpPr>
          <p:spPr>
            <a:xfrm>
              <a:off x="1791840" y="3716089"/>
              <a:ext cx="756920" cy="1003300"/>
            </a:xfrm>
            <a:custGeom>
              <a:avLst/>
              <a:gdLst/>
              <a:ahLst/>
              <a:cxnLst/>
              <a:rect l="l" t="t" r="r" b="b"/>
              <a:pathLst>
                <a:path w="756919" h="1003300">
                  <a:moveTo>
                    <a:pt x="450014" y="1002918"/>
                  </a:moveTo>
                  <a:lnTo>
                    <a:pt x="405641" y="998337"/>
                  </a:lnTo>
                  <a:lnTo>
                    <a:pt x="363244" y="987434"/>
                  </a:lnTo>
                  <a:lnTo>
                    <a:pt x="323545" y="970582"/>
                  </a:lnTo>
                  <a:lnTo>
                    <a:pt x="287269" y="948154"/>
                  </a:lnTo>
                  <a:lnTo>
                    <a:pt x="255139" y="920524"/>
                  </a:lnTo>
                  <a:lnTo>
                    <a:pt x="227876" y="888063"/>
                  </a:lnTo>
                  <a:lnTo>
                    <a:pt x="206206" y="851147"/>
                  </a:lnTo>
                  <a:lnTo>
                    <a:pt x="190851" y="810147"/>
                  </a:lnTo>
                  <a:lnTo>
                    <a:pt x="0" y="0"/>
                  </a:lnTo>
                  <a:lnTo>
                    <a:pt x="540573" y="11445"/>
                  </a:lnTo>
                  <a:lnTo>
                    <a:pt x="748270" y="655017"/>
                  </a:lnTo>
                  <a:lnTo>
                    <a:pt x="756344" y="698063"/>
                  </a:lnTo>
                  <a:lnTo>
                    <a:pt x="756901" y="740871"/>
                  </a:lnTo>
                  <a:lnTo>
                    <a:pt x="750366" y="782747"/>
                  </a:lnTo>
                  <a:lnTo>
                    <a:pt x="737165" y="822999"/>
                  </a:lnTo>
                  <a:lnTo>
                    <a:pt x="717722" y="860935"/>
                  </a:lnTo>
                  <a:lnTo>
                    <a:pt x="692465" y="895861"/>
                  </a:lnTo>
                  <a:lnTo>
                    <a:pt x="661818" y="927085"/>
                  </a:lnTo>
                  <a:lnTo>
                    <a:pt x="626207" y="953915"/>
                  </a:lnTo>
                  <a:lnTo>
                    <a:pt x="586057" y="975657"/>
                  </a:lnTo>
                  <a:lnTo>
                    <a:pt x="541793" y="991620"/>
                  </a:lnTo>
                  <a:lnTo>
                    <a:pt x="495639" y="1000803"/>
                  </a:lnTo>
                  <a:lnTo>
                    <a:pt x="450014" y="1002918"/>
                  </a:lnTo>
                  <a:close/>
                </a:path>
              </a:pathLst>
            </a:custGeom>
            <a:solidFill>
              <a:srgbClr val="E3CC8E"/>
            </a:solidFill>
          </p:spPr>
          <p:txBody>
            <a:bodyPr wrap="square" lIns="0" tIns="0" rIns="0" bIns="0" rtlCol="0"/>
            <a:lstStyle/>
            <a:p>
              <a:endParaRPr/>
            </a:p>
          </p:txBody>
        </p:sp>
        <p:sp>
          <p:nvSpPr>
            <p:cNvPr id="31" name="object 31"/>
            <p:cNvSpPr/>
            <p:nvPr/>
          </p:nvSpPr>
          <p:spPr>
            <a:xfrm>
              <a:off x="2280029" y="4271692"/>
              <a:ext cx="73823" cy="74333"/>
            </a:xfrm>
            <a:prstGeom prst="rect">
              <a:avLst/>
            </a:prstGeom>
            <a:blipFill>
              <a:blip r:embed="rId8" cstate="print"/>
              <a:stretch>
                <a:fillRect/>
              </a:stretch>
            </a:blipFill>
          </p:spPr>
          <p:txBody>
            <a:bodyPr wrap="square" lIns="0" tIns="0" rIns="0" bIns="0" rtlCol="0"/>
            <a:lstStyle/>
            <a:p>
              <a:endParaRPr/>
            </a:p>
          </p:txBody>
        </p:sp>
        <p:sp>
          <p:nvSpPr>
            <p:cNvPr id="32" name="object 32"/>
            <p:cNvSpPr/>
            <p:nvPr/>
          </p:nvSpPr>
          <p:spPr>
            <a:xfrm>
              <a:off x="2097608" y="3902100"/>
              <a:ext cx="354965" cy="640715"/>
            </a:xfrm>
            <a:custGeom>
              <a:avLst/>
              <a:gdLst/>
              <a:ahLst/>
              <a:cxnLst/>
              <a:rect l="l" t="t" r="r" b="b"/>
              <a:pathLst>
                <a:path w="354964" h="640714">
                  <a:moveTo>
                    <a:pt x="27774" y="23482"/>
                  </a:moveTo>
                  <a:lnTo>
                    <a:pt x="2628" y="0"/>
                  </a:lnTo>
                  <a:lnTo>
                    <a:pt x="609" y="3848"/>
                  </a:lnTo>
                  <a:lnTo>
                    <a:pt x="0" y="8483"/>
                  </a:lnTo>
                  <a:lnTo>
                    <a:pt x="3416" y="20916"/>
                  </a:lnTo>
                  <a:lnTo>
                    <a:pt x="10617" y="26098"/>
                  </a:lnTo>
                  <a:lnTo>
                    <a:pt x="20027" y="26098"/>
                  </a:lnTo>
                  <a:lnTo>
                    <a:pt x="21602" y="25920"/>
                  </a:lnTo>
                  <a:lnTo>
                    <a:pt x="24904" y="25006"/>
                  </a:lnTo>
                  <a:lnTo>
                    <a:pt x="26365" y="24333"/>
                  </a:lnTo>
                  <a:lnTo>
                    <a:pt x="27774" y="23482"/>
                  </a:lnTo>
                  <a:close/>
                </a:path>
                <a:path w="354964" h="640714">
                  <a:moveTo>
                    <a:pt x="137604" y="353390"/>
                  </a:moveTo>
                  <a:lnTo>
                    <a:pt x="113830" y="326301"/>
                  </a:lnTo>
                  <a:lnTo>
                    <a:pt x="111633" y="326301"/>
                  </a:lnTo>
                  <a:lnTo>
                    <a:pt x="89903" y="347230"/>
                  </a:lnTo>
                  <a:lnTo>
                    <a:pt x="90576" y="356730"/>
                  </a:lnTo>
                  <a:lnTo>
                    <a:pt x="93980" y="363982"/>
                  </a:lnTo>
                  <a:lnTo>
                    <a:pt x="99339" y="369544"/>
                  </a:lnTo>
                  <a:lnTo>
                    <a:pt x="106108" y="373100"/>
                  </a:lnTo>
                  <a:lnTo>
                    <a:pt x="113766" y="374357"/>
                  </a:lnTo>
                  <a:lnTo>
                    <a:pt x="115900" y="374357"/>
                  </a:lnTo>
                  <a:lnTo>
                    <a:pt x="137604" y="353390"/>
                  </a:lnTo>
                  <a:close/>
                </a:path>
                <a:path w="354964" h="640714">
                  <a:moveTo>
                    <a:pt x="144640" y="149682"/>
                  </a:moveTo>
                  <a:lnTo>
                    <a:pt x="144106" y="142633"/>
                  </a:lnTo>
                  <a:lnTo>
                    <a:pt x="141909" y="134708"/>
                  </a:lnTo>
                  <a:lnTo>
                    <a:pt x="134759" y="129590"/>
                  </a:lnTo>
                  <a:lnTo>
                    <a:pt x="125361" y="129590"/>
                  </a:lnTo>
                  <a:lnTo>
                    <a:pt x="109245" y="145135"/>
                  </a:lnTo>
                  <a:lnTo>
                    <a:pt x="109740" y="152209"/>
                  </a:lnTo>
                  <a:lnTo>
                    <a:pt x="111937" y="160070"/>
                  </a:lnTo>
                  <a:lnTo>
                    <a:pt x="119138" y="165201"/>
                  </a:lnTo>
                  <a:lnTo>
                    <a:pt x="128536" y="165201"/>
                  </a:lnTo>
                  <a:lnTo>
                    <a:pt x="144640" y="149682"/>
                  </a:lnTo>
                  <a:close/>
                </a:path>
                <a:path w="354964" h="640714">
                  <a:moveTo>
                    <a:pt x="223151" y="525475"/>
                  </a:moveTo>
                  <a:lnTo>
                    <a:pt x="199275" y="498386"/>
                  </a:lnTo>
                  <a:lnTo>
                    <a:pt x="197205" y="498386"/>
                  </a:lnTo>
                  <a:lnTo>
                    <a:pt x="175437" y="519353"/>
                  </a:lnTo>
                  <a:lnTo>
                    <a:pt x="176149" y="528878"/>
                  </a:lnTo>
                  <a:lnTo>
                    <a:pt x="179514" y="536092"/>
                  </a:lnTo>
                  <a:lnTo>
                    <a:pt x="184873" y="541629"/>
                  </a:lnTo>
                  <a:lnTo>
                    <a:pt x="191643" y="545185"/>
                  </a:lnTo>
                  <a:lnTo>
                    <a:pt x="199275" y="546442"/>
                  </a:lnTo>
                  <a:lnTo>
                    <a:pt x="201409" y="546442"/>
                  </a:lnTo>
                  <a:lnTo>
                    <a:pt x="223151" y="525475"/>
                  </a:lnTo>
                  <a:close/>
                </a:path>
                <a:path w="354964" h="640714">
                  <a:moveTo>
                    <a:pt x="354355" y="625005"/>
                  </a:moveTo>
                  <a:lnTo>
                    <a:pt x="353809" y="617969"/>
                  </a:lnTo>
                  <a:lnTo>
                    <a:pt x="351612" y="610044"/>
                  </a:lnTo>
                  <a:lnTo>
                    <a:pt x="344474" y="604913"/>
                  </a:lnTo>
                  <a:lnTo>
                    <a:pt x="335076" y="604913"/>
                  </a:lnTo>
                  <a:lnTo>
                    <a:pt x="318947" y="620471"/>
                  </a:lnTo>
                  <a:lnTo>
                    <a:pt x="319455" y="627545"/>
                  </a:lnTo>
                  <a:lnTo>
                    <a:pt x="321652" y="635406"/>
                  </a:lnTo>
                  <a:lnTo>
                    <a:pt x="328853" y="640524"/>
                  </a:lnTo>
                  <a:lnTo>
                    <a:pt x="338251" y="640524"/>
                  </a:lnTo>
                  <a:lnTo>
                    <a:pt x="354355" y="625005"/>
                  </a:lnTo>
                  <a:close/>
                </a:path>
              </a:pathLst>
            </a:custGeom>
            <a:solidFill>
              <a:srgbClr val="F1E7C7"/>
            </a:solidFill>
          </p:spPr>
          <p:txBody>
            <a:bodyPr wrap="square" lIns="0" tIns="0" rIns="0" bIns="0" rtlCol="0"/>
            <a:lstStyle/>
            <a:p>
              <a:endParaRPr/>
            </a:p>
          </p:txBody>
        </p:sp>
        <p:sp>
          <p:nvSpPr>
            <p:cNvPr id="33" name="object 33"/>
            <p:cNvSpPr/>
            <p:nvPr/>
          </p:nvSpPr>
          <p:spPr>
            <a:xfrm>
              <a:off x="1671237" y="3498785"/>
              <a:ext cx="11430" cy="12700"/>
            </a:xfrm>
            <a:custGeom>
              <a:avLst/>
              <a:gdLst/>
              <a:ahLst/>
              <a:cxnLst/>
              <a:rect l="l" t="t" r="r" b="b"/>
              <a:pathLst>
                <a:path w="11430" h="12700">
                  <a:moveTo>
                    <a:pt x="10924" y="12433"/>
                  </a:moveTo>
                  <a:lnTo>
                    <a:pt x="0" y="2213"/>
                  </a:lnTo>
                  <a:lnTo>
                    <a:pt x="7934" y="0"/>
                  </a:lnTo>
                  <a:lnTo>
                    <a:pt x="10924" y="12433"/>
                  </a:lnTo>
                  <a:close/>
                </a:path>
              </a:pathLst>
            </a:custGeom>
            <a:solidFill>
              <a:srgbClr val="FFFFFF"/>
            </a:solidFill>
          </p:spPr>
          <p:txBody>
            <a:bodyPr wrap="square" lIns="0" tIns="0" rIns="0" bIns="0" rtlCol="0"/>
            <a:lstStyle/>
            <a:p>
              <a:endParaRPr/>
            </a:p>
          </p:txBody>
        </p:sp>
        <p:sp>
          <p:nvSpPr>
            <p:cNvPr id="34" name="object 34"/>
            <p:cNvSpPr/>
            <p:nvPr/>
          </p:nvSpPr>
          <p:spPr>
            <a:xfrm>
              <a:off x="1679172" y="3332617"/>
              <a:ext cx="932180" cy="1047115"/>
            </a:xfrm>
            <a:custGeom>
              <a:avLst/>
              <a:gdLst/>
              <a:ahLst/>
              <a:cxnLst/>
              <a:rect l="l" t="t" r="r" b="b"/>
              <a:pathLst>
                <a:path w="932180" h="1047114">
                  <a:moveTo>
                    <a:pt x="931980" y="1047068"/>
                  </a:moveTo>
                  <a:lnTo>
                    <a:pt x="834266" y="955661"/>
                  </a:lnTo>
                  <a:lnTo>
                    <a:pt x="653241" y="394911"/>
                  </a:lnTo>
                  <a:lnTo>
                    <a:pt x="224664" y="385831"/>
                  </a:lnTo>
                  <a:lnTo>
                    <a:pt x="2990" y="178601"/>
                  </a:lnTo>
                  <a:lnTo>
                    <a:pt x="0" y="166167"/>
                  </a:lnTo>
                  <a:lnTo>
                    <a:pt x="597273" y="0"/>
                  </a:lnTo>
                  <a:lnTo>
                    <a:pt x="931980" y="1047068"/>
                  </a:lnTo>
                  <a:close/>
                </a:path>
              </a:pathLst>
            </a:custGeom>
            <a:solidFill>
              <a:srgbClr val="E3E6E3"/>
            </a:solidFill>
          </p:spPr>
          <p:txBody>
            <a:bodyPr wrap="square" lIns="0" tIns="0" rIns="0" bIns="0" rtlCol="0"/>
            <a:lstStyle/>
            <a:p>
              <a:endParaRPr/>
            </a:p>
          </p:txBody>
        </p:sp>
        <p:sp>
          <p:nvSpPr>
            <p:cNvPr id="35" name="object 35"/>
            <p:cNvSpPr/>
            <p:nvPr/>
          </p:nvSpPr>
          <p:spPr>
            <a:xfrm>
              <a:off x="1903836" y="3718449"/>
              <a:ext cx="609600" cy="570230"/>
            </a:xfrm>
            <a:custGeom>
              <a:avLst/>
              <a:gdLst/>
              <a:ahLst/>
              <a:cxnLst/>
              <a:rect l="l" t="t" r="r" b="b"/>
              <a:pathLst>
                <a:path w="609600" h="570229">
                  <a:moveTo>
                    <a:pt x="196405" y="183650"/>
                  </a:moveTo>
                  <a:lnTo>
                    <a:pt x="0" y="0"/>
                  </a:lnTo>
                  <a:lnTo>
                    <a:pt x="428576" y="9079"/>
                  </a:lnTo>
                  <a:lnTo>
                    <a:pt x="481842" y="174076"/>
                  </a:lnTo>
                  <a:lnTo>
                    <a:pt x="210626" y="174076"/>
                  </a:lnTo>
                  <a:lnTo>
                    <a:pt x="209039" y="174320"/>
                  </a:lnTo>
                  <a:lnTo>
                    <a:pt x="202509" y="176088"/>
                  </a:lnTo>
                  <a:lnTo>
                    <a:pt x="198602" y="179442"/>
                  </a:lnTo>
                  <a:lnTo>
                    <a:pt x="196405" y="183650"/>
                  </a:lnTo>
                  <a:close/>
                </a:path>
                <a:path w="609600" h="570229">
                  <a:moveTo>
                    <a:pt x="609602" y="569829"/>
                  </a:moveTo>
                  <a:lnTo>
                    <a:pt x="221551" y="207127"/>
                  </a:lnTo>
                  <a:lnTo>
                    <a:pt x="228204" y="203041"/>
                  </a:lnTo>
                  <a:lnTo>
                    <a:pt x="231621" y="194992"/>
                  </a:lnTo>
                  <a:lnTo>
                    <a:pt x="227227" y="179259"/>
                  </a:lnTo>
                  <a:lnTo>
                    <a:pt x="220086" y="174076"/>
                  </a:lnTo>
                  <a:lnTo>
                    <a:pt x="481842" y="174076"/>
                  </a:lnTo>
                  <a:lnTo>
                    <a:pt x="556273" y="404637"/>
                  </a:lnTo>
                  <a:lnTo>
                    <a:pt x="495408" y="404637"/>
                  </a:lnTo>
                  <a:lnTo>
                    <a:pt x="493211" y="404942"/>
                  </a:lnTo>
                  <a:lnTo>
                    <a:pt x="491075" y="405552"/>
                  </a:lnTo>
                  <a:lnTo>
                    <a:pt x="482557" y="409864"/>
                  </a:lnTo>
                  <a:lnTo>
                    <a:pt x="476579" y="416863"/>
                  </a:lnTo>
                  <a:lnTo>
                    <a:pt x="473669" y="425601"/>
                  </a:lnTo>
                  <a:lnTo>
                    <a:pt x="474352" y="435127"/>
                  </a:lnTo>
                  <a:lnTo>
                    <a:pt x="477726" y="442347"/>
                  </a:lnTo>
                  <a:lnTo>
                    <a:pt x="483079" y="447886"/>
                  </a:lnTo>
                  <a:lnTo>
                    <a:pt x="489852" y="451437"/>
                  </a:lnTo>
                  <a:lnTo>
                    <a:pt x="497483" y="452689"/>
                  </a:lnTo>
                  <a:lnTo>
                    <a:pt x="571786" y="452689"/>
                  </a:lnTo>
                  <a:lnTo>
                    <a:pt x="609602" y="569829"/>
                  </a:lnTo>
                  <a:close/>
                </a:path>
                <a:path w="609600" h="570229">
                  <a:moveTo>
                    <a:pt x="571786" y="452689"/>
                  </a:moveTo>
                  <a:lnTo>
                    <a:pt x="499619" y="452689"/>
                  </a:lnTo>
                  <a:lnTo>
                    <a:pt x="501817" y="452384"/>
                  </a:lnTo>
                  <a:lnTo>
                    <a:pt x="503953" y="451835"/>
                  </a:lnTo>
                  <a:lnTo>
                    <a:pt x="512479" y="447488"/>
                  </a:lnTo>
                  <a:lnTo>
                    <a:pt x="518471" y="440477"/>
                  </a:lnTo>
                  <a:lnTo>
                    <a:pt x="521384" y="431752"/>
                  </a:lnTo>
                  <a:lnTo>
                    <a:pt x="520676" y="422260"/>
                  </a:lnTo>
                  <a:lnTo>
                    <a:pt x="517302" y="415005"/>
                  </a:lnTo>
                  <a:lnTo>
                    <a:pt x="511948" y="409447"/>
                  </a:lnTo>
                  <a:lnTo>
                    <a:pt x="505175" y="405890"/>
                  </a:lnTo>
                  <a:lnTo>
                    <a:pt x="497544" y="404637"/>
                  </a:lnTo>
                  <a:lnTo>
                    <a:pt x="556273" y="404637"/>
                  </a:lnTo>
                  <a:lnTo>
                    <a:pt x="571786" y="452689"/>
                  </a:lnTo>
                  <a:close/>
                </a:path>
              </a:pathLst>
            </a:custGeom>
            <a:solidFill>
              <a:srgbClr val="E8D6A3"/>
            </a:solidFill>
          </p:spPr>
          <p:txBody>
            <a:bodyPr wrap="square" lIns="0" tIns="0" rIns="0" bIns="0" rtlCol="0"/>
            <a:lstStyle/>
            <a:p>
              <a:endParaRPr/>
            </a:p>
          </p:txBody>
        </p:sp>
        <p:sp>
          <p:nvSpPr>
            <p:cNvPr id="36" name="object 36"/>
            <p:cNvSpPr/>
            <p:nvPr/>
          </p:nvSpPr>
          <p:spPr>
            <a:xfrm>
              <a:off x="2100237" y="3892537"/>
              <a:ext cx="325120" cy="278765"/>
            </a:xfrm>
            <a:custGeom>
              <a:avLst/>
              <a:gdLst/>
              <a:ahLst/>
              <a:cxnLst/>
              <a:rect l="l" t="t" r="r" b="b"/>
              <a:pathLst>
                <a:path w="325119" h="278764">
                  <a:moveTo>
                    <a:pt x="35217" y="20916"/>
                  </a:moveTo>
                  <a:lnTo>
                    <a:pt x="30822" y="5181"/>
                  </a:lnTo>
                  <a:lnTo>
                    <a:pt x="23685" y="0"/>
                  </a:lnTo>
                  <a:lnTo>
                    <a:pt x="14224" y="0"/>
                  </a:lnTo>
                  <a:lnTo>
                    <a:pt x="12636" y="241"/>
                  </a:lnTo>
                  <a:lnTo>
                    <a:pt x="6096" y="2006"/>
                  </a:lnTo>
                  <a:lnTo>
                    <a:pt x="2197" y="5359"/>
                  </a:lnTo>
                  <a:lnTo>
                    <a:pt x="0" y="9563"/>
                  </a:lnTo>
                  <a:lnTo>
                    <a:pt x="25146" y="33045"/>
                  </a:lnTo>
                  <a:lnTo>
                    <a:pt x="31800" y="28956"/>
                  </a:lnTo>
                  <a:lnTo>
                    <a:pt x="35217" y="20916"/>
                  </a:lnTo>
                  <a:close/>
                </a:path>
                <a:path w="325119" h="278764">
                  <a:moveTo>
                    <a:pt x="324980" y="257670"/>
                  </a:moveTo>
                  <a:lnTo>
                    <a:pt x="301142" y="230555"/>
                  </a:lnTo>
                  <a:lnTo>
                    <a:pt x="298996" y="230555"/>
                  </a:lnTo>
                  <a:lnTo>
                    <a:pt x="277266" y="251523"/>
                  </a:lnTo>
                  <a:lnTo>
                    <a:pt x="277939" y="261048"/>
                  </a:lnTo>
                  <a:lnTo>
                    <a:pt x="281317" y="268262"/>
                  </a:lnTo>
                  <a:lnTo>
                    <a:pt x="286677" y="273799"/>
                  </a:lnTo>
                  <a:lnTo>
                    <a:pt x="293446" y="277355"/>
                  </a:lnTo>
                  <a:lnTo>
                    <a:pt x="301078" y="278612"/>
                  </a:lnTo>
                  <a:lnTo>
                    <a:pt x="303212" y="278612"/>
                  </a:lnTo>
                  <a:lnTo>
                    <a:pt x="324980" y="257670"/>
                  </a:lnTo>
                  <a:close/>
                </a:path>
              </a:pathLst>
            </a:custGeom>
            <a:solidFill>
              <a:srgbClr val="F5ECD5"/>
            </a:solidFill>
          </p:spPr>
          <p:txBody>
            <a:bodyPr wrap="square" lIns="0" tIns="0" rIns="0" bIns="0" rtlCol="0"/>
            <a:lstStyle/>
            <a:p>
              <a:endParaRPr/>
            </a:p>
          </p:txBody>
        </p:sp>
      </p:grpSp>
      <p:sp>
        <p:nvSpPr>
          <p:cNvPr id="37" name="object 37"/>
          <p:cNvSpPr txBox="1"/>
          <p:nvPr/>
        </p:nvSpPr>
        <p:spPr>
          <a:xfrm>
            <a:off x="1895559" y="6091346"/>
            <a:ext cx="1529715" cy="949960"/>
          </a:xfrm>
          <a:prstGeom prst="rect">
            <a:avLst/>
          </a:prstGeom>
        </p:spPr>
        <p:txBody>
          <a:bodyPr vert="horz" wrap="square" lIns="0" tIns="69850" rIns="0" bIns="0" rtlCol="0">
            <a:spAutoFit/>
          </a:bodyPr>
          <a:lstStyle/>
          <a:p>
            <a:pPr algn="ctr">
              <a:lnSpc>
                <a:spcPct val="100000"/>
              </a:lnSpc>
              <a:spcBef>
                <a:spcPts val="550"/>
              </a:spcBef>
            </a:pPr>
            <a:r>
              <a:rPr sz="1500" b="1" spc="20" dirty="0">
                <a:solidFill>
                  <a:srgbClr val="008037"/>
                </a:solidFill>
                <a:latin typeface="Arial"/>
                <a:cs typeface="Arial"/>
              </a:rPr>
              <a:t>1 coupe</a:t>
            </a:r>
            <a:r>
              <a:rPr sz="1500" b="1" spc="-105" dirty="0">
                <a:solidFill>
                  <a:srgbClr val="008037"/>
                </a:solidFill>
                <a:latin typeface="Arial"/>
                <a:cs typeface="Arial"/>
              </a:rPr>
              <a:t> </a:t>
            </a:r>
            <a:r>
              <a:rPr sz="1500" b="1" spc="40" dirty="0">
                <a:solidFill>
                  <a:srgbClr val="008037"/>
                </a:solidFill>
                <a:latin typeface="Arial"/>
                <a:cs typeface="Arial"/>
              </a:rPr>
              <a:t>de</a:t>
            </a:r>
            <a:endParaRPr sz="1500">
              <a:latin typeface="Arial"/>
              <a:cs typeface="Arial"/>
            </a:endParaRPr>
          </a:p>
          <a:p>
            <a:pPr algn="ctr">
              <a:lnSpc>
                <a:spcPct val="100000"/>
              </a:lnSpc>
              <a:spcBef>
                <a:spcPts val="450"/>
              </a:spcBef>
            </a:pPr>
            <a:r>
              <a:rPr sz="1500" b="1" spc="40" dirty="0">
                <a:solidFill>
                  <a:srgbClr val="008037"/>
                </a:solidFill>
                <a:latin typeface="Arial"/>
                <a:cs typeface="Arial"/>
              </a:rPr>
              <a:t>champagne </a:t>
            </a:r>
            <a:r>
              <a:rPr sz="1500" b="1" spc="20" dirty="0">
                <a:solidFill>
                  <a:srgbClr val="008037"/>
                </a:solidFill>
                <a:latin typeface="Arial"/>
                <a:cs typeface="Arial"/>
              </a:rPr>
              <a:t>12</a:t>
            </a:r>
            <a:r>
              <a:rPr sz="1500" b="1" spc="-170" dirty="0">
                <a:solidFill>
                  <a:srgbClr val="008037"/>
                </a:solidFill>
                <a:latin typeface="Arial"/>
                <a:cs typeface="Arial"/>
              </a:rPr>
              <a:t> </a:t>
            </a:r>
            <a:r>
              <a:rPr sz="1500" b="1" spc="40" dirty="0">
                <a:solidFill>
                  <a:srgbClr val="008037"/>
                </a:solidFill>
                <a:latin typeface="Arial"/>
                <a:cs typeface="Arial"/>
              </a:rPr>
              <a:t>°</a:t>
            </a:r>
            <a:endParaRPr sz="1500">
              <a:latin typeface="Arial"/>
              <a:cs typeface="Arial"/>
            </a:endParaRPr>
          </a:p>
          <a:p>
            <a:pPr algn="ctr">
              <a:lnSpc>
                <a:spcPct val="100000"/>
              </a:lnSpc>
              <a:spcBef>
                <a:spcPts val="500"/>
              </a:spcBef>
            </a:pPr>
            <a:r>
              <a:rPr sz="1900" b="1" spc="25" dirty="0">
                <a:solidFill>
                  <a:srgbClr val="0C45A6"/>
                </a:solidFill>
                <a:latin typeface="Arial"/>
                <a:cs typeface="Arial"/>
              </a:rPr>
              <a:t>10</a:t>
            </a:r>
            <a:r>
              <a:rPr sz="1900" b="1" spc="-55" dirty="0">
                <a:solidFill>
                  <a:srgbClr val="0C45A6"/>
                </a:solidFill>
                <a:latin typeface="Arial"/>
                <a:cs typeface="Arial"/>
              </a:rPr>
              <a:t> </a:t>
            </a:r>
            <a:r>
              <a:rPr sz="1900" b="1" spc="-20" dirty="0">
                <a:solidFill>
                  <a:srgbClr val="0C45A6"/>
                </a:solidFill>
                <a:latin typeface="Arial"/>
                <a:cs typeface="Arial"/>
              </a:rPr>
              <a:t>cl</a:t>
            </a:r>
            <a:endParaRPr sz="1900">
              <a:latin typeface="Arial"/>
              <a:cs typeface="Arial"/>
            </a:endParaRPr>
          </a:p>
        </p:txBody>
      </p:sp>
      <p:sp>
        <p:nvSpPr>
          <p:cNvPr id="38" name="object 38"/>
          <p:cNvSpPr txBox="1"/>
          <p:nvPr/>
        </p:nvSpPr>
        <p:spPr>
          <a:xfrm>
            <a:off x="3790003" y="6091346"/>
            <a:ext cx="998219" cy="949960"/>
          </a:xfrm>
          <a:prstGeom prst="rect">
            <a:avLst/>
          </a:prstGeom>
        </p:spPr>
        <p:txBody>
          <a:bodyPr vert="horz" wrap="square" lIns="0" tIns="12700" rIns="0" bIns="0" rtlCol="0">
            <a:spAutoFit/>
          </a:bodyPr>
          <a:lstStyle/>
          <a:p>
            <a:pPr marL="12700" marR="5080" indent="-49530" algn="ctr">
              <a:lnSpc>
                <a:spcPct val="125000"/>
              </a:lnSpc>
              <a:spcBef>
                <a:spcPts val="100"/>
              </a:spcBef>
            </a:pPr>
            <a:r>
              <a:rPr sz="1500" b="1" spc="20" dirty="0">
                <a:solidFill>
                  <a:srgbClr val="008037"/>
                </a:solidFill>
                <a:latin typeface="Arial"/>
                <a:cs typeface="Arial"/>
              </a:rPr>
              <a:t>1 </a:t>
            </a:r>
            <a:r>
              <a:rPr sz="1500" b="1" spc="40" dirty="0">
                <a:solidFill>
                  <a:srgbClr val="008037"/>
                </a:solidFill>
                <a:latin typeface="Arial"/>
                <a:cs typeface="Arial"/>
              </a:rPr>
              <a:t>ballon  de vin </a:t>
            </a:r>
            <a:r>
              <a:rPr sz="1500" b="1" spc="20" dirty="0">
                <a:solidFill>
                  <a:srgbClr val="008037"/>
                </a:solidFill>
                <a:latin typeface="Arial"/>
                <a:cs typeface="Arial"/>
              </a:rPr>
              <a:t>12</a:t>
            </a:r>
            <a:r>
              <a:rPr sz="1500" b="1" spc="-250" dirty="0">
                <a:solidFill>
                  <a:srgbClr val="008037"/>
                </a:solidFill>
                <a:latin typeface="Arial"/>
                <a:cs typeface="Arial"/>
              </a:rPr>
              <a:t> </a:t>
            </a:r>
            <a:r>
              <a:rPr sz="1500" b="1" spc="40" dirty="0">
                <a:solidFill>
                  <a:srgbClr val="008037"/>
                </a:solidFill>
                <a:latin typeface="Arial"/>
                <a:cs typeface="Arial"/>
              </a:rPr>
              <a:t>°</a:t>
            </a:r>
            <a:endParaRPr sz="1500">
              <a:latin typeface="Arial"/>
              <a:cs typeface="Arial"/>
            </a:endParaRPr>
          </a:p>
          <a:p>
            <a:pPr algn="ctr">
              <a:lnSpc>
                <a:spcPct val="100000"/>
              </a:lnSpc>
              <a:spcBef>
                <a:spcPts val="500"/>
              </a:spcBef>
            </a:pPr>
            <a:r>
              <a:rPr sz="1900" b="1" spc="25" dirty="0">
                <a:solidFill>
                  <a:srgbClr val="0C45A6"/>
                </a:solidFill>
                <a:latin typeface="Arial"/>
                <a:cs typeface="Arial"/>
              </a:rPr>
              <a:t>10</a:t>
            </a:r>
            <a:r>
              <a:rPr sz="1900" b="1" spc="-60" dirty="0">
                <a:solidFill>
                  <a:srgbClr val="0C45A6"/>
                </a:solidFill>
                <a:latin typeface="Arial"/>
                <a:cs typeface="Arial"/>
              </a:rPr>
              <a:t> </a:t>
            </a:r>
            <a:r>
              <a:rPr sz="1900" b="1" spc="-20" dirty="0">
                <a:solidFill>
                  <a:srgbClr val="0C45A6"/>
                </a:solidFill>
                <a:latin typeface="Arial"/>
                <a:cs typeface="Arial"/>
              </a:rPr>
              <a:t>cl</a:t>
            </a:r>
            <a:endParaRPr sz="1900">
              <a:latin typeface="Arial"/>
              <a:cs typeface="Arial"/>
            </a:endParaRPr>
          </a:p>
        </p:txBody>
      </p:sp>
      <p:sp>
        <p:nvSpPr>
          <p:cNvPr id="39" name="object 39"/>
          <p:cNvSpPr txBox="1"/>
          <p:nvPr/>
        </p:nvSpPr>
        <p:spPr>
          <a:xfrm>
            <a:off x="5119080" y="6024260"/>
            <a:ext cx="1302385" cy="949960"/>
          </a:xfrm>
          <a:prstGeom prst="rect">
            <a:avLst/>
          </a:prstGeom>
        </p:spPr>
        <p:txBody>
          <a:bodyPr vert="horz" wrap="square" lIns="0" tIns="69850" rIns="0" bIns="0" rtlCol="0">
            <a:spAutoFit/>
          </a:bodyPr>
          <a:lstStyle/>
          <a:p>
            <a:pPr marR="41275" algn="ctr">
              <a:lnSpc>
                <a:spcPct val="100000"/>
              </a:lnSpc>
              <a:spcBef>
                <a:spcPts val="550"/>
              </a:spcBef>
            </a:pPr>
            <a:r>
              <a:rPr sz="1500" b="1" spc="20" dirty="0">
                <a:solidFill>
                  <a:srgbClr val="008037"/>
                </a:solidFill>
                <a:latin typeface="Arial"/>
                <a:cs typeface="Arial"/>
              </a:rPr>
              <a:t>1</a:t>
            </a:r>
            <a:r>
              <a:rPr sz="1500" b="1" spc="-45" dirty="0">
                <a:solidFill>
                  <a:srgbClr val="008037"/>
                </a:solidFill>
                <a:latin typeface="Arial"/>
                <a:cs typeface="Arial"/>
              </a:rPr>
              <a:t> </a:t>
            </a:r>
            <a:r>
              <a:rPr sz="1500" b="1" spc="60" dirty="0">
                <a:solidFill>
                  <a:srgbClr val="008037"/>
                </a:solidFill>
                <a:latin typeface="Arial"/>
                <a:cs typeface="Arial"/>
              </a:rPr>
              <a:t>verre</a:t>
            </a:r>
            <a:endParaRPr sz="1500">
              <a:latin typeface="Arial"/>
              <a:cs typeface="Arial"/>
            </a:endParaRPr>
          </a:p>
          <a:p>
            <a:pPr algn="ctr">
              <a:lnSpc>
                <a:spcPct val="100000"/>
              </a:lnSpc>
              <a:spcBef>
                <a:spcPts val="450"/>
              </a:spcBef>
            </a:pPr>
            <a:r>
              <a:rPr sz="1500" b="1" spc="60" dirty="0">
                <a:solidFill>
                  <a:srgbClr val="008037"/>
                </a:solidFill>
                <a:latin typeface="Arial"/>
                <a:cs typeface="Arial"/>
              </a:rPr>
              <a:t>d'apéritif </a:t>
            </a:r>
            <a:r>
              <a:rPr sz="1500" b="1" spc="20" dirty="0">
                <a:solidFill>
                  <a:srgbClr val="008037"/>
                </a:solidFill>
                <a:latin typeface="Arial"/>
                <a:cs typeface="Arial"/>
              </a:rPr>
              <a:t>18</a:t>
            </a:r>
            <a:r>
              <a:rPr sz="1500" b="1" spc="-165" dirty="0">
                <a:solidFill>
                  <a:srgbClr val="008037"/>
                </a:solidFill>
                <a:latin typeface="Arial"/>
                <a:cs typeface="Arial"/>
              </a:rPr>
              <a:t> </a:t>
            </a:r>
            <a:r>
              <a:rPr sz="1500" b="1" spc="40" dirty="0">
                <a:solidFill>
                  <a:srgbClr val="008037"/>
                </a:solidFill>
                <a:latin typeface="Arial"/>
                <a:cs typeface="Arial"/>
              </a:rPr>
              <a:t>°</a:t>
            </a:r>
            <a:endParaRPr sz="1500">
              <a:latin typeface="Arial"/>
              <a:cs typeface="Arial"/>
            </a:endParaRPr>
          </a:p>
          <a:p>
            <a:pPr algn="ctr">
              <a:lnSpc>
                <a:spcPct val="100000"/>
              </a:lnSpc>
              <a:spcBef>
                <a:spcPts val="500"/>
              </a:spcBef>
            </a:pPr>
            <a:r>
              <a:rPr sz="1900" b="1" spc="25" dirty="0">
                <a:solidFill>
                  <a:srgbClr val="0C45A6"/>
                </a:solidFill>
                <a:latin typeface="Arial"/>
                <a:cs typeface="Arial"/>
              </a:rPr>
              <a:t>7</a:t>
            </a:r>
            <a:r>
              <a:rPr sz="1900" b="1" spc="-50" dirty="0">
                <a:solidFill>
                  <a:srgbClr val="0C45A6"/>
                </a:solidFill>
                <a:latin typeface="Arial"/>
                <a:cs typeface="Arial"/>
              </a:rPr>
              <a:t> </a:t>
            </a:r>
            <a:r>
              <a:rPr sz="1900" b="1" spc="-20" dirty="0">
                <a:solidFill>
                  <a:srgbClr val="0C45A6"/>
                </a:solidFill>
                <a:latin typeface="Arial"/>
                <a:cs typeface="Arial"/>
              </a:rPr>
              <a:t>cl</a:t>
            </a:r>
            <a:endParaRPr sz="1900">
              <a:latin typeface="Arial"/>
              <a:cs typeface="Arial"/>
            </a:endParaRPr>
          </a:p>
        </p:txBody>
      </p:sp>
      <p:sp>
        <p:nvSpPr>
          <p:cNvPr id="40" name="object 40"/>
          <p:cNvSpPr txBox="1"/>
          <p:nvPr/>
        </p:nvSpPr>
        <p:spPr>
          <a:xfrm>
            <a:off x="6855904" y="6024260"/>
            <a:ext cx="1395095" cy="949960"/>
          </a:xfrm>
          <a:prstGeom prst="rect">
            <a:avLst/>
          </a:prstGeom>
        </p:spPr>
        <p:txBody>
          <a:bodyPr vert="horz" wrap="square" lIns="0" tIns="69850" rIns="0" bIns="0" rtlCol="0">
            <a:spAutoFit/>
          </a:bodyPr>
          <a:lstStyle/>
          <a:p>
            <a:pPr marR="41275" algn="ctr">
              <a:lnSpc>
                <a:spcPct val="100000"/>
              </a:lnSpc>
              <a:spcBef>
                <a:spcPts val="550"/>
              </a:spcBef>
            </a:pPr>
            <a:r>
              <a:rPr sz="1500" b="1" spc="20" dirty="0">
                <a:solidFill>
                  <a:srgbClr val="008037"/>
                </a:solidFill>
                <a:latin typeface="Arial"/>
                <a:cs typeface="Arial"/>
              </a:rPr>
              <a:t>1</a:t>
            </a:r>
            <a:r>
              <a:rPr sz="1500" b="1" spc="-45" dirty="0">
                <a:solidFill>
                  <a:srgbClr val="008037"/>
                </a:solidFill>
                <a:latin typeface="Arial"/>
                <a:cs typeface="Arial"/>
              </a:rPr>
              <a:t> </a:t>
            </a:r>
            <a:r>
              <a:rPr sz="1500" b="1" spc="60" dirty="0">
                <a:solidFill>
                  <a:srgbClr val="008037"/>
                </a:solidFill>
                <a:latin typeface="Arial"/>
                <a:cs typeface="Arial"/>
              </a:rPr>
              <a:t>verre</a:t>
            </a:r>
            <a:endParaRPr sz="1500">
              <a:latin typeface="Arial"/>
              <a:cs typeface="Arial"/>
            </a:endParaRPr>
          </a:p>
          <a:p>
            <a:pPr algn="ctr">
              <a:lnSpc>
                <a:spcPct val="100000"/>
              </a:lnSpc>
              <a:spcBef>
                <a:spcPts val="450"/>
              </a:spcBef>
            </a:pPr>
            <a:r>
              <a:rPr sz="1500" b="1" spc="40" dirty="0">
                <a:solidFill>
                  <a:srgbClr val="008037"/>
                </a:solidFill>
                <a:latin typeface="Arial"/>
                <a:cs typeface="Arial"/>
              </a:rPr>
              <a:t>de </a:t>
            </a:r>
            <a:r>
              <a:rPr sz="1500" b="1" spc="25" dirty="0">
                <a:solidFill>
                  <a:srgbClr val="008037"/>
                </a:solidFill>
                <a:latin typeface="Arial"/>
                <a:cs typeface="Arial"/>
              </a:rPr>
              <a:t>Whisky </a:t>
            </a:r>
            <a:r>
              <a:rPr sz="1500" b="1" spc="20" dirty="0">
                <a:solidFill>
                  <a:srgbClr val="008037"/>
                </a:solidFill>
                <a:latin typeface="Arial"/>
                <a:cs typeface="Arial"/>
              </a:rPr>
              <a:t>40</a:t>
            </a:r>
            <a:r>
              <a:rPr sz="1500" b="1" spc="-220" dirty="0">
                <a:solidFill>
                  <a:srgbClr val="008037"/>
                </a:solidFill>
                <a:latin typeface="Arial"/>
                <a:cs typeface="Arial"/>
              </a:rPr>
              <a:t> </a:t>
            </a:r>
            <a:r>
              <a:rPr sz="1500" b="1" spc="40" dirty="0">
                <a:solidFill>
                  <a:srgbClr val="008037"/>
                </a:solidFill>
                <a:latin typeface="Arial"/>
                <a:cs typeface="Arial"/>
              </a:rPr>
              <a:t>°</a:t>
            </a:r>
            <a:endParaRPr sz="1500">
              <a:latin typeface="Arial"/>
              <a:cs typeface="Arial"/>
            </a:endParaRPr>
          </a:p>
          <a:p>
            <a:pPr algn="ctr">
              <a:lnSpc>
                <a:spcPct val="100000"/>
              </a:lnSpc>
              <a:spcBef>
                <a:spcPts val="500"/>
              </a:spcBef>
            </a:pPr>
            <a:r>
              <a:rPr sz="1900" b="1" spc="20" dirty="0">
                <a:solidFill>
                  <a:srgbClr val="0C45A6"/>
                </a:solidFill>
                <a:latin typeface="Arial"/>
                <a:cs typeface="Arial"/>
              </a:rPr>
              <a:t>2,5</a:t>
            </a:r>
            <a:r>
              <a:rPr sz="1900" b="1" spc="-55" dirty="0">
                <a:solidFill>
                  <a:srgbClr val="0C45A6"/>
                </a:solidFill>
                <a:latin typeface="Arial"/>
                <a:cs typeface="Arial"/>
              </a:rPr>
              <a:t> </a:t>
            </a:r>
            <a:r>
              <a:rPr sz="1900" b="1" spc="-20" dirty="0">
                <a:solidFill>
                  <a:srgbClr val="0C45A6"/>
                </a:solidFill>
                <a:latin typeface="Arial"/>
                <a:cs typeface="Arial"/>
              </a:rPr>
              <a:t>cl</a:t>
            </a:r>
            <a:endParaRPr sz="1900">
              <a:latin typeface="Arial"/>
              <a:cs typeface="Arial"/>
            </a:endParaRPr>
          </a:p>
        </p:txBody>
      </p:sp>
      <p:sp>
        <p:nvSpPr>
          <p:cNvPr id="41" name="object 41"/>
          <p:cNvSpPr/>
          <p:nvPr/>
        </p:nvSpPr>
        <p:spPr>
          <a:xfrm>
            <a:off x="8618422" y="3023747"/>
            <a:ext cx="1078305" cy="2922253"/>
          </a:xfrm>
          <a:prstGeom prst="rect">
            <a:avLst/>
          </a:prstGeom>
          <a:blipFill>
            <a:blip r:embed="rId9" cstate="print"/>
            <a:stretch>
              <a:fillRect/>
            </a:stretch>
          </a:blipFill>
        </p:spPr>
        <p:txBody>
          <a:bodyPr wrap="square" lIns="0" tIns="0" rIns="0" bIns="0" rtlCol="0"/>
          <a:lstStyle/>
          <a:p>
            <a:endParaRPr/>
          </a:p>
        </p:txBody>
      </p:sp>
      <p:sp>
        <p:nvSpPr>
          <p:cNvPr id="42" name="object 42"/>
          <p:cNvSpPr txBox="1"/>
          <p:nvPr/>
        </p:nvSpPr>
        <p:spPr>
          <a:xfrm>
            <a:off x="8394556" y="5997346"/>
            <a:ext cx="1271270" cy="949960"/>
          </a:xfrm>
          <a:prstGeom prst="rect">
            <a:avLst/>
          </a:prstGeom>
        </p:spPr>
        <p:txBody>
          <a:bodyPr vert="horz" wrap="square" lIns="0" tIns="69850" rIns="0" bIns="0" rtlCol="0">
            <a:spAutoFit/>
          </a:bodyPr>
          <a:lstStyle/>
          <a:p>
            <a:pPr marR="41275" algn="ctr">
              <a:lnSpc>
                <a:spcPct val="100000"/>
              </a:lnSpc>
              <a:spcBef>
                <a:spcPts val="550"/>
              </a:spcBef>
            </a:pPr>
            <a:r>
              <a:rPr sz="1500" b="1" spc="20" dirty="0">
                <a:solidFill>
                  <a:srgbClr val="008037"/>
                </a:solidFill>
                <a:latin typeface="Arial"/>
                <a:cs typeface="Arial"/>
              </a:rPr>
              <a:t>1</a:t>
            </a:r>
            <a:r>
              <a:rPr sz="1500" b="1" spc="-45" dirty="0">
                <a:solidFill>
                  <a:srgbClr val="008037"/>
                </a:solidFill>
                <a:latin typeface="Arial"/>
                <a:cs typeface="Arial"/>
              </a:rPr>
              <a:t> </a:t>
            </a:r>
            <a:r>
              <a:rPr sz="1500" b="1" spc="60" dirty="0">
                <a:solidFill>
                  <a:srgbClr val="008037"/>
                </a:solidFill>
                <a:latin typeface="Arial"/>
                <a:cs typeface="Arial"/>
              </a:rPr>
              <a:t>verre</a:t>
            </a:r>
            <a:endParaRPr sz="1500">
              <a:latin typeface="Arial"/>
              <a:cs typeface="Arial"/>
            </a:endParaRPr>
          </a:p>
          <a:p>
            <a:pPr algn="ctr">
              <a:lnSpc>
                <a:spcPct val="100000"/>
              </a:lnSpc>
              <a:spcBef>
                <a:spcPts val="450"/>
              </a:spcBef>
            </a:pPr>
            <a:r>
              <a:rPr sz="1500" b="1" spc="40" dirty="0">
                <a:solidFill>
                  <a:srgbClr val="008037"/>
                </a:solidFill>
                <a:latin typeface="Arial"/>
                <a:cs typeface="Arial"/>
              </a:rPr>
              <a:t>de </a:t>
            </a:r>
            <a:r>
              <a:rPr sz="1500" b="1" dirty="0">
                <a:solidFill>
                  <a:srgbClr val="008037"/>
                </a:solidFill>
                <a:latin typeface="Arial"/>
                <a:cs typeface="Arial"/>
              </a:rPr>
              <a:t>Pastis </a:t>
            </a:r>
            <a:r>
              <a:rPr sz="1500" b="1" spc="20" dirty="0">
                <a:solidFill>
                  <a:srgbClr val="008037"/>
                </a:solidFill>
                <a:latin typeface="Arial"/>
                <a:cs typeface="Arial"/>
              </a:rPr>
              <a:t>45</a:t>
            </a:r>
            <a:r>
              <a:rPr sz="1500" b="1" spc="-185" dirty="0">
                <a:solidFill>
                  <a:srgbClr val="008037"/>
                </a:solidFill>
                <a:latin typeface="Arial"/>
                <a:cs typeface="Arial"/>
              </a:rPr>
              <a:t> </a:t>
            </a:r>
            <a:r>
              <a:rPr sz="1500" b="1" spc="40" dirty="0">
                <a:solidFill>
                  <a:srgbClr val="008037"/>
                </a:solidFill>
                <a:latin typeface="Arial"/>
                <a:cs typeface="Arial"/>
              </a:rPr>
              <a:t>°</a:t>
            </a:r>
            <a:endParaRPr sz="1500">
              <a:latin typeface="Arial"/>
              <a:cs typeface="Arial"/>
            </a:endParaRPr>
          </a:p>
          <a:p>
            <a:pPr algn="ctr">
              <a:lnSpc>
                <a:spcPct val="100000"/>
              </a:lnSpc>
              <a:spcBef>
                <a:spcPts val="500"/>
              </a:spcBef>
            </a:pPr>
            <a:r>
              <a:rPr sz="1900" b="1" spc="20" dirty="0">
                <a:solidFill>
                  <a:srgbClr val="0C45A6"/>
                </a:solidFill>
                <a:latin typeface="Arial"/>
                <a:cs typeface="Arial"/>
              </a:rPr>
              <a:t>2,5</a:t>
            </a:r>
            <a:r>
              <a:rPr sz="1900" b="1" spc="-55" dirty="0">
                <a:solidFill>
                  <a:srgbClr val="0C45A6"/>
                </a:solidFill>
                <a:latin typeface="Arial"/>
                <a:cs typeface="Arial"/>
              </a:rPr>
              <a:t> </a:t>
            </a:r>
            <a:r>
              <a:rPr sz="1900" b="1" spc="-20" dirty="0">
                <a:solidFill>
                  <a:srgbClr val="0C45A6"/>
                </a:solidFill>
                <a:latin typeface="Arial"/>
                <a:cs typeface="Arial"/>
              </a:rPr>
              <a:t>cl</a:t>
            </a:r>
            <a:endParaRPr sz="1900">
              <a:latin typeface="Arial"/>
              <a:cs typeface="Aria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038600" cy="7315200"/>
          </a:xfrm>
          <a:custGeom>
            <a:avLst/>
            <a:gdLst/>
            <a:ahLst/>
            <a:cxnLst/>
            <a:rect l="l" t="t" r="r" b="b"/>
            <a:pathLst>
              <a:path w="4038600" h="7315200">
                <a:moveTo>
                  <a:pt x="4038600" y="7315200"/>
                </a:moveTo>
                <a:lnTo>
                  <a:pt x="0" y="7315200"/>
                </a:lnTo>
                <a:lnTo>
                  <a:pt x="0" y="0"/>
                </a:lnTo>
                <a:lnTo>
                  <a:pt x="4038600" y="0"/>
                </a:lnTo>
                <a:lnTo>
                  <a:pt x="4038600" y="7315200"/>
                </a:lnTo>
                <a:close/>
              </a:path>
            </a:pathLst>
          </a:custGeom>
          <a:solidFill>
            <a:srgbClr val="C8E265"/>
          </a:solidFill>
        </p:spPr>
        <p:txBody>
          <a:bodyPr wrap="square" lIns="0" tIns="0" rIns="0" bIns="0" rtlCol="0"/>
          <a:lstStyle/>
          <a:p>
            <a:endParaRPr/>
          </a:p>
        </p:txBody>
      </p:sp>
      <p:sp>
        <p:nvSpPr>
          <p:cNvPr id="3" name="object 3"/>
          <p:cNvSpPr/>
          <p:nvPr/>
        </p:nvSpPr>
        <p:spPr>
          <a:xfrm>
            <a:off x="4161952" y="776502"/>
            <a:ext cx="600075" cy="66675"/>
          </a:xfrm>
          <a:custGeom>
            <a:avLst/>
            <a:gdLst/>
            <a:ahLst/>
            <a:cxnLst/>
            <a:rect l="l" t="t" r="r" b="b"/>
            <a:pathLst>
              <a:path w="600075" h="66675">
                <a:moveTo>
                  <a:pt x="600075" y="66675"/>
                </a:moveTo>
                <a:lnTo>
                  <a:pt x="0" y="66675"/>
                </a:lnTo>
                <a:lnTo>
                  <a:pt x="0" y="0"/>
                </a:lnTo>
                <a:lnTo>
                  <a:pt x="600075" y="0"/>
                </a:lnTo>
                <a:lnTo>
                  <a:pt x="600075" y="66675"/>
                </a:lnTo>
                <a:close/>
              </a:path>
            </a:pathLst>
          </a:custGeom>
          <a:solidFill>
            <a:srgbClr val="008037"/>
          </a:solidFill>
        </p:spPr>
        <p:txBody>
          <a:bodyPr wrap="square" lIns="0" tIns="0" rIns="0" bIns="0" rtlCol="0"/>
          <a:lstStyle/>
          <a:p>
            <a:endParaRPr/>
          </a:p>
        </p:txBody>
      </p:sp>
      <p:sp>
        <p:nvSpPr>
          <p:cNvPr id="4" name="object 4"/>
          <p:cNvSpPr/>
          <p:nvPr/>
        </p:nvSpPr>
        <p:spPr>
          <a:xfrm>
            <a:off x="165885" y="1279778"/>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0C45A6"/>
          </a:solidFill>
        </p:spPr>
        <p:txBody>
          <a:bodyPr wrap="square" lIns="0" tIns="0" rIns="0" bIns="0" rtlCol="0"/>
          <a:lstStyle/>
          <a:p>
            <a:endParaRPr/>
          </a:p>
        </p:txBody>
      </p:sp>
      <p:sp>
        <p:nvSpPr>
          <p:cNvPr id="5" name="object 5"/>
          <p:cNvSpPr/>
          <p:nvPr/>
        </p:nvSpPr>
        <p:spPr>
          <a:xfrm>
            <a:off x="4165793" y="1001874"/>
            <a:ext cx="926028" cy="5523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161952" y="3438525"/>
            <a:ext cx="600075" cy="66675"/>
          </a:xfrm>
          <a:custGeom>
            <a:avLst/>
            <a:gdLst/>
            <a:ahLst/>
            <a:cxnLst/>
            <a:rect l="l" t="t" r="r" b="b"/>
            <a:pathLst>
              <a:path w="600075" h="66675">
                <a:moveTo>
                  <a:pt x="600075" y="66675"/>
                </a:moveTo>
                <a:lnTo>
                  <a:pt x="0" y="66675"/>
                </a:lnTo>
                <a:lnTo>
                  <a:pt x="0" y="0"/>
                </a:lnTo>
                <a:lnTo>
                  <a:pt x="600075" y="0"/>
                </a:lnTo>
                <a:lnTo>
                  <a:pt x="600075" y="66675"/>
                </a:lnTo>
                <a:close/>
              </a:path>
            </a:pathLst>
          </a:custGeom>
          <a:solidFill>
            <a:srgbClr val="008037"/>
          </a:solidFill>
        </p:spPr>
        <p:txBody>
          <a:bodyPr wrap="square" lIns="0" tIns="0" rIns="0" bIns="0" rtlCol="0"/>
          <a:lstStyle/>
          <a:p>
            <a:endParaRPr/>
          </a:p>
        </p:txBody>
      </p:sp>
      <p:grpSp>
        <p:nvGrpSpPr>
          <p:cNvPr id="7" name="object 7"/>
          <p:cNvGrpSpPr/>
          <p:nvPr/>
        </p:nvGrpSpPr>
        <p:grpSpPr>
          <a:xfrm>
            <a:off x="4162595" y="3657600"/>
            <a:ext cx="837565" cy="552450"/>
            <a:chOff x="4162595" y="3526145"/>
            <a:chExt cx="837565" cy="552450"/>
          </a:xfrm>
        </p:grpSpPr>
        <p:sp>
          <p:nvSpPr>
            <p:cNvPr id="8" name="object 8"/>
            <p:cNvSpPr/>
            <p:nvPr/>
          </p:nvSpPr>
          <p:spPr>
            <a:xfrm>
              <a:off x="4162595" y="3526145"/>
              <a:ext cx="837565" cy="552450"/>
            </a:xfrm>
            <a:custGeom>
              <a:avLst/>
              <a:gdLst/>
              <a:ahLst/>
              <a:cxnLst/>
              <a:rect l="l" t="t" r="r" b="b"/>
              <a:pathLst>
                <a:path w="837564" h="552450">
                  <a:moveTo>
                    <a:pt x="837013" y="552447"/>
                  </a:moveTo>
                  <a:lnTo>
                    <a:pt x="0" y="552447"/>
                  </a:lnTo>
                  <a:lnTo>
                    <a:pt x="0" y="0"/>
                  </a:lnTo>
                  <a:lnTo>
                    <a:pt x="837013" y="0"/>
                  </a:lnTo>
                  <a:lnTo>
                    <a:pt x="837013" y="552447"/>
                  </a:lnTo>
                  <a:close/>
                </a:path>
              </a:pathLst>
            </a:custGeom>
            <a:solidFill>
              <a:srgbClr val="003399"/>
            </a:solidFill>
          </p:spPr>
          <p:txBody>
            <a:bodyPr wrap="square" lIns="0" tIns="0" rIns="0" bIns="0" rtlCol="0"/>
            <a:lstStyle/>
            <a:p>
              <a:endParaRPr/>
            </a:p>
          </p:txBody>
        </p:sp>
        <p:sp>
          <p:nvSpPr>
            <p:cNvPr id="9" name="object 9"/>
            <p:cNvSpPr/>
            <p:nvPr/>
          </p:nvSpPr>
          <p:spPr>
            <a:xfrm>
              <a:off x="4362792" y="3588892"/>
              <a:ext cx="432434" cy="426720"/>
            </a:xfrm>
            <a:custGeom>
              <a:avLst/>
              <a:gdLst/>
              <a:ahLst/>
              <a:cxnLst/>
              <a:rect l="l" t="t" r="r" b="b"/>
              <a:pathLst>
                <a:path w="432435" h="426720">
                  <a:moveTo>
                    <a:pt x="61328" y="205625"/>
                  </a:moveTo>
                  <a:lnTo>
                    <a:pt x="38696" y="204978"/>
                  </a:lnTo>
                  <a:lnTo>
                    <a:pt x="30200" y="184124"/>
                  </a:lnTo>
                  <a:lnTo>
                    <a:pt x="22593" y="205308"/>
                  </a:lnTo>
                  <a:lnTo>
                    <a:pt x="0" y="206895"/>
                  </a:lnTo>
                  <a:lnTo>
                    <a:pt x="17932" y="220624"/>
                  </a:lnTo>
                  <a:lnTo>
                    <a:pt x="12471" y="242455"/>
                  </a:lnTo>
                  <a:lnTo>
                    <a:pt x="31165" y="229755"/>
                  </a:lnTo>
                  <a:lnTo>
                    <a:pt x="50368" y="241668"/>
                  </a:lnTo>
                  <a:lnTo>
                    <a:pt x="43992" y="220091"/>
                  </a:lnTo>
                  <a:lnTo>
                    <a:pt x="61328" y="205625"/>
                  </a:lnTo>
                  <a:close/>
                </a:path>
                <a:path w="432435" h="426720">
                  <a:moveTo>
                    <a:pt x="86055" y="297700"/>
                  </a:moveTo>
                  <a:lnTo>
                    <a:pt x="63423" y="297053"/>
                  </a:lnTo>
                  <a:lnTo>
                    <a:pt x="54927" y="276212"/>
                  </a:lnTo>
                  <a:lnTo>
                    <a:pt x="47307" y="297383"/>
                  </a:lnTo>
                  <a:lnTo>
                    <a:pt x="24726" y="298970"/>
                  </a:lnTo>
                  <a:lnTo>
                    <a:pt x="42659" y="312712"/>
                  </a:lnTo>
                  <a:lnTo>
                    <a:pt x="37185" y="334530"/>
                  </a:lnTo>
                  <a:lnTo>
                    <a:pt x="55880" y="321843"/>
                  </a:lnTo>
                  <a:lnTo>
                    <a:pt x="75095" y="333756"/>
                  </a:lnTo>
                  <a:lnTo>
                    <a:pt x="68719" y="312166"/>
                  </a:lnTo>
                  <a:lnTo>
                    <a:pt x="86055" y="297700"/>
                  </a:lnTo>
                  <a:close/>
                </a:path>
                <a:path w="432435" h="426720">
                  <a:moveTo>
                    <a:pt x="86055" y="113538"/>
                  </a:moveTo>
                  <a:lnTo>
                    <a:pt x="63423" y="112890"/>
                  </a:lnTo>
                  <a:lnTo>
                    <a:pt x="54927" y="92049"/>
                  </a:lnTo>
                  <a:lnTo>
                    <a:pt x="47307" y="113233"/>
                  </a:lnTo>
                  <a:lnTo>
                    <a:pt x="24726" y="114808"/>
                  </a:lnTo>
                  <a:lnTo>
                    <a:pt x="42659" y="128549"/>
                  </a:lnTo>
                  <a:lnTo>
                    <a:pt x="37185" y="150368"/>
                  </a:lnTo>
                  <a:lnTo>
                    <a:pt x="55880" y="137680"/>
                  </a:lnTo>
                  <a:lnTo>
                    <a:pt x="75095" y="149593"/>
                  </a:lnTo>
                  <a:lnTo>
                    <a:pt x="68719" y="128003"/>
                  </a:lnTo>
                  <a:lnTo>
                    <a:pt x="86055" y="113538"/>
                  </a:lnTo>
                  <a:close/>
                </a:path>
                <a:path w="432435" h="426720">
                  <a:moveTo>
                    <a:pt x="154051" y="365213"/>
                  </a:moveTo>
                  <a:lnTo>
                    <a:pt x="131419" y="364566"/>
                  </a:lnTo>
                  <a:lnTo>
                    <a:pt x="122923" y="343725"/>
                  </a:lnTo>
                  <a:lnTo>
                    <a:pt x="115316" y="364896"/>
                  </a:lnTo>
                  <a:lnTo>
                    <a:pt x="92722" y="366483"/>
                  </a:lnTo>
                  <a:lnTo>
                    <a:pt x="110655" y="380225"/>
                  </a:lnTo>
                  <a:lnTo>
                    <a:pt x="105194" y="402043"/>
                  </a:lnTo>
                  <a:lnTo>
                    <a:pt x="123888" y="389356"/>
                  </a:lnTo>
                  <a:lnTo>
                    <a:pt x="143090" y="401269"/>
                  </a:lnTo>
                  <a:lnTo>
                    <a:pt x="136715" y="379679"/>
                  </a:lnTo>
                  <a:lnTo>
                    <a:pt x="154051" y="365213"/>
                  </a:lnTo>
                  <a:close/>
                </a:path>
                <a:path w="432435" h="426720">
                  <a:moveTo>
                    <a:pt x="154051" y="46024"/>
                  </a:moveTo>
                  <a:lnTo>
                    <a:pt x="131419" y="45377"/>
                  </a:lnTo>
                  <a:lnTo>
                    <a:pt x="122923" y="24536"/>
                  </a:lnTo>
                  <a:lnTo>
                    <a:pt x="115316" y="45720"/>
                  </a:lnTo>
                  <a:lnTo>
                    <a:pt x="92722" y="47294"/>
                  </a:lnTo>
                  <a:lnTo>
                    <a:pt x="110655" y="61036"/>
                  </a:lnTo>
                  <a:lnTo>
                    <a:pt x="105194" y="82854"/>
                  </a:lnTo>
                  <a:lnTo>
                    <a:pt x="123888" y="70167"/>
                  </a:lnTo>
                  <a:lnTo>
                    <a:pt x="143090" y="82080"/>
                  </a:lnTo>
                  <a:lnTo>
                    <a:pt x="136715" y="60490"/>
                  </a:lnTo>
                  <a:lnTo>
                    <a:pt x="154051" y="46024"/>
                  </a:lnTo>
                  <a:close/>
                </a:path>
                <a:path w="432435" h="426720">
                  <a:moveTo>
                    <a:pt x="246748" y="389775"/>
                  </a:moveTo>
                  <a:lnTo>
                    <a:pt x="224104" y="389140"/>
                  </a:lnTo>
                  <a:lnTo>
                    <a:pt x="215620" y="368287"/>
                  </a:lnTo>
                  <a:lnTo>
                    <a:pt x="208000" y="389470"/>
                  </a:lnTo>
                  <a:lnTo>
                    <a:pt x="185407" y="391045"/>
                  </a:lnTo>
                  <a:lnTo>
                    <a:pt x="203339" y="404787"/>
                  </a:lnTo>
                  <a:lnTo>
                    <a:pt x="197878" y="426618"/>
                  </a:lnTo>
                  <a:lnTo>
                    <a:pt x="216573" y="413918"/>
                  </a:lnTo>
                  <a:lnTo>
                    <a:pt x="235788" y="425831"/>
                  </a:lnTo>
                  <a:lnTo>
                    <a:pt x="229400" y="404253"/>
                  </a:lnTo>
                  <a:lnTo>
                    <a:pt x="246748" y="389775"/>
                  </a:lnTo>
                  <a:close/>
                </a:path>
                <a:path w="432435" h="426720">
                  <a:moveTo>
                    <a:pt x="246748" y="21488"/>
                  </a:moveTo>
                  <a:lnTo>
                    <a:pt x="224104" y="20840"/>
                  </a:lnTo>
                  <a:lnTo>
                    <a:pt x="215620" y="0"/>
                  </a:lnTo>
                  <a:lnTo>
                    <a:pt x="208000" y="21183"/>
                  </a:lnTo>
                  <a:lnTo>
                    <a:pt x="185407" y="22758"/>
                  </a:lnTo>
                  <a:lnTo>
                    <a:pt x="203339" y="36499"/>
                  </a:lnTo>
                  <a:lnTo>
                    <a:pt x="197878" y="58318"/>
                  </a:lnTo>
                  <a:lnTo>
                    <a:pt x="216573" y="45631"/>
                  </a:lnTo>
                  <a:lnTo>
                    <a:pt x="235788" y="57543"/>
                  </a:lnTo>
                  <a:lnTo>
                    <a:pt x="229400" y="35953"/>
                  </a:lnTo>
                  <a:lnTo>
                    <a:pt x="246748" y="21488"/>
                  </a:lnTo>
                  <a:close/>
                </a:path>
                <a:path w="432435" h="426720">
                  <a:moveTo>
                    <a:pt x="339458" y="365213"/>
                  </a:moveTo>
                  <a:lnTo>
                    <a:pt x="316826" y="364566"/>
                  </a:lnTo>
                  <a:lnTo>
                    <a:pt x="308330" y="343725"/>
                  </a:lnTo>
                  <a:lnTo>
                    <a:pt x="300723" y="364896"/>
                  </a:lnTo>
                  <a:lnTo>
                    <a:pt x="278130" y="366483"/>
                  </a:lnTo>
                  <a:lnTo>
                    <a:pt x="296062" y="380225"/>
                  </a:lnTo>
                  <a:lnTo>
                    <a:pt x="290601" y="402043"/>
                  </a:lnTo>
                  <a:lnTo>
                    <a:pt x="309295" y="389356"/>
                  </a:lnTo>
                  <a:lnTo>
                    <a:pt x="328498" y="401269"/>
                  </a:lnTo>
                  <a:lnTo>
                    <a:pt x="322122" y="379679"/>
                  </a:lnTo>
                  <a:lnTo>
                    <a:pt x="339458" y="365213"/>
                  </a:lnTo>
                  <a:close/>
                </a:path>
                <a:path w="432435" h="426720">
                  <a:moveTo>
                    <a:pt x="339458" y="46024"/>
                  </a:moveTo>
                  <a:lnTo>
                    <a:pt x="316826" y="45377"/>
                  </a:lnTo>
                  <a:lnTo>
                    <a:pt x="308330" y="24536"/>
                  </a:lnTo>
                  <a:lnTo>
                    <a:pt x="300723" y="45720"/>
                  </a:lnTo>
                  <a:lnTo>
                    <a:pt x="278130" y="47294"/>
                  </a:lnTo>
                  <a:lnTo>
                    <a:pt x="296062" y="61036"/>
                  </a:lnTo>
                  <a:lnTo>
                    <a:pt x="290601" y="82854"/>
                  </a:lnTo>
                  <a:lnTo>
                    <a:pt x="309295" y="70167"/>
                  </a:lnTo>
                  <a:lnTo>
                    <a:pt x="328498" y="82080"/>
                  </a:lnTo>
                  <a:lnTo>
                    <a:pt x="322122" y="60490"/>
                  </a:lnTo>
                  <a:lnTo>
                    <a:pt x="339458" y="46024"/>
                  </a:lnTo>
                  <a:close/>
                </a:path>
                <a:path w="432435" h="426720">
                  <a:moveTo>
                    <a:pt x="407428" y="297700"/>
                  </a:moveTo>
                  <a:lnTo>
                    <a:pt x="384797" y="297053"/>
                  </a:lnTo>
                  <a:lnTo>
                    <a:pt x="376301" y="276212"/>
                  </a:lnTo>
                  <a:lnTo>
                    <a:pt x="368693" y="297383"/>
                  </a:lnTo>
                  <a:lnTo>
                    <a:pt x="346100" y="298970"/>
                  </a:lnTo>
                  <a:lnTo>
                    <a:pt x="364032" y="312712"/>
                  </a:lnTo>
                  <a:lnTo>
                    <a:pt x="358571" y="334530"/>
                  </a:lnTo>
                  <a:lnTo>
                    <a:pt x="377266" y="321843"/>
                  </a:lnTo>
                  <a:lnTo>
                    <a:pt x="396468" y="333756"/>
                  </a:lnTo>
                  <a:lnTo>
                    <a:pt x="390093" y="312166"/>
                  </a:lnTo>
                  <a:lnTo>
                    <a:pt x="407428" y="297700"/>
                  </a:lnTo>
                  <a:close/>
                </a:path>
                <a:path w="432435" h="426720">
                  <a:moveTo>
                    <a:pt x="407428" y="113538"/>
                  </a:moveTo>
                  <a:lnTo>
                    <a:pt x="384797" y="112890"/>
                  </a:lnTo>
                  <a:lnTo>
                    <a:pt x="376301" y="92049"/>
                  </a:lnTo>
                  <a:lnTo>
                    <a:pt x="368693" y="113233"/>
                  </a:lnTo>
                  <a:lnTo>
                    <a:pt x="346100" y="114808"/>
                  </a:lnTo>
                  <a:lnTo>
                    <a:pt x="364032" y="128549"/>
                  </a:lnTo>
                  <a:lnTo>
                    <a:pt x="358571" y="150368"/>
                  </a:lnTo>
                  <a:lnTo>
                    <a:pt x="377266" y="137680"/>
                  </a:lnTo>
                  <a:lnTo>
                    <a:pt x="396468" y="149593"/>
                  </a:lnTo>
                  <a:lnTo>
                    <a:pt x="390093" y="128003"/>
                  </a:lnTo>
                  <a:lnTo>
                    <a:pt x="407428" y="113538"/>
                  </a:lnTo>
                  <a:close/>
                </a:path>
                <a:path w="432435" h="426720">
                  <a:moveTo>
                    <a:pt x="432155" y="205625"/>
                  </a:moveTo>
                  <a:lnTo>
                    <a:pt x="409524" y="204978"/>
                  </a:lnTo>
                  <a:lnTo>
                    <a:pt x="401027" y="184124"/>
                  </a:lnTo>
                  <a:lnTo>
                    <a:pt x="393407" y="205308"/>
                  </a:lnTo>
                  <a:lnTo>
                    <a:pt x="370827" y="206895"/>
                  </a:lnTo>
                  <a:lnTo>
                    <a:pt x="388759" y="220624"/>
                  </a:lnTo>
                  <a:lnTo>
                    <a:pt x="383286" y="242455"/>
                  </a:lnTo>
                  <a:lnTo>
                    <a:pt x="401980" y="229755"/>
                  </a:lnTo>
                  <a:lnTo>
                    <a:pt x="421195" y="241668"/>
                  </a:lnTo>
                  <a:lnTo>
                    <a:pt x="414820" y="220091"/>
                  </a:lnTo>
                  <a:lnTo>
                    <a:pt x="432155" y="205625"/>
                  </a:lnTo>
                  <a:close/>
                </a:path>
              </a:pathLst>
            </a:custGeom>
            <a:solidFill>
              <a:srgbClr val="FFCC00"/>
            </a:solidFill>
          </p:spPr>
          <p:txBody>
            <a:bodyPr wrap="square" lIns="0" tIns="0" rIns="0" bIns="0" rtlCol="0"/>
            <a:lstStyle/>
            <a:p>
              <a:endParaRPr/>
            </a:p>
          </p:txBody>
        </p:sp>
      </p:grpSp>
      <p:sp>
        <p:nvSpPr>
          <p:cNvPr id="10" name="object 10"/>
          <p:cNvSpPr/>
          <p:nvPr/>
        </p:nvSpPr>
        <p:spPr>
          <a:xfrm>
            <a:off x="4161952" y="5693998"/>
            <a:ext cx="600075" cy="66675"/>
          </a:xfrm>
          <a:custGeom>
            <a:avLst/>
            <a:gdLst/>
            <a:ahLst/>
            <a:cxnLst/>
            <a:rect l="l" t="t" r="r" b="b"/>
            <a:pathLst>
              <a:path w="600075" h="66675">
                <a:moveTo>
                  <a:pt x="600075" y="66675"/>
                </a:moveTo>
                <a:lnTo>
                  <a:pt x="0" y="66675"/>
                </a:lnTo>
                <a:lnTo>
                  <a:pt x="0" y="0"/>
                </a:lnTo>
                <a:lnTo>
                  <a:pt x="600075" y="0"/>
                </a:lnTo>
                <a:lnTo>
                  <a:pt x="600075" y="66675"/>
                </a:lnTo>
                <a:close/>
              </a:path>
            </a:pathLst>
          </a:custGeom>
          <a:solidFill>
            <a:srgbClr val="008037"/>
          </a:solidFill>
        </p:spPr>
        <p:txBody>
          <a:bodyPr wrap="square" lIns="0" tIns="0" rIns="0" bIns="0" rtlCol="0"/>
          <a:lstStyle/>
          <a:p>
            <a:endParaRPr/>
          </a:p>
        </p:txBody>
      </p:sp>
      <p:grpSp>
        <p:nvGrpSpPr>
          <p:cNvPr id="36" name="Groupe 35">
            <a:extLst>
              <a:ext uri="{FF2B5EF4-FFF2-40B4-BE49-F238E27FC236}">
                <a16:creationId xmlns:a16="http://schemas.microsoft.com/office/drawing/2014/main" id="{F4380771-E4F9-4D00-BB30-E5D957582152}"/>
              </a:ext>
            </a:extLst>
          </p:cNvPr>
          <p:cNvGrpSpPr/>
          <p:nvPr/>
        </p:nvGrpSpPr>
        <p:grpSpPr>
          <a:xfrm>
            <a:off x="4298010" y="5828071"/>
            <a:ext cx="661594" cy="561692"/>
            <a:chOff x="4215206" y="5894699"/>
            <a:chExt cx="835925" cy="668655"/>
          </a:xfrm>
        </p:grpSpPr>
        <p:sp>
          <p:nvSpPr>
            <p:cNvPr id="11" name="object 11"/>
            <p:cNvSpPr/>
            <p:nvPr/>
          </p:nvSpPr>
          <p:spPr>
            <a:xfrm>
              <a:off x="4622710" y="5894699"/>
              <a:ext cx="53340" cy="668655"/>
            </a:xfrm>
            <a:custGeom>
              <a:avLst/>
              <a:gdLst/>
              <a:ahLst/>
              <a:cxnLst/>
              <a:rect l="l" t="t" r="r" b="b"/>
              <a:pathLst>
                <a:path w="53339" h="668654">
                  <a:moveTo>
                    <a:pt x="52936" y="668530"/>
                  </a:moveTo>
                  <a:lnTo>
                    <a:pt x="0" y="668530"/>
                  </a:lnTo>
                  <a:lnTo>
                    <a:pt x="0" y="0"/>
                  </a:lnTo>
                  <a:lnTo>
                    <a:pt x="52936" y="0"/>
                  </a:lnTo>
                  <a:lnTo>
                    <a:pt x="52936" y="668530"/>
                  </a:lnTo>
                  <a:close/>
                </a:path>
              </a:pathLst>
            </a:custGeom>
            <a:solidFill>
              <a:srgbClr val="5BAE5C"/>
            </a:solidFill>
          </p:spPr>
          <p:txBody>
            <a:bodyPr wrap="square" lIns="0" tIns="0" rIns="0" bIns="0" rtlCol="0"/>
            <a:lstStyle/>
            <a:p>
              <a:endParaRPr/>
            </a:p>
          </p:txBody>
        </p:sp>
        <p:grpSp>
          <p:nvGrpSpPr>
            <p:cNvPr id="12" name="object 12"/>
            <p:cNvGrpSpPr/>
            <p:nvPr/>
          </p:nvGrpSpPr>
          <p:grpSpPr>
            <a:xfrm>
              <a:off x="4215206" y="5896913"/>
              <a:ext cx="335915" cy="665480"/>
              <a:chOff x="4215206" y="5896913"/>
              <a:chExt cx="335915" cy="665480"/>
            </a:xfrm>
          </p:grpSpPr>
          <p:sp>
            <p:nvSpPr>
              <p:cNvPr id="13" name="object 13"/>
              <p:cNvSpPr/>
              <p:nvPr/>
            </p:nvSpPr>
            <p:spPr>
              <a:xfrm>
                <a:off x="4215206" y="6017037"/>
                <a:ext cx="335915" cy="545465"/>
              </a:xfrm>
              <a:custGeom>
                <a:avLst/>
                <a:gdLst/>
                <a:ahLst/>
                <a:cxnLst/>
                <a:rect l="l" t="t" r="r" b="b"/>
                <a:pathLst>
                  <a:path w="335914" h="545465">
                    <a:moveTo>
                      <a:pt x="13908" y="232885"/>
                    </a:moveTo>
                    <a:lnTo>
                      <a:pt x="1183" y="222154"/>
                    </a:lnTo>
                    <a:lnTo>
                      <a:pt x="0" y="201568"/>
                    </a:lnTo>
                    <a:lnTo>
                      <a:pt x="46486" y="48328"/>
                    </a:lnTo>
                    <a:lnTo>
                      <a:pt x="53405" y="33435"/>
                    </a:lnTo>
                    <a:lnTo>
                      <a:pt x="66626" y="17636"/>
                    </a:lnTo>
                    <a:lnTo>
                      <a:pt x="86061" y="5103"/>
                    </a:lnTo>
                    <a:lnTo>
                      <a:pt x="111627" y="0"/>
                    </a:lnTo>
                    <a:lnTo>
                      <a:pt x="218311" y="0"/>
                    </a:lnTo>
                    <a:lnTo>
                      <a:pt x="265786" y="17768"/>
                    </a:lnTo>
                    <a:lnTo>
                      <a:pt x="289109" y="48336"/>
                    </a:lnTo>
                    <a:lnTo>
                      <a:pt x="297329" y="75436"/>
                    </a:lnTo>
                    <a:lnTo>
                      <a:pt x="227183" y="75436"/>
                    </a:lnTo>
                    <a:lnTo>
                      <a:pt x="84369" y="75444"/>
                    </a:lnTo>
                    <a:lnTo>
                      <a:pt x="42434" y="216399"/>
                    </a:lnTo>
                    <a:lnTo>
                      <a:pt x="30288" y="231668"/>
                    </a:lnTo>
                    <a:lnTo>
                      <a:pt x="13908" y="232885"/>
                    </a:lnTo>
                    <a:close/>
                  </a:path>
                  <a:path w="335914" h="545465">
                    <a:moveTo>
                      <a:pt x="321572" y="233116"/>
                    </a:moveTo>
                    <a:lnTo>
                      <a:pt x="305252" y="231891"/>
                    </a:lnTo>
                    <a:lnTo>
                      <a:pt x="293089" y="216010"/>
                    </a:lnTo>
                    <a:lnTo>
                      <a:pt x="251284" y="75436"/>
                    </a:lnTo>
                    <a:lnTo>
                      <a:pt x="297332" y="75444"/>
                    </a:lnTo>
                    <a:lnTo>
                      <a:pt x="335591" y="201576"/>
                    </a:lnTo>
                    <a:lnTo>
                      <a:pt x="334276" y="222177"/>
                    </a:lnTo>
                    <a:lnTo>
                      <a:pt x="321572" y="233116"/>
                    </a:lnTo>
                    <a:close/>
                  </a:path>
                  <a:path w="335914" h="545465">
                    <a:moveTo>
                      <a:pt x="130065" y="545130"/>
                    </a:moveTo>
                    <a:lnTo>
                      <a:pt x="112825" y="538824"/>
                    </a:lnTo>
                    <a:lnTo>
                      <a:pt x="104989" y="519904"/>
                    </a:lnTo>
                    <a:lnTo>
                      <a:pt x="104989" y="325292"/>
                    </a:lnTo>
                    <a:lnTo>
                      <a:pt x="38014" y="325292"/>
                    </a:lnTo>
                    <a:lnTo>
                      <a:pt x="107393" y="75444"/>
                    </a:lnTo>
                    <a:lnTo>
                      <a:pt x="227186" y="75444"/>
                    </a:lnTo>
                    <a:lnTo>
                      <a:pt x="296922" y="324084"/>
                    </a:lnTo>
                    <a:lnTo>
                      <a:pt x="155141" y="324084"/>
                    </a:lnTo>
                    <a:lnTo>
                      <a:pt x="155141" y="519904"/>
                    </a:lnTo>
                    <a:lnTo>
                      <a:pt x="147304" y="538824"/>
                    </a:lnTo>
                    <a:lnTo>
                      <a:pt x="130065" y="545130"/>
                    </a:lnTo>
                    <a:close/>
                  </a:path>
                  <a:path w="335914" h="545465">
                    <a:moveTo>
                      <a:pt x="205455" y="545151"/>
                    </a:moveTo>
                    <a:lnTo>
                      <a:pt x="188301" y="538905"/>
                    </a:lnTo>
                    <a:lnTo>
                      <a:pt x="180504" y="520277"/>
                    </a:lnTo>
                    <a:lnTo>
                      <a:pt x="180504" y="324084"/>
                    </a:lnTo>
                    <a:lnTo>
                      <a:pt x="296922" y="324084"/>
                    </a:lnTo>
                    <a:lnTo>
                      <a:pt x="297259" y="325284"/>
                    </a:lnTo>
                    <a:lnTo>
                      <a:pt x="230405" y="325284"/>
                    </a:lnTo>
                    <a:lnTo>
                      <a:pt x="230405" y="520277"/>
                    </a:lnTo>
                    <a:lnTo>
                      <a:pt x="222608" y="538960"/>
                    </a:lnTo>
                    <a:lnTo>
                      <a:pt x="205455" y="545151"/>
                    </a:lnTo>
                    <a:close/>
                  </a:path>
                </a:pathLst>
              </a:custGeom>
              <a:solidFill>
                <a:srgbClr val="5BAE5C"/>
              </a:solidFill>
            </p:spPr>
            <p:txBody>
              <a:bodyPr wrap="square" lIns="0" tIns="0" rIns="0" bIns="0" rtlCol="0"/>
              <a:lstStyle/>
              <a:p>
                <a:endParaRPr/>
              </a:p>
            </p:txBody>
          </p:sp>
          <p:sp>
            <p:nvSpPr>
              <p:cNvPr id="14" name="object 14"/>
              <p:cNvSpPr/>
              <p:nvPr/>
            </p:nvSpPr>
            <p:spPr>
              <a:xfrm>
                <a:off x="4328809" y="5896913"/>
                <a:ext cx="108399" cy="108649"/>
              </a:xfrm>
              <a:prstGeom prst="rect">
                <a:avLst/>
              </a:prstGeom>
              <a:blipFill>
                <a:blip r:embed="rId5" cstate="print"/>
                <a:stretch>
                  <a:fillRect/>
                </a:stretch>
              </a:blipFill>
            </p:spPr>
            <p:txBody>
              <a:bodyPr wrap="square" lIns="0" tIns="0" rIns="0" bIns="0" rtlCol="0"/>
              <a:lstStyle/>
              <a:p>
                <a:endParaRPr/>
              </a:p>
            </p:txBody>
          </p:sp>
        </p:grpSp>
        <p:grpSp>
          <p:nvGrpSpPr>
            <p:cNvPr id="15" name="object 15"/>
            <p:cNvGrpSpPr/>
            <p:nvPr/>
          </p:nvGrpSpPr>
          <p:grpSpPr>
            <a:xfrm>
              <a:off x="4767921" y="5896086"/>
              <a:ext cx="283210" cy="666115"/>
              <a:chOff x="4767921" y="5896086"/>
              <a:chExt cx="283210" cy="666115"/>
            </a:xfrm>
          </p:grpSpPr>
          <p:sp>
            <p:nvSpPr>
              <p:cNvPr id="16" name="object 16"/>
              <p:cNvSpPr/>
              <p:nvPr/>
            </p:nvSpPr>
            <p:spPr>
              <a:xfrm>
                <a:off x="4855515" y="5896086"/>
                <a:ext cx="108472" cy="108520"/>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4767921" y="6015893"/>
                <a:ext cx="283210" cy="546100"/>
              </a:xfrm>
              <a:custGeom>
                <a:avLst/>
                <a:gdLst/>
                <a:ahLst/>
                <a:cxnLst/>
                <a:rect l="l" t="t" r="r" b="b"/>
                <a:pathLst>
                  <a:path w="283210" h="546100">
                    <a:moveTo>
                      <a:pt x="21343" y="261541"/>
                    </a:moveTo>
                    <a:lnTo>
                      <a:pt x="6669" y="255484"/>
                    </a:lnTo>
                    <a:lnTo>
                      <a:pt x="0" y="237312"/>
                    </a:lnTo>
                    <a:lnTo>
                      <a:pt x="0" y="70449"/>
                    </a:lnTo>
                    <a:lnTo>
                      <a:pt x="5423" y="42976"/>
                    </a:lnTo>
                    <a:lnTo>
                      <a:pt x="20245" y="20589"/>
                    </a:lnTo>
                    <a:lnTo>
                      <a:pt x="42288" y="5519"/>
                    </a:lnTo>
                    <a:lnTo>
                      <a:pt x="69379" y="0"/>
                    </a:lnTo>
                    <a:lnTo>
                      <a:pt x="213075" y="186"/>
                    </a:lnTo>
                    <a:lnTo>
                      <a:pt x="241804" y="6253"/>
                    </a:lnTo>
                    <a:lnTo>
                      <a:pt x="263941" y="22304"/>
                    </a:lnTo>
                    <a:lnTo>
                      <a:pt x="278179" y="45113"/>
                    </a:lnTo>
                    <a:lnTo>
                      <a:pt x="283215" y="71454"/>
                    </a:lnTo>
                    <a:lnTo>
                      <a:pt x="283215" y="74998"/>
                    </a:lnTo>
                    <a:lnTo>
                      <a:pt x="42687" y="74998"/>
                    </a:lnTo>
                    <a:lnTo>
                      <a:pt x="42687" y="237312"/>
                    </a:lnTo>
                    <a:lnTo>
                      <a:pt x="36017" y="255484"/>
                    </a:lnTo>
                    <a:lnTo>
                      <a:pt x="21343" y="261541"/>
                    </a:lnTo>
                    <a:close/>
                  </a:path>
                  <a:path w="283210" h="546100">
                    <a:moveTo>
                      <a:pt x="98668" y="545755"/>
                    </a:moveTo>
                    <a:lnTo>
                      <a:pt x="68440" y="515282"/>
                    </a:lnTo>
                    <a:lnTo>
                      <a:pt x="68431" y="74998"/>
                    </a:lnTo>
                    <a:lnTo>
                      <a:pt x="215480" y="74998"/>
                    </a:lnTo>
                    <a:lnTo>
                      <a:pt x="215401" y="259919"/>
                    </a:lnTo>
                    <a:lnTo>
                      <a:pt x="129092" y="259919"/>
                    </a:lnTo>
                    <a:lnTo>
                      <a:pt x="129092" y="515282"/>
                    </a:lnTo>
                    <a:lnTo>
                      <a:pt x="126695" y="527152"/>
                    </a:lnTo>
                    <a:lnTo>
                      <a:pt x="120164" y="536837"/>
                    </a:lnTo>
                    <a:lnTo>
                      <a:pt x="110492" y="543363"/>
                    </a:lnTo>
                    <a:lnTo>
                      <a:pt x="98668" y="545755"/>
                    </a:lnTo>
                    <a:close/>
                  </a:path>
                  <a:path w="283210" h="546100">
                    <a:moveTo>
                      <a:pt x="261997" y="261819"/>
                    </a:moveTo>
                    <a:lnTo>
                      <a:pt x="247409" y="255690"/>
                    </a:lnTo>
                    <a:lnTo>
                      <a:pt x="240781" y="237312"/>
                    </a:lnTo>
                    <a:lnTo>
                      <a:pt x="240778" y="74998"/>
                    </a:lnTo>
                    <a:lnTo>
                      <a:pt x="283215" y="74998"/>
                    </a:lnTo>
                    <a:lnTo>
                      <a:pt x="283212" y="237312"/>
                    </a:lnTo>
                    <a:lnTo>
                      <a:pt x="276584" y="255690"/>
                    </a:lnTo>
                    <a:lnTo>
                      <a:pt x="261997" y="261819"/>
                    </a:lnTo>
                    <a:close/>
                  </a:path>
                  <a:path w="283210" h="546100">
                    <a:moveTo>
                      <a:pt x="185000" y="545755"/>
                    </a:moveTo>
                    <a:lnTo>
                      <a:pt x="173176" y="543363"/>
                    </a:lnTo>
                    <a:lnTo>
                      <a:pt x="163504" y="536837"/>
                    </a:lnTo>
                    <a:lnTo>
                      <a:pt x="156974" y="527152"/>
                    </a:lnTo>
                    <a:lnTo>
                      <a:pt x="154576" y="515282"/>
                    </a:lnTo>
                    <a:lnTo>
                      <a:pt x="154576" y="259919"/>
                    </a:lnTo>
                    <a:lnTo>
                      <a:pt x="215401" y="259919"/>
                    </a:lnTo>
                    <a:lnTo>
                      <a:pt x="215293" y="515282"/>
                    </a:lnTo>
                    <a:lnTo>
                      <a:pt x="212926" y="527152"/>
                    </a:lnTo>
                    <a:lnTo>
                      <a:pt x="206455" y="536837"/>
                    </a:lnTo>
                    <a:lnTo>
                      <a:pt x="196830" y="543363"/>
                    </a:lnTo>
                    <a:lnTo>
                      <a:pt x="185000" y="545755"/>
                    </a:lnTo>
                    <a:close/>
                  </a:path>
                </a:pathLst>
              </a:custGeom>
              <a:solidFill>
                <a:srgbClr val="5BAE5C"/>
              </a:solidFill>
            </p:spPr>
            <p:txBody>
              <a:bodyPr wrap="square" lIns="0" tIns="0" rIns="0" bIns="0" rtlCol="0"/>
              <a:lstStyle/>
              <a:p>
                <a:endParaRPr/>
              </a:p>
            </p:txBody>
          </p:sp>
        </p:grpSp>
      </p:grpSp>
      <p:grpSp>
        <p:nvGrpSpPr>
          <p:cNvPr id="18" name="object 18"/>
          <p:cNvGrpSpPr/>
          <p:nvPr/>
        </p:nvGrpSpPr>
        <p:grpSpPr>
          <a:xfrm>
            <a:off x="197669" y="2976264"/>
            <a:ext cx="3625850" cy="4237990"/>
            <a:chOff x="197669" y="2976264"/>
            <a:chExt cx="3625850" cy="4237990"/>
          </a:xfrm>
        </p:grpSpPr>
        <p:sp>
          <p:nvSpPr>
            <p:cNvPr id="19" name="object 19"/>
            <p:cNvSpPr/>
            <p:nvPr/>
          </p:nvSpPr>
          <p:spPr>
            <a:xfrm>
              <a:off x="1182108" y="2976264"/>
              <a:ext cx="2640996" cy="4237704"/>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197669" y="6744095"/>
              <a:ext cx="981074" cy="361949"/>
            </a:xfrm>
            <a:prstGeom prst="rect">
              <a:avLst/>
            </a:prstGeom>
            <a:blipFill>
              <a:blip r:embed="rId8" cstate="print"/>
              <a:stretch>
                <a:fillRect/>
              </a:stretch>
            </a:blipFill>
          </p:spPr>
          <p:txBody>
            <a:bodyPr wrap="square" lIns="0" tIns="0" rIns="0" bIns="0" rtlCol="0"/>
            <a:lstStyle/>
            <a:p>
              <a:endParaRPr/>
            </a:p>
          </p:txBody>
        </p:sp>
      </p:grpSp>
      <p:sp>
        <p:nvSpPr>
          <p:cNvPr id="23" name="object 23"/>
          <p:cNvSpPr txBox="1"/>
          <p:nvPr/>
        </p:nvSpPr>
        <p:spPr>
          <a:xfrm>
            <a:off x="4161952" y="1669101"/>
            <a:ext cx="5337175" cy="1184299"/>
          </a:xfrm>
          <a:prstGeom prst="rect">
            <a:avLst/>
          </a:prstGeom>
        </p:spPr>
        <p:txBody>
          <a:bodyPr vert="horz" wrap="square" lIns="0" tIns="64135" rIns="0" bIns="0" rtlCol="0">
            <a:spAutoFit/>
          </a:bodyPr>
          <a:lstStyle/>
          <a:p>
            <a:pPr marL="12700">
              <a:lnSpc>
                <a:spcPct val="100000"/>
              </a:lnSpc>
              <a:spcBef>
                <a:spcPts val="505"/>
              </a:spcBef>
            </a:pPr>
            <a:r>
              <a:rPr sz="1600" b="1" spc="15" dirty="0">
                <a:solidFill>
                  <a:srgbClr val="16204A"/>
                </a:solidFill>
                <a:latin typeface="Arial"/>
                <a:cs typeface="Arial"/>
              </a:rPr>
              <a:t>France</a:t>
            </a:r>
            <a:r>
              <a:rPr sz="1600" b="1" spc="-35" dirty="0">
                <a:solidFill>
                  <a:srgbClr val="16204A"/>
                </a:solidFill>
                <a:latin typeface="Arial"/>
                <a:cs typeface="Arial"/>
              </a:rPr>
              <a:t> </a:t>
            </a:r>
            <a:r>
              <a:rPr sz="1600" b="1" spc="-80" dirty="0">
                <a:solidFill>
                  <a:srgbClr val="16204A"/>
                </a:solidFill>
                <a:latin typeface="Arial"/>
                <a:cs typeface="Arial"/>
              </a:rPr>
              <a:t>:</a:t>
            </a:r>
            <a:endParaRPr sz="1600" dirty="0">
              <a:latin typeface="Arial"/>
              <a:cs typeface="Arial"/>
            </a:endParaRPr>
          </a:p>
          <a:p>
            <a:pPr marL="643255" marR="5080" indent="-285750">
              <a:lnSpc>
                <a:spcPct val="121100"/>
              </a:lnSpc>
              <a:buFont typeface="Arial" panose="020B0604020202020204" pitchFamily="34" charset="0"/>
              <a:buChar char="•"/>
            </a:pPr>
            <a:r>
              <a:rPr sz="1600" b="1" dirty="0">
                <a:solidFill>
                  <a:srgbClr val="16204A"/>
                </a:solidFill>
                <a:latin typeface="Arial" panose="020B0604020202020204" pitchFamily="34" charset="0"/>
                <a:cs typeface="Arial" panose="020B0604020202020204" pitchFamily="34" charset="0"/>
              </a:rPr>
              <a:t>Alcoolémie autorisée = 0,5 g/l (= 0,25 mg /l d’air expiré)  </a:t>
            </a:r>
            <a:endParaRPr lang="fr-FR" sz="1600" b="1" dirty="0">
              <a:solidFill>
                <a:srgbClr val="16204A"/>
              </a:solidFill>
              <a:latin typeface="Arial" panose="020B0604020202020204" pitchFamily="34" charset="0"/>
              <a:cs typeface="Arial" panose="020B0604020202020204" pitchFamily="34" charset="0"/>
            </a:endParaRPr>
          </a:p>
          <a:p>
            <a:pPr marL="643255" marR="5080" indent="-285750">
              <a:lnSpc>
                <a:spcPct val="121100"/>
              </a:lnSpc>
              <a:buFont typeface="Arial" panose="020B0604020202020204" pitchFamily="34" charset="0"/>
              <a:buChar char="•"/>
            </a:pPr>
            <a:r>
              <a:rPr sz="1600" b="1" dirty="0">
                <a:solidFill>
                  <a:srgbClr val="16204A"/>
                </a:solidFill>
                <a:latin typeface="Arial" panose="020B0604020202020204" pitchFamily="34" charset="0"/>
                <a:cs typeface="Arial" panose="020B0604020202020204" pitchFamily="34" charset="0"/>
              </a:rPr>
              <a:t>0,2 g/l pour les </a:t>
            </a:r>
            <a:r>
              <a:rPr sz="1600" b="1" dirty="0" err="1">
                <a:solidFill>
                  <a:srgbClr val="16204A"/>
                </a:solidFill>
                <a:latin typeface="Arial" panose="020B0604020202020204" pitchFamily="34" charset="0"/>
                <a:cs typeface="Arial" panose="020B0604020202020204" pitchFamily="34" charset="0"/>
              </a:rPr>
              <a:t>permis</a:t>
            </a:r>
            <a:r>
              <a:rPr sz="1600" b="1" dirty="0">
                <a:solidFill>
                  <a:srgbClr val="16204A"/>
                </a:solidFill>
                <a:latin typeface="Arial" panose="020B0604020202020204" pitchFamily="34" charset="0"/>
                <a:cs typeface="Arial" panose="020B0604020202020204" pitchFamily="34" charset="0"/>
              </a:rPr>
              <a:t> </a:t>
            </a:r>
            <a:r>
              <a:rPr sz="1600" b="1" dirty="0" err="1">
                <a:solidFill>
                  <a:srgbClr val="16204A"/>
                </a:solidFill>
                <a:latin typeface="Arial" panose="020B0604020202020204" pitchFamily="34" charset="0"/>
                <a:cs typeface="Arial" panose="020B0604020202020204" pitchFamily="34" charset="0"/>
              </a:rPr>
              <a:t>probatoires</a:t>
            </a:r>
            <a:endParaRPr sz="1600" b="1" dirty="0">
              <a:latin typeface="Arial" panose="020B0604020202020204" pitchFamily="34" charset="0"/>
              <a:cs typeface="Arial" panose="020B0604020202020204" pitchFamily="34" charset="0"/>
            </a:endParaRPr>
          </a:p>
        </p:txBody>
      </p:sp>
      <p:sp>
        <p:nvSpPr>
          <p:cNvPr id="24" name="object 24"/>
          <p:cNvSpPr txBox="1">
            <a:spLocks noGrp="1"/>
          </p:cNvSpPr>
          <p:nvPr>
            <p:ph type="title"/>
          </p:nvPr>
        </p:nvSpPr>
        <p:spPr>
          <a:xfrm>
            <a:off x="184969" y="76799"/>
            <a:ext cx="3716020" cy="957378"/>
          </a:xfrm>
          <a:prstGeom prst="rect">
            <a:avLst/>
          </a:prstGeom>
        </p:spPr>
        <p:txBody>
          <a:bodyPr vert="horz" wrap="square" lIns="0" tIns="29845" rIns="0" bIns="0" rtlCol="0">
            <a:spAutoFit/>
          </a:bodyPr>
          <a:lstStyle/>
          <a:p>
            <a:pPr marL="12700" marR="5080">
              <a:lnSpc>
                <a:spcPts val="3829"/>
              </a:lnSpc>
              <a:spcBef>
                <a:spcPts val="235"/>
              </a:spcBef>
            </a:pPr>
            <a:r>
              <a:rPr sz="2800" dirty="0">
                <a:solidFill>
                  <a:srgbClr val="0C45A6"/>
                </a:solidFill>
              </a:rPr>
              <a:t>NORMES DE  CONSOMMATION</a:t>
            </a:r>
            <a:endParaRPr sz="2800" dirty="0"/>
          </a:p>
        </p:txBody>
      </p:sp>
      <p:sp>
        <p:nvSpPr>
          <p:cNvPr id="25" name="object 25"/>
          <p:cNvSpPr txBox="1"/>
          <p:nvPr/>
        </p:nvSpPr>
        <p:spPr>
          <a:xfrm>
            <a:off x="4149252" y="134348"/>
            <a:ext cx="3362325" cy="495300"/>
          </a:xfrm>
          <a:prstGeom prst="rect">
            <a:avLst/>
          </a:prstGeom>
        </p:spPr>
        <p:txBody>
          <a:bodyPr vert="horz" wrap="square" lIns="0" tIns="16510" rIns="0" bIns="0" rtlCol="0">
            <a:spAutoFit/>
          </a:bodyPr>
          <a:lstStyle/>
          <a:p>
            <a:pPr marL="12700">
              <a:lnSpc>
                <a:spcPct val="100000"/>
              </a:lnSpc>
              <a:spcBef>
                <a:spcPts val="130"/>
              </a:spcBef>
            </a:pPr>
            <a:r>
              <a:rPr sz="3050" b="1" spc="265" dirty="0">
                <a:solidFill>
                  <a:srgbClr val="008037"/>
                </a:solidFill>
                <a:latin typeface="Arial"/>
                <a:cs typeface="Arial"/>
              </a:rPr>
              <a:t>Norme</a:t>
            </a:r>
            <a:r>
              <a:rPr sz="3050" b="1" spc="-75" dirty="0">
                <a:solidFill>
                  <a:srgbClr val="008037"/>
                </a:solidFill>
                <a:latin typeface="Arial"/>
                <a:cs typeface="Arial"/>
              </a:rPr>
              <a:t> </a:t>
            </a:r>
            <a:r>
              <a:rPr sz="3050" b="1" spc="165" dirty="0">
                <a:solidFill>
                  <a:srgbClr val="008037"/>
                </a:solidFill>
                <a:latin typeface="Arial"/>
                <a:cs typeface="Arial"/>
              </a:rPr>
              <a:t>juridique</a:t>
            </a:r>
            <a:endParaRPr sz="3050" dirty="0">
              <a:latin typeface="Arial"/>
              <a:cs typeface="Arial"/>
            </a:endParaRPr>
          </a:p>
        </p:txBody>
      </p:sp>
      <p:sp>
        <p:nvSpPr>
          <p:cNvPr id="28" name="object 28"/>
          <p:cNvSpPr txBox="1"/>
          <p:nvPr/>
        </p:nvSpPr>
        <p:spPr>
          <a:xfrm>
            <a:off x="3823104" y="4353194"/>
            <a:ext cx="4371340" cy="601062"/>
          </a:xfrm>
          <a:prstGeom prst="rect">
            <a:avLst/>
          </a:prstGeom>
        </p:spPr>
        <p:txBody>
          <a:bodyPr vert="horz" wrap="square" lIns="0" tIns="12700" rIns="0" bIns="0" rtlCol="0">
            <a:spAutoFit/>
          </a:bodyPr>
          <a:lstStyle/>
          <a:p>
            <a:pPr marL="643255" marR="5080" indent="-285750">
              <a:lnSpc>
                <a:spcPct val="121100"/>
              </a:lnSpc>
              <a:spcBef>
                <a:spcPts val="100"/>
              </a:spcBef>
              <a:buFont typeface="Arial" panose="020B0604020202020204" pitchFamily="34" charset="0"/>
              <a:buChar char="•"/>
            </a:pPr>
            <a:r>
              <a:rPr sz="1600" dirty="0">
                <a:solidFill>
                  <a:srgbClr val="16204A"/>
                </a:solidFill>
                <a:latin typeface="Arial" panose="020B0604020202020204" pitchFamily="34" charset="0"/>
                <a:cs typeface="Arial" panose="020B0604020202020204" pitchFamily="34" charset="0"/>
              </a:rPr>
              <a:t>2 U / jour pour homme et femme  </a:t>
            </a:r>
            <a:endParaRPr lang="fr-FR" sz="1600" dirty="0">
              <a:solidFill>
                <a:srgbClr val="16204A"/>
              </a:solidFill>
              <a:latin typeface="Arial" panose="020B0604020202020204" pitchFamily="34" charset="0"/>
              <a:cs typeface="Arial" panose="020B0604020202020204" pitchFamily="34" charset="0"/>
            </a:endParaRPr>
          </a:p>
          <a:p>
            <a:pPr marL="643255" marR="5080" indent="-285750">
              <a:lnSpc>
                <a:spcPct val="121100"/>
              </a:lnSpc>
              <a:spcBef>
                <a:spcPts val="100"/>
              </a:spcBef>
              <a:buFont typeface="Arial" panose="020B0604020202020204" pitchFamily="34" charset="0"/>
              <a:buChar char="•"/>
            </a:pPr>
            <a:r>
              <a:rPr sz="1600" dirty="0">
                <a:solidFill>
                  <a:srgbClr val="16204A"/>
                </a:solidFill>
                <a:latin typeface="Arial" panose="020B0604020202020204" pitchFamily="34" charset="0"/>
                <a:cs typeface="Arial" panose="020B0604020202020204" pitchFamily="34" charset="0"/>
              </a:rPr>
              <a:t>Max 10 UI / </a:t>
            </a:r>
            <a:r>
              <a:rPr sz="1600" dirty="0" err="1">
                <a:solidFill>
                  <a:srgbClr val="16204A"/>
                </a:solidFill>
                <a:latin typeface="Arial" panose="020B0604020202020204" pitchFamily="34" charset="0"/>
                <a:cs typeface="Arial" panose="020B0604020202020204" pitchFamily="34" charset="0"/>
              </a:rPr>
              <a:t>semaine</a:t>
            </a:r>
            <a:r>
              <a:rPr lang="fr-FR" sz="1600" dirty="0">
                <a:solidFill>
                  <a:srgbClr val="16204A"/>
                </a:solidFill>
                <a:latin typeface="Arial" panose="020B0604020202020204" pitchFamily="34" charset="0"/>
                <a:cs typeface="Arial" panose="020B0604020202020204" pitchFamily="34" charset="0"/>
              </a:rPr>
              <a:t> maximum</a:t>
            </a:r>
            <a:endParaRPr sz="1600" dirty="0">
              <a:latin typeface="Arial" panose="020B0604020202020204" pitchFamily="34" charset="0"/>
              <a:cs typeface="Arial" panose="020B0604020202020204" pitchFamily="34" charset="0"/>
            </a:endParaRPr>
          </a:p>
        </p:txBody>
      </p:sp>
      <p:sp>
        <p:nvSpPr>
          <p:cNvPr id="30" name="object 30"/>
          <p:cNvSpPr txBox="1"/>
          <p:nvPr/>
        </p:nvSpPr>
        <p:spPr>
          <a:xfrm>
            <a:off x="4161952" y="6566419"/>
            <a:ext cx="5667848" cy="593689"/>
          </a:xfrm>
          <a:prstGeom prst="rect">
            <a:avLst/>
          </a:prstGeom>
        </p:spPr>
        <p:txBody>
          <a:bodyPr vert="horz" wrap="square" lIns="0" tIns="12700" rIns="0" bIns="0" rtlCol="0">
            <a:spAutoFit/>
          </a:bodyPr>
          <a:lstStyle/>
          <a:p>
            <a:pPr marL="298450" marR="5080" indent="-285750">
              <a:lnSpc>
                <a:spcPct val="121100"/>
              </a:lnSpc>
              <a:spcBef>
                <a:spcPts val="100"/>
              </a:spcBef>
              <a:buFont typeface="Arial" panose="020B0604020202020204" pitchFamily="34" charset="0"/>
              <a:buChar char="•"/>
            </a:pPr>
            <a:r>
              <a:rPr sz="1600" dirty="0">
                <a:solidFill>
                  <a:srgbClr val="16204A"/>
                </a:solidFill>
                <a:latin typeface="Arial" panose="020B0604020202020204" pitchFamily="34" charset="0"/>
                <a:cs typeface="Arial" panose="020B0604020202020204" pitchFamily="34" charset="0"/>
              </a:rPr>
              <a:t>Varie en fonction du sexe, de l’âge, de la taille et du </a:t>
            </a:r>
            <a:r>
              <a:rPr sz="1600" dirty="0" err="1">
                <a:solidFill>
                  <a:srgbClr val="16204A"/>
                </a:solidFill>
                <a:latin typeface="Arial" panose="020B0604020202020204" pitchFamily="34" charset="0"/>
                <a:cs typeface="Arial" panose="020B0604020202020204" pitchFamily="34" charset="0"/>
              </a:rPr>
              <a:t>poids</a:t>
            </a:r>
            <a:r>
              <a:rPr sz="1600" dirty="0">
                <a:solidFill>
                  <a:srgbClr val="16204A"/>
                </a:solidFill>
                <a:latin typeface="Arial" panose="020B0604020202020204" pitchFamily="34" charset="0"/>
                <a:cs typeface="Arial" panose="020B0604020202020204" pitchFamily="34" charset="0"/>
              </a:rPr>
              <a:t> </a:t>
            </a:r>
            <a:endParaRPr lang="fr-FR" sz="1600" dirty="0">
              <a:solidFill>
                <a:srgbClr val="16204A"/>
              </a:solidFill>
              <a:latin typeface="Arial" panose="020B0604020202020204" pitchFamily="34" charset="0"/>
              <a:cs typeface="Arial" panose="020B0604020202020204" pitchFamily="34" charset="0"/>
            </a:endParaRPr>
          </a:p>
          <a:p>
            <a:pPr marL="298450" marR="5080" indent="-285750">
              <a:lnSpc>
                <a:spcPct val="121100"/>
              </a:lnSpc>
              <a:spcBef>
                <a:spcPts val="100"/>
              </a:spcBef>
              <a:buFont typeface="Arial" panose="020B0604020202020204" pitchFamily="34" charset="0"/>
              <a:buChar char="•"/>
            </a:pPr>
            <a:r>
              <a:rPr sz="1600" dirty="0" err="1">
                <a:solidFill>
                  <a:srgbClr val="16204A"/>
                </a:solidFill>
                <a:latin typeface="Arial" panose="020B0604020202020204" pitchFamily="34" charset="0"/>
                <a:cs typeface="Arial" panose="020B0604020202020204" pitchFamily="34" charset="0"/>
              </a:rPr>
              <a:t>Élimination</a:t>
            </a:r>
            <a:r>
              <a:rPr sz="1600" dirty="0">
                <a:solidFill>
                  <a:srgbClr val="16204A"/>
                </a:solidFill>
                <a:latin typeface="Arial" panose="020B0604020202020204" pitchFamily="34" charset="0"/>
                <a:cs typeface="Arial" panose="020B0604020202020204" pitchFamily="34" charset="0"/>
              </a:rPr>
              <a:t> entre 0.10 et 0.15 g/h</a:t>
            </a:r>
            <a:endParaRPr sz="1600" dirty="0">
              <a:latin typeface="Arial" panose="020B0604020202020204" pitchFamily="34" charset="0"/>
              <a:cs typeface="Arial" panose="020B0604020202020204" pitchFamily="34" charset="0"/>
            </a:endParaRPr>
          </a:p>
        </p:txBody>
      </p:sp>
      <p:sp>
        <p:nvSpPr>
          <p:cNvPr id="35" name="ZoneTexte 34">
            <a:extLst>
              <a:ext uri="{FF2B5EF4-FFF2-40B4-BE49-F238E27FC236}">
                <a16:creationId xmlns:a16="http://schemas.microsoft.com/office/drawing/2014/main" id="{62F4ABB4-B734-46CE-8CE8-7EB75BFAF8D2}"/>
              </a:ext>
            </a:extLst>
          </p:cNvPr>
          <p:cNvSpPr txBox="1"/>
          <p:nvPr/>
        </p:nvSpPr>
        <p:spPr>
          <a:xfrm>
            <a:off x="4149252" y="5055184"/>
            <a:ext cx="4901184" cy="561692"/>
          </a:xfrm>
          <a:prstGeom prst="rect">
            <a:avLst/>
          </a:prstGeom>
          <a:noFill/>
        </p:spPr>
        <p:txBody>
          <a:bodyPr wrap="square">
            <a:spAutoFit/>
          </a:bodyPr>
          <a:lstStyle/>
          <a:p>
            <a:pPr marL="12700">
              <a:lnSpc>
                <a:spcPct val="100000"/>
              </a:lnSpc>
              <a:spcBef>
                <a:spcPts val="335"/>
              </a:spcBef>
            </a:pPr>
            <a:r>
              <a:rPr lang="fr-FR" sz="3050" b="1" spc="265" dirty="0">
                <a:solidFill>
                  <a:srgbClr val="008037"/>
                </a:solidFill>
                <a:latin typeface="Arial"/>
                <a:cs typeface="Arial"/>
              </a:rPr>
              <a:t>Variation des Unités</a:t>
            </a:r>
            <a:endParaRPr lang="fr-FR" sz="3050" dirty="0">
              <a:latin typeface="Arial"/>
              <a:cs typeface="Arial"/>
            </a:endParaRPr>
          </a:p>
        </p:txBody>
      </p:sp>
      <p:sp>
        <p:nvSpPr>
          <p:cNvPr id="37" name="object 25">
            <a:extLst>
              <a:ext uri="{FF2B5EF4-FFF2-40B4-BE49-F238E27FC236}">
                <a16:creationId xmlns:a16="http://schemas.microsoft.com/office/drawing/2014/main" id="{2E93778A-91F3-46BD-9051-A06B01CEF5F0}"/>
              </a:ext>
            </a:extLst>
          </p:cNvPr>
          <p:cNvSpPr txBox="1"/>
          <p:nvPr/>
        </p:nvSpPr>
        <p:spPr>
          <a:xfrm>
            <a:off x="4149251" y="2897079"/>
            <a:ext cx="4766149" cy="486030"/>
          </a:xfrm>
          <a:prstGeom prst="rect">
            <a:avLst/>
          </a:prstGeom>
        </p:spPr>
        <p:txBody>
          <a:bodyPr vert="horz" wrap="square" lIns="0" tIns="16510" rIns="0" bIns="0" rtlCol="0">
            <a:spAutoFit/>
          </a:bodyPr>
          <a:lstStyle/>
          <a:p>
            <a:pPr marL="12700">
              <a:lnSpc>
                <a:spcPct val="100000"/>
              </a:lnSpc>
              <a:spcBef>
                <a:spcPts val="130"/>
              </a:spcBef>
            </a:pPr>
            <a:r>
              <a:rPr sz="3050" b="1" spc="265" dirty="0" err="1">
                <a:solidFill>
                  <a:srgbClr val="008037"/>
                </a:solidFill>
                <a:latin typeface="Arial"/>
                <a:cs typeface="Arial"/>
              </a:rPr>
              <a:t>Norme</a:t>
            </a:r>
            <a:r>
              <a:rPr sz="3050" b="1" spc="-75" dirty="0">
                <a:solidFill>
                  <a:srgbClr val="008037"/>
                </a:solidFill>
                <a:latin typeface="Arial"/>
                <a:cs typeface="Arial"/>
              </a:rPr>
              <a:t> </a:t>
            </a:r>
            <a:r>
              <a:rPr lang="fr-FR" sz="3050" b="1" spc="165" dirty="0">
                <a:solidFill>
                  <a:srgbClr val="008037"/>
                </a:solidFill>
                <a:latin typeface="Arial"/>
                <a:cs typeface="Arial"/>
              </a:rPr>
              <a:t>Européenne</a:t>
            </a:r>
            <a:endParaRPr sz="3050" dirty="0">
              <a:latin typeface="Arial"/>
              <a:cs typeface="Aria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753600" cy="6583680"/>
          </a:xfrm>
          <a:custGeom>
            <a:avLst/>
            <a:gdLst/>
            <a:ahLst/>
            <a:cxnLst/>
            <a:rect l="l" t="t" r="r" b="b"/>
            <a:pathLst>
              <a:path w="9753600" h="6583680">
                <a:moveTo>
                  <a:pt x="0" y="6583680"/>
                </a:moveTo>
                <a:lnTo>
                  <a:pt x="9753600" y="6583680"/>
                </a:lnTo>
                <a:lnTo>
                  <a:pt x="9753600" y="0"/>
                </a:lnTo>
                <a:lnTo>
                  <a:pt x="0" y="0"/>
                </a:lnTo>
                <a:lnTo>
                  <a:pt x="0" y="6583680"/>
                </a:lnTo>
                <a:close/>
              </a:path>
            </a:pathLst>
          </a:custGeom>
          <a:solidFill>
            <a:srgbClr val="78C258"/>
          </a:solidFill>
        </p:spPr>
        <p:txBody>
          <a:bodyPr wrap="square" lIns="0" tIns="0" rIns="0" bIns="0" rtlCol="0"/>
          <a:lstStyle/>
          <a:p>
            <a:endParaRPr/>
          </a:p>
        </p:txBody>
      </p:sp>
      <p:sp>
        <p:nvSpPr>
          <p:cNvPr id="3" name="object 3"/>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00A650">
              <a:alpha val="67839"/>
            </a:srgbClr>
          </a:solidFill>
        </p:spPr>
        <p:txBody>
          <a:bodyPr wrap="square" lIns="0" tIns="0" rIns="0" bIns="0" rtlCol="0"/>
          <a:lstStyle/>
          <a:p>
            <a:endParaRPr/>
          </a:p>
        </p:txBody>
      </p:sp>
      <p:sp>
        <p:nvSpPr>
          <p:cNvPr id="4" name="object 4"/>
          <p:cNvSpPr/>
          <p:nvPr/>
        </p:nvSpPr>
        <p:spPr>
          <a:xfrm>
            <a:off x="282280" y="1277136"/>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FFFFFF"/>
          </a:solidFill>
        </p:spPr>
        <p:txBody>
          <a:bodyPr wrap="square" lIns="0" tIns="0" rIns="0" bIns="0" rtlCol="0"/>
          <a:lstStyle/>
          <a:p>
            <a:endParaRPr/>
          </a:p>
        </p:txBody>
      </p:sp>
      <p:sp>
        <p:nvSpPr>
          <p:cNvPr id="5" name="object 5"/>
          <p:cNvSpPr/>
          <p:nvPr/>
        </p:nvSpPr>
        <p:spPr>
          <a:xfrm>
            <a:off x="6917449" y="0"/>
            <a:ext cx="2833687" cy="2679728"/>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97669" y="6744096"/>
            <a:ext cx="981074" cy="36194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7696200" y="4419600"/>
            <a:ext cx="1752600" cy="1631794"/>
          </a:xfrm>
          <a:prstGeom prst="rect">
            <a:avLst/>
          </a:prstGeom>
          <a:blipFill>
            <a:blip r:embed="rId6"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269580" y="310440"/>
            <a:ext cx="3931920" cy="787400"/>
          </a:xfrm>
          <a:prstGeom prst="rect">
            <a:avLst/>
          </a:prstGeom>
        </p:spPr>
        <p:txBody>
          <a:bodyPr vert="horz" wrap="square" lIns="0" tIns="12700" rIns="0" bIns="0" rtlCol="0">
            <a:spAutoFit/>
          </a:bodyPr>
          <a:lstStyle/>
          <a:p>
            <a:pPr marL="12700">
              <a:lnSpc>
                <a:spcPct val="100000"/>
              </a:lnSpc>
              <a:spcBef>
                <a:spcPts val="100"/>
              </a:spcBef>
            </a:pPr>
            <a:r>
              <a:rPr sz="5000" spc="-204" dirty="0">
                <a:solidFill>
                  <a:srgbClr val="FFFFFF"/>
                </a:solidFill>
              </a:rPr>
              <a:t>Le</a:t>
            </a:r>
            <a:r>
              <a:rPr sz="5000" spc="-415" dirty="0">
                <a:solidFill>
                  <a:srgbClr val="FFFFFF"/>
                </a:solidFill>
              </a:rPr>
              <a:t> </a:t>
            </a:r>
            <a:r>
              <a:rPr sz="5000" spc="-210" dirty="0">
                <a:solidFill>
                  <a:srgbClr val="FFFFFF"/>
                </a:solidFill>
              </a:rPr>
              <a:t>cannabis</a:t>
            </a:r>
            <a:endParaRPr sz="5000"/>
          </a:p>
        </p:txBody>
      </p:sp>
      <p:sp>
        <p:nvSpPr>
          <p:cNvPr id="14" name="object 14"/>
          <p:cNvSpPr txBox="1"/>
          <p:nvPr/>
        </p:nvSpPr>
        <p:spPr>
          <a:xfrm>
            <a:off x="0" y="1388373"/>
            <a:ext cx="9194165" cy="5162952"/>
          </a:xfrm>
          <a:prstGeom prst="rect">
            <a:avLst/>
          </a:prstGeom>
        </p:spPr>
        <p:txBody>
          <a:bodyPr vert="horz" wrap="square" lIns="0" tIns="96520" rIns="0" bIns="0" rtlCol="0">
            <a:spAutoFit/>
          </a:bodyPr>
          <a:lstStyle/>
          <a:p>
            <a:pPr marL="829945" indent="-342900">
              <a:lnSpc>
                <a:spcPct val="100000"/>
              </a:lnSpc>
              <a:spcBef>
                <a:spcPts val="760"/>
              </a:spcBef>
              <a:buFont typeface="Arial" panose="020B0604020202020204" pitchFamily="34" charset="0"/>
              <a:buChar char="•"/>
            </a:pPr>
            <a:r>
              <a:rPr sz="2400" b="1" spc="95" dirty="0">
                <a:solidFill>
                  <a:srgbClr val="FFFFFF"/>
                </a:solidFill>
                <a:latin typeface="Arial" panose="020B0604020202020204" pitchFamily="34" charset="0"/>
                <a:cs typeface="Arial" panose="020B0604020202020204" pitchFamily="34" charset="0"/>
              </a:rPr>
              <a:t>Intoxication</a:t>
            </a:r>
            <a:r>
              <a:rPr sz="2400" b="1" spc="-20" dirty="0">
                <a:solidFill>
                  <a:srgbClr val="FFFFFF"/>
                </a:solidFill>
                <a:latin typeface="Arial" panose="020B0604020202020204" pitchFamily="34" charset="0"/>
                <a:cs typeface="Arial" panose="020B0604020202020204" pitchFamily="34" charset="0"/>
              </a:rPr>
              <a:t> </a:t>
            </a:r>
            <a:r>
              <a:rPr sz="2400" b="1" spc="135" dirty="0">
                <a:solidFill>
                  <a:srgbClr val="FFFFFF"/>
                </a:solidFill>
                <a:latin typeface="Arial" panose="020B0604020202020204" pitchFamily="34" charset="0"/>
                <a:cs typeface="Arial" panose="020B0604020202020204" pitchFamily="34" charset="0"/>
              </a:rPr>
              <a:t>aigue</a:t>
            </a:r>
            <a:endParaRPr sz="2400" dirty="0">
              <a:latin typeface="Arial" panose="020B0604020202020204" pitchFamily="34" charset="0"/>
              <a:cs typeface="Arial" panose="020B0604020202020204" pitchFamily="34" charset="0"/>
            </a:endParaRPr>
          </a:p>
          <a:p>
            <a:pPr marL="962660">
              <a:lnSpc>
                <a:spcPct val="100000"/>
              </a:lnSpc>
              <a:spcBef>
                <a:spcPts val="660"/>
              </a:spcBef>
            </a:pPr>
            <a:r>
              <a:rPr sz="2200" dirty="0">
                <a:solidFill>
                  <a:srgbClr val="FFFFFF"/>
                </a:solidFill>
                <a:latin typeface="Arial" panose="020B0604020202020204" pitchFamily="34" charset="0"/>
                <a:cs typeface="Arial" panose="020B0604020202020204" pitchFamily="34" charset="0"/>
              </a:rPr>
              <a:t>Durée 3-8h après la prise</a:t>
            </a:r>
            <a:endParaRPr sz="2200" dirty="0">
              <a:latin typeface="Arial" panose="020B0604020202020204" pitchFamily="34" charset="0"/>
              <a:cs typeface="Arial" panose="020B0604020202020204" pitchFamily="34" charset="0"/>
            </a:endParaRPr>
          </a:p>
          <a:p>
            <a:pPr marL="962660">
              <a:lnSpc>
                <a:spcPct val="100000"/>
              </a:lnSpc>
              <a:spcBef>
                <a:spcPts val="434"/>
              </a:spcBef>
            </a:pPr>
            <a:r>
              <a:rPr sz="2200" dirty="0">
                <a:solidFill>
                  <a:srgbClr val="FFFFFF"/>
                </a:solidFill>
                <a:latin typeface="Arial" panose="020B0604020202020204" pitchFamily="34" charset="0"/>
                <a:cs typeface="Arial" panose="020B0604020202020204" pitchFamily="34" charset="0"/>
              </a:rPr>
              <a:t>Liée à la dose de THC autre Co-addiction +++</a:t>
            </a:r>
            <a:endParaRPr sz="2200" dirty="0">
              <a:latin typeface="Arial" panose="020B0604020202020204" pitchFamily="34" charset="0"/>
              <a:cs typeface="Arial" panose="020B0604020202020204" pitchFamily="34" charset="0"/>
            </a:endParaRPr>
          </a:p>
          <a:p>
            <a:pPr>
              <a:lnSpc>
                <a:spcPct val="100000"/>
              </a:lnSpc>
              <a:spcBef>
                <a:spcPts val="40"/>
              </a:spcBef>
            </a:pPr>
            <a:endParaRPr sz="2300" dirty="0">
              <a:latin typeface="Arial" panose="020B0604020202020204" pitchFamily="34" charset="0"/>
              <a:cs typeface="Arial" panose="020B0604020202020204" pitchFamily="34" charset="0"/>
            </a:endParaRPr>
          </a:p>
          <a:p>
            <a:pPr marL="829945" indent="-342900">
              <a:lnSpc>
                <a:spcPct val="100000"/>
              </a:lnSpc>
              <a:buFont typeface="Arial" panose="020B0604020202020204" pitchFamily="34" charset="0"/>
              <a:buChar char="•"/>
            </a:pPr>
            <a:r>
              <a:rPr sz="2400" b="1" spc="10" dirty="0">
                <a:solidFill>
                  <a:srgbClr val="FFFFFF"/>
                </a:solidFill>
                <a:latin typeface="Arial" panose="020B0604020202020204" pitchFamily="34" charset="0"/>
                <a:cs typeface="Arial" panose="020B0604020202020204" pitchFamily="34" charset="0"/>
              </a:rPr>
              <a:t>Effets </a:t>
            </a:r>
            <a:r>
              <a:rPr sz="2400" b="1" spc="55" dirty="0">
                <a:solidFill>
                  <a:srgbClr val="FFFFFF"/>
                </a:solidFill>
                <a:latin typeface="Arial" panose="020B0604020202020204" pitchFamily="34" charset="0"/>
                <a:cs typeface="Arial" panose="020B0604020202020204" pitchFamily="34" charset="0"/>
              </a:rPr>
              <a:t>psychique </a:t>
            </a:r>
            <a:r>
              <a:rPr sz="2400" b="1" spc="114" dirty="0">
                <a:solidFill>
                  <a:srgbClr val="FFFFFF"/>
                </a:solidFill>
                <a:latin typeface="Arial" panose="020B0604020202020204" pitchFamily="34" charset="0"/>
                <a:cs typeface="Arial" panose="020B0604020202020204" pitchFamily="34" charset="0"/>
              </a:rPr>
              <a:t>et</a:t>
            </a:r>
            <a:r>
              <a:rPr sz="2400" b="1" spc="-114" dirty="0">
                <a:solidFill>
                  <a:srgbClr val="FFFFFF"/>
                </a:solidFill>
                <a:latin typeface="Arial" panose="020B0604020202020204" pitchFamily="34" charset="0"/>
                <a:cs typeface="Arial" panose="020B0604020202020204" pitchFamily="34" charset="0"/>
              </a:rPr>
              <a:t> </a:t>
            </a:r>
            <a:r>
              <a:rPr sz="2400" b="1" spc="30" dirty="0" err="1">
                <a:solidFill>
                  <a:srgbClr val="FFFFFF"/>
                </a:solidFill>
                <a:latin typeface="Arial" panose="020B0604020202020204" pitchFamily="34" charset="0"/>
                <a:cs typeface="Arial" panose="020B0604020202020204" pitchFamily="34" charset="0"/>
              </a:rPr>
              <a:t>sensoriels</a:t>
            </a:r>
            <a:endParaRPr lang="fr-FR" sz="2400" b="1" spc="30" dirty="0">
              <a:solidFill>
                <a:srgbClr val="FFFFFF"/>
              </a:solidFill>
              <a:latin typeface="Arial" panose="020B0604020202020204" pitchFamily="34" charset="0"/>
              <a:cs typeface="Arial" panose="020B0604020202020204" pitchFamily="34" charset="0"/>
            </a:endParaRPr>
          </a:p>
          <a:p>
            <a:pPr marL="829945" indent="-342900">
              <a:lnSpc>
                <a:spcPct val="100000"/>
              </a:lnSpc>
              <a:buFont typeface="Arial" panose="020B0604020202020204" pitchFamily="34" charset="0"/>
              <a:buChar char="•"/>
            </a:pPr>
            <a:endParaRPr lang="fr-FR" sz="2200" dirty="0">
              <a:latin typeface="Arial" panose="020B0604020202020204" pitchFamily="34" charset="0"/>
              <a:cs typeface="Arial" panose="020B0604020202020204" pitchFamily="34" charset="0"/>
            </a:endParaRPr>
          </a:p>
          <a:p>
            <a:pPr marL="829945" indent="-342900">
              <a:lnSpc>
                <a:spcPct val="100000"/>
              </a:lnSpc>
              <a:buFont typeface="Arial" panose="020B0604020202020204" pitchFamily="34" charset="0"/>
              <a:buChar char="•"/>
            </a:pPr>
            <a:r>
              <a:rPr sz="2400" b="1" spc="105" dirty="0">
                <a:solidFill>
                  <a:srgbClr val="FFFFFF"/>
                </a:solidFill>
                <a:latin typeface="Arial" panose="020B0604020202020204" pitchFamily="34" charset="0"/>
                <a:cs typeface="Arial" panose="020B0604020202020204" pitchFamily="34" charset="0"/>
              </a:rPr>
              <a:t>Bien-</a:t>
            </a:r>
            <a:r>
              <a:rPr sz="2400" b="1" spc="105" dirty="0" err="1">
                <a:solidFill>
                  <a:srgbClr val="FFFFFF"/>
                </a:solidFill>
                <a:latin typeface="Arial" panose="020B0604020202020204" pitchFamily="34" charset="0"/>
                <a:cs typeface="Arial" panose="020B0604020202020204" pitchFamily="34" charset="0"/>
              </a:rPr>
              <a:t>être</a:t>
            </a:r>
            <a:r>
              <a:rPr sz="2400" b="1" spc="105" dirty="0">
                <a:solidFill>
                  <a:srgbClr val="FFFFFF"/>
                </a:solidFill>
                <a:latin typeface="Arial" panose="020B0604020202020204" pitchFamily="34" charset="0"/>
                <a:cs typeface="Arial" panose="020B0604020202020204" pitchFamily="34" charset="0"/>
              </a:rPr>
              <a:t>, </a:t>
            </a:r>
            <a:r>
              <a:rPr sz="2400" b="1" spc="130" dirty="0">
                <a:solidFill>
                  <a:srgbClr val="FFFFFF"/>
                </a:solidFill>
                <a:latin typeface="Arial" panose="020B0604020202020204" pitchFamily="34" charset="0"/>
                <a:cs typeface="Arial" panose="020B0604020202020204" pitchFamily="34" charset="0"/>
              </a:rPr>
              <a:t>bonheur, </a:t>
            </a:r>
            <a:r>
              <a:rPr sz="2400" b="1" spc="120" dirty="0">
                <a:solidFill>
                  <a:srgbClr val="FFFFFF"/>
                </a:solidFill>
                <a:latin typeface="Arial" panose="020B0604020202020204" pitchFamily="34" charset="0"/>
                <a:cs typeface="Arial" panose="020B0604020202020204" pitchFamily="34" charset="0"/>
              </a:rPr>
              <a:t>détente, </a:t>
            </a:r>
            <a:r>
              <a:rPr sz="2400" b="1" spc="114" dirty="0">
                <a:solidFill>
                  <a:srgbClr val="FFFFFF"/>
                </a:solidFill>
                <a:latin typeface="Arial" panose="020B0604020202020204" pitchFamily="34" charset="0"/>
                <a:cs typeface="Arial" panose="020B0604020202020204" pitchFamily="34" charset="0"/>
              </a:rPr>
              <a:t>euphorie…  </a:t>
            </a:r>
            <a:r>
              <a:rPr sz="2200" dirty="0">
                <a:solidFill>
                  <a:srgbClr val="FFFFFF"/>
                </a:solidFill>
                <a:latin typeface="Arial" panose="020B0604020202020204" pitchFamily="34" charset="0"/>
                <a:cs typeface="Arial" panose="020B0604020202020204" pitchFamily="34" charset="0"/>
              </a:rPr>
              <a:t>levée d’inhibition, perceptions modifiées… en mieux  (musique,	relation	aux	autres,	émotions,  ralentissement du temps…)</a:t>
            </a:r>
            <a:endParaRPr lang="fr-FR" sz="2200" dirty="0">
              <a:solidFill>
                <a:srgbClr val="FFFFFF"/>
              </a:solidFill>
              <a:latin typeface="Arial" panose="020B0604020202020204" pitchFamily="34" charset="0"/>
              <a:cs typeface="Arial" panose="020B0604020202020204" pitchFamily="34" charset="0"/>
            </a:endParaRPr>
          </a:p>
          <a:p>
            <a:pPr marL="829945" indent="-342900">
              <a:lnSpc>
                <a:spcPct val="100000"/>
              </a:lnSpc>
              <a:buFont typeface="Arial" panose="020B0604020202020204" pitchFamily="34" charset="0"/>
              <a:buChar char="•"/>
            </a:pPr>
            <a:endParaRPr lang="fr-FR" sz="2200" dirty="0">
              <a:solidFill>
                <a:srgbClr val="FFFFFF"/>
              </a:solidFill>
              <a:latin typeface="Arial" panose="020B0604020202020204" pitchFamily="34" charset="0"/>
              <a:cs typeface="Arial" panose="020B0604020202020204" pitchFamily="34" charset="0"/>
            </a:endParaRPr>
          </a:p>
          <a:p>
            <a:pPr marL="829945" indent="-342900">
              <a:lnSpc>
                <a:spcPct val="100000"/>
              </a:lnSpc>
              <a:buFont typeface="Arial" panose="020B0604020202020204" pitchFamily="34" charset="0"/>
              <a:buChar char="•"/>
            </a:pPr>
            <a:endParaRPr lang="fr-FR" sz="2200" dirty="0">
              <a:solidFill>
                <a:srgbClr val="FFFFFF"/>
              </a:solidFill>
              <a:latin typeface="Arial" panose="020B0604020202020204" pitchFamily="34" charset="0"/>
              <a:cs typeface="Arial" panose="020B0604020202020204" pitchFamily="34" charset="0"/>
            </a:endParaRPr>
          </a:p>
          <a:p>
            <a:pPr marL="487045">
              <a:lnSpc>
                <a:spcPct val="100000"/>
              </a:lnSpc>
            </a:pPr>
            <a:endParaRPr sz="2200" dirty="0">
              <a:latin typeface="Arial" panose="020B0604020202020204" pitchFamily="34" charset="0"/>
              <a:cs typeface="Arial" panose="020B0604020202020204" pitchFamily="34" charset="0"/>
            </a:endParaRPr>
          </a:p>
          <a:p>
            <a:pPr marL="2774950">
              <a:lnSpc>
                <a:spcPct val="100000"/>
              </a:lnSpc>
              <a:spcBef>
                <a:spcPts val="2430"/>
              </a:spcBef>
            </a:pPr>
            <a:r>
              <a:rPr sz="2700" b="1" spc="140" dirty="0">
                <a:solidFill>
                  <a:srgbClr val="FFFFFF"/>
                </a:solidFill>
                <a:latin typeface="Arial"/>
                <a:cs typeface="Arial"/>
              </a:rPr>
              <a:t>MAIS </a:t>
            </a:r>
            <a:r>
              <a:rPr sz="2700" b="1" spc="20" dirty="0">
                <a:solidFill>
                  <a:srgbClr val="FFFFFF"/>
                </a:solidFill>
                <a:latin typeface="Arial"/>
                <a:cs typeface="Arial"/>
              </a:rPr>
              <a:t>LA </a:t>
            </a:r>
            <a:r>
              <a:rPr sz="2700" b="1" spc="-60" dirty="0">
                <a:solidFill>
                  <a:srgbClr val="FFFFFF"/>
                </a:solidFill>
                <a:latin typeface="Arial"/>
                <a:cs typeface="Arial"/>
              </a:rPr>
              <a:t>RÉALITÉ </a:t>
            </a:r>
            <a:r>
              <a:rPr sz="2700" b="1" spc="-90" dirty="0">
                <a:solidFill>
                  <a:srgbClr val="FFFFFF"/>
                </a:solidFill>
                <a:latin typeface="Arial"/>
                <a:cs typeface="Arial"/>
              </a:rPr>
              <a:t>EST </a:t>
            </a:r>
            <a:r>
              <a:rPr sz="2700" b="1" spc="60" dirty="0">
                <a:solidFill>
                  <a:srgbClr val="FFFFFF"/>
                </a:solidFill>
                <a:latin typeface="Arial"/>
                <a:cs typeface="Arial"/>
              </a:rPr>
              <a:t>TOUT</a:t>
            </a:r>
            <a:r>
              <a:rPr sz="2700" b="1" spc="-140" dirty="0">
                <a:solidFill>
                  <a:srgbClr val="FFFFFF"/>
                </a:solidFill>
                <a:latin typeface="Arial"/>
                <a:cs typeface="Arial"/>
              </a:rPr>
              <a:t> </a:t>
            </a:r>
            <a:r>
              <a:rPr sz="2700" b="1" spc="10" dirty="0">
                <a:solidFill>
                  <a:srgbClr val="FFFFFF"/>
                </a:solidFill>
                <a:latin typeface="Arial"/>
                <a:cs typeface="Arial"/>
              </a:rPr>
              <a:t>AUTRE…</a:t>
            </a:r>
            <a:endParaRPr sz="2700" dirty="0">
              <a:latin typeface="Arial"/>
              <a:cs typeface="Aria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753600" cy="7315200"/>
          </a:xfrm>
          <a:custGeom>
            <a:avLst/>
            <a:gdLst/>
            <a:ahLst/>
            <a:cxnLst/>
            <a:rect l="l" t="t" r="r" b="b"/>
            <a:pathLst>
              <a:path w="9753600" h="7315200">
                <a:moveTo>
                  <a:pt x="9753600" y="7315200"/>
                </a:moveTo>
                <a:lnTo>
                  <a:pt x="0" y="7315200"/>
                </a:lnTo>
                <a:lnTo>
                  <a:pt x="0" y="0"/>
                </a:lnTo>
                <a:lnTo>
                  <a:pt x="9753600" y="0"/>
                </a:lnTo>
                <a:lnTo>
                  <a:pt x="9753600" y="7315200"/>
                </a:lnTo>
                <a:close/>
              </a:path>
            </a:pathLst>
          </a:custGeom>
          <a:solidFill>
            <a:srgbClr val="9DCD6E"/>
          </a:solidFill>
        </p:spPr>
        <p:txBody>
          <a:bodyPr wrap="square" lIns="0" tIns="0" rIns="0" bIns="0" rtlCol="0"/>
          <a:lstStyle/>
          <a:p>
            <a:endParaRPr/>
          </a:p>
        </p:txBody>
      </p:sp>
      <p:grpSp>
        <p:nvGrpSpPr>
          <p:cNvPr id="8" name="object 8"/>
          <p:cNvGrpSpPr/>
          <p:nvPr/>
        </p:nvGrpSpPr>
        <p:grpSpPr>
          <a:xfrm>
            <a:off x="6539514" y="0"/>
            <a:ext cx="3214370" cy="7315200"/>
            <a:chOff x="6539514" y="0"/>
            <a:chExt cx="3214370" cy="7315200"/>
          </a:xfrm>
        </p:grpSpPr>
        <p:sp>
          <p:nvSpPr>
            <p:cNvPr id="9" name="object 9"/>
            <p:cNvSpPr/>
            <p:nvPr/>
          </p:nvSpPr>
          <p:spPr>
            <a:xfrm>
              <a:off x="8449543" y="6708037"/>
              <a:ext cx="1304056" cy="607146"/>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539514" y="0"/>
              <a:ext cx="3214085" cy="7315199"/>
            </a:xfrm>
            <a:prstGeom prst="rect">
              <a:avLst/>
            </a:prstGeom>
            <a:blipFill>
              <a:blip r:embed="rId5" cstate="print"/>
              <a:stretch>
                <a:fillRect/>
              </a:stretch>
            </a:blipFill>
          </p:spPr>
          <p:txBody>
            <a:bodyPr wrap="square" lIns="0" tIns="0" rIns="0" bIns="0" rtlCol="0"/>
            <a:lstStyle/>
            <a:p>
              <a:endParaRPr/>
            </a:p>
          </p:txBody>
        </p:sp>
      </p:grpSp>
      <p:sp>
        <p:nvSpPr>
          <p:cNvPr id="11" name="object 11"/>
          <p:cNvSpPr/>
          <p:nvPr/>
        </p:nvSpPr>
        <p:spPr>
          <a:xfrm>
            <a:off x="118369" y="1091372"/>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28407D"/>
          </a:solidFill>
        </p:spPr>
        <p:txBody>
          <a:bodyPr wrap="square" lIns="0" tIns="0" rIns="0" bIns="0" rtlCol="0"/>
          <a:lstStyle/>
          <a:p>
            <a:endParaRPr/>
          </a:p>
        </p:txBody>
      </p:sp>
      <p:sp>
        <p:nvSpPr>
          <p:cNvPr id="12" name="object 12"/>
          <p:cNvSpPr/>
          <p:nvPr/>
        </p:nvSpPr>
        <p:spPr>
          <a:xfrm>
            <a:off x="3108048" y="1896742"/>
            <a:ext cx="23495" cy="2934335"/>
          </a:xfrm>
          <a:custGeom>
            <a:avLst/>
            <a:gdLst/>
            <a:ahLst/>
            <a:cxnLst/>
            <a:rect l="l" t="t" r="r" b="b"/>
            <a:pathLst>
              <a:path w="23494" h="2934335">
                <a:moveTo>
                  <a:pt x="23398" y="2933785"/>
                </a:moveTo>
                <a:lnTo>
                  <a:pt x="0" y="0"/>
                </a:lnTo>
              </a:path>
            </a:pathLst>
          </a:custGeom>
          <a:ln w="47556">
            <a:solidFill>
              <a:srgbClr val="003399"/>
            </a:solidFill>
          </a:ln>
        </p:spPr>
        <p:txBody>
          <a:bodyPr wrap="square" lIns="0" tIns="0" rIns="0" bIns="0" rtlCol="0"/>
          <a:lstStyle/>
          <a:p>
            <a:endParaRPr/>
          </a:p>
        </p:txBody>
      </p:sp>
      <p:sp>
        <p:nvSpPr>
          <p:cNvPr id="18" name="object 18"/>
          <p:cNvSpPr txBox="1"/>
          <p:nvPr/>
        </p:nvSpPr>
        <p:spPr>
          <a:xfrm>
            <a:off x="3284213" y="2077557"/>
            <a:ext cx="3368071" cy="2757678"/>
          </a:xfrm>
          <a:prstGeom prst="rect">
            <a:avLst/>
          </a:prstGeom>
        </p:spPr>
        <p:txBody>
          <a:bodyPr vert="horz" wrap="square" lIns="0" tIns="12700" rIns="0" bIns="0" rtlCol="0">
            <a:spAutoFit/>
          </a:bodyPr>
          <a:lstStyle/>
          <a:p>
            <a:pPr marL="12700" marR="270510" indent="106045" algn="ctr">
              <a:lnSpc>
                <a:spcPct val="121100"/>
              </a:lnSpc>
              <a:spcBef>
                <a:spcPts val="100"/>
              </a:spcBef>
            </a:pPr>
            <a:r>
              <a:rPr b="1" dirty="0" err="1">
                <a:solidFill>
                  <a:srgbClr val="28407D"/>
                </a:solidFill>
                <a:latin typeface="Arial" panose="020B0604020202020204" pitchFamily="34" charset="0"/>
                <a:cs typeface="Arial" panose="020B0604020202020204" pitchFamily="34" charset="0"/>
              </a:rPr>
              <a:t>Risque</a:t>
            </a:r>
            <a:r>
              <a:rPr lang="fr-FR" b="1" dirty="0">
                <a:solidFill>
                  <a:srgbClr val="28407D"/>
                </a:solidFill>
                <a:latin typeface="Arial" panose="020B0604020202020204" pitchFamily="34" charset="0"/>
                <a:cs typeface="Arial" panose="020B0604020202020204" pitchFamily="34" charset="0"/>
              </a:rPr>
              <a:t> </a:t>
            </a:r>
            <a:r>
              <a:rPr b="1" dirty="0" err="1">
                <a:solidFill>
                  <a:srgbClr val="28407D"/>
                </a:solidFill>
                <a:latin typeface="Arial" panose="020B0604020202020204" pitchFamily="34" charset="0"/>
                <a:cs typeface="Arial" panose="020B0604020202020204" pitchFamily="34" charset="0"/>
              </a:rPr>
              <a:t>psychologiques</a:t>
            </a:r>
            <a:r>
              <a:rPr b="1" dirty="0">
                <a:solidFill>
                  <a:srgbClr val="28407D"/>
                </a:solidFill>
                <a:latin typeface="Arial" panose="020B0604020202020204" pitchFamily="34" charset="0"/>
                <a:cs typeface="Arial" panose="020B0604020202020204" pitchFamily="34" charset="0"/>
              </a:rPr>
              <a:t>  </a:t>
            </a:r>
            <a:endParaRPr lang="fr-FR" b="1" dirty="0">
              <a:solidFill>
                <a:srgbClr val="28407D"/>
              </a:solidFill>
              <a:latin typeface="Arial" panose="020B0604020202020204" pitchFamily="34" charset="0"/>
              <a:cs typeface="Arial" panose="020B0604020202020204" pitchFamily="34" charset="0"/>
            </a:endParaRPr>
          </a:p>
          <a:p>
            <a:pPr marL="298450" marR="270510" indent="-285750">
              <a:lnSpc>
                <a:spcPct val="121100"/>
              </a:lnSpc>
              <a:spcBef>
                <a:spcPts val="100"/>
              </a:spcBef>
              <a:buFont typeface="Arial" panose="020B0604020202020204" pitchFamily="34" charset="0"/>
              <a:buChar char="•"/>
            </a:pPr>
            <a:r>
              <a:rPr sz="1600" dirty="0" err="1">
                <a:solidFill>
                  <a:srgbClr val="28407D"/>
                </a:solidFill>
                <a:latin typeface="Arial" panose="020B0604020202020204" pitchFamily="34" charset="0"/>
                <a:cs typeface="Arial" panose="020B0604020202020204" pitchFamily="34" charset="0"/>
              </a:rPr>
              <a:t>humeur</a:t>
            </a:r>
            <a:r>
              <a:rPr sz="1600" dirty="0">
                <a:solidFill>
                  <a:srgbClr val="28407D"/>
                </a:solidFill>
                <a:latin typeface="Arial" panose="020B0604020202020204" pitchFamily="34" charset="0"/>
                <a:cs typeface="Arial" panose="020B0604020202020204" pitchFamily="34" charset="0"/>
              </a:rPr>
              <a:t> labile (hypomanie,  </a:t>
            </a:r>
            <a:r>
              <a:rPr sz="1600" dirty="0" err="1">
                <a:solidFill>
                  <a:srgbClr val="28407D"/>
                </a:solidFill>
                <a:latin typeface="Arial" panose="020B0604020202020204" pitchFamily="34" charset="0"/>
                <a:cs typeface="Arial" panose="020B0604020202020204" pitchFamily="34" charset="0"/>
              </a:rPr>
              <a:t>rires</a:t>
            </a:r>
            <a:r>
              <a:rPr sz="1600" dirty="0">
                <a:solidFill>
                  <a:srgbClr val="28407D"/>
                </a:solidFill>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a:p>
            <a:pPr marL="298450" marR="270510" indent="-285750">
              <a:lnSpc>
                <a:spcPct val="121100"/>
              </a:lnSpc>
              <a:spcBef>
                <a:spcPts val="100"/>
              </a:spcBef>
              <a:buFont typeface="Arial" panose="020B0604020202020204" pitchFamily="34" charset="0"/>
              <a:buChar char="•"/>
            </a:pPr>
            <a:r>
              <a:rPr sz="1600" dirty="0" err="1">
                <a:solidFill>
                  <a:srgbClr val="28407D"/>
                </a:solidFill>
                <a:latin typeface="Arial" panose="020B0604020202020204" pitchFamily="34" charset="0"/>
                <a:cs typeface="Arial" panose="020B0604020202020204" pitchFamily="34" charset="0"/>
              </a:rPr>
              <a:t>Anxiété</a:t>
            </a:r>
            <a:r>
              <a:rPr sz="1600" dirty="0">
                <a:solidFill>
                  <a:srgbClr val="28407D"/>
                </a:solidFill>
                <a:latin typeface="Arial" panose="020B0604020202020204" pitchFamily="34" charset="0"/>
                <a:cs typeface="Arial" panose="020B0604020202020204" pitchFamily="34" charset="0"/>
              </a:rPr>
              <a:t>, </a:t>
            </a:r>
            <a:r>
              <a:rPr sz="1600" dirty="0" err="1">
                <a:solidFill>
                  <a:srgbClr val="28407D"/>
                </a:solidFill>
                <a:latin typeface="Arial" panose="020B0604020202020204" pitchFamily="34" charset="0"/>
                <a:cs typeface="Arial" panose="020B0604020202020204" pitchFamily="34" charset="0"/>
              </a:rPr>
              <a:t>dépression</a:t>
            </a:r>
            <a:r>
              <a:rPr sz="1600" dirty="0">
                <a:solidFill>
                  <a:srgbClr val="28407D"/>
                </a:solidFill>
                <a:latin typeface="Arial" panose="020B0604020202020204" pitchFamily="34" charset="0"/>
                <a:cs typeface="Arial" panose="020B0604020202020204" pitchFamily="34" charset="0"/>
              </a:rPr>
              <a:t>...</a:t>
            </a:r>
            <a:endParaRPr lang="fr-FR" sz="1600" dirty="0">
              <a:solidFill>
                <a:srgbClr val="28407D"/>
              </a:solidFill>
              <a:latin typeface="Arial" panose="020B0604020202020204" pitchFamily="34" charset="0"/>
              <a:cs typeface="Arial" panose="020B0604020202020204" pitchFamily="34" charset="0"/>
            </a:endParaRPr>
          </a:p>
          <a:p>
            <a:pPr marL="298450" marR="270510" indent="-285750">
              <a:lnSpc>
                <a:spcPct val="121100"/>
              </a:lnSpc>
              <a:spcBef>
                <a:spcPts val="100"/>
              </a:spcBef>
              <a:buFont typeface="Arial" panose="020B0604020202020204" pitchFamily="34" charset="0"/>
              <a:buChar char="•"/>
            </a:pPr>
            <a:r>
              <a:rPr sz="1600" dirty="0" err="1">
                <a:solidFill>
                  <a:srgbClr val="28407D"/>
                </a:solidFill>
                <a:latin typeface="Arial" panose="020B0604020202020204" pitchFamily="34" charset="0"/>
                <a:cs typeface="Arial" panose="020B0604020202020204" pitchFamily="34" charset="0"/>
              </a:rPr>
              <a:t>Agressivité</a:t>
            </a:r>
            <a:endParaRPr lang="fr-FR" sz="1600" dirty="0">
              <a:latin typeface="Arial" panose="020B0604020202020204" pitchFamily="34" charset="0"/>
              <a:cs typeface="Arial" panose="020B0604020202020204" pitchFamily="34" charset="0"/>
            </a:endParaRPr>
          </a:p>
          <a:p>
            <a:pPr marL="298450" marR="270510" indent="-285750">
              <a:lnSpc>
                <a:spcPct val="121100"/>
              </a:lnSpc>
              <a:spcBef>
                <a:spcPts val="100"/>
              </a:spcBef>
              <a:buFont typeface="Arial" panose="020B0604020202020204" pitchFamily="34" charset="0"/>
              <a:buChar char="•"/>
            </a:pPr>
            <a:r>
              <a:rPr sz="1600" dirty="0">
                <a:solidFill>
                  <a:srgbClr val="28407D"/>
                </a:solidFill>
                <a:latin typeface="Arial" panose="020B0604020202020204" pitchFamily="34" charset="0"/>
                <a:cs typeface="Arial" panose="020B0604020202020204" pitchFamily="34" charset="0"/>
              </a:rPr>
              <a:t>Syndrome </a:t>
            </a:r>
            <a:r>
              <a:rPr sz="1600" dirty="0" err="1">
                <a:solidFill>
                  <a:srgbClr val="28407D"/>
                </a:solidFill>
                <a:latin typeface="Arial" panose="020B0604020202020204" pitchFamily="34" charset="0"/>
                <a:cs typeface="Arial" panose="020B0604020202020204" pitchFamily="34" charset="0"/>
              </a:rPr>
              <a:t>Amotivationnel</a:t>
            </a:r>
            <a:r>
              <a:rPr sz="1600" dirty="0">
                <a:solidFill>
                  <a:srgbClr val="28407D"/>
                </a:solidFill>
                <a:latin typeface="Arial" panose="020B0604020202020204" pitchFamily="34" charset="0"/>
                <a:cs typeface="Arial" panose="020B0604020202020204" pitchFamily="34" charset="0"/>
              </a:rPr>
              <a:t>  </a:t>
            </a:r>
            <a:endParaRPr lang="fr-FR" sz="1600" dirty="0">
              <a:solidFill>
                <a:srgbClr val="28407D"/>
              </a:solidFill>
              <a:latin typeface="Arial" panose="020B0604020202020204" pitchFamily="34" charset="0"/>
              <a:cs typeface="Arial" panose="020B0604020202020204" pitchFamily="34" charset="0"/>
            </a:endParaRPr>
          </a:p>
          <a:p>
            <a:pPr marL="298450" marR="270510" indent="-285750">
              <a:lnSpc>
                <a:spcPct val="121100"/>
              </a:lnSpc>
              <a:spcBef>
                <a:spcPts val="100"/>
              </a:spcBef>
              <a:buFont typeface="Arial" panose="020B0604020202020204" pitchFamily="34" charset="0"/>
              <a:buChar char="•"/>
            </a:pPr>
            <a:r>
              <a:rPr sz="1600" dirty="0" err="1">
                <a:solidFill>
                  <a:srgbClr val="28407D"/>
                </a:solidFill>
                <a:latin typeface="Arial" panose="020B0604020202020204" pitchFamily="34" charset="0"/>
                <a:cs typeface="Arial" panose="020B0604020202020204" pitchFamily="34" charset="0"/>
              </a:rPr>
              <a:t>psychiatriques</a:t>
            </a:r>
            <a:r>
              <a:rPr sz="1600" dirty="0">
                <a:solidFill>
                  <a:srgbClr val="28407D"/>
                </a:solidFill>
                <a:latin typeface="Arial" panose="020B0604020202020204" pitchFamily="34" charset="0"/>
                <a:cs typeface="Arial" panose="020B0604020202020204" pitchFamily="34" charset="0"/>
              </a:rPr>
              <a:t> (Etats Anxieux,  Dépressif, </a:t>
            </a:r>
            <a:r>
              <a:rPr sz="1600" dirty="0" err="1">
                <a:solidFill>
                  <a:srgbClr val="28407D"/>
                </a:solidFill>
                <a:latin typeface="Arial" panose="020B0604020202020204" pitchFamily="34" charset="0"/>
                <a:cs typeface="Arial" panose="020B0604020202020204" pitchFamily="34" charset="0"/>
              </a:rPr>
              <a:t>délirants</a:t>
            </a:r>
            <a:r>
              <a:rPr sz="1600" dirty="0">
                <a:solidFill>
                  <a:srgbClr val="28407D"/>
                </a:solidFill>
                <a:latin typeface="Arial" panose="020B0604020202020204" pitchFamily="34" charset="0"/>
                <a:cs typeface="Arial" panose="020B0604020202020204" pitchFamily="34" charset="0"/>
              </a:rPr>
              <a:t>,...</a:t>
            </a:r>
            <a:r>
              <a:rPr sz="1600" dirty="0" err="1">
                <a:solidFill>
                  <a:srgbClr val="28407D"/>
                </a:solidFill>
                <a:latin typeface="Arial" panose="020B0604020202020204" pitchFamily="34" charset="0"/>
                <a:cs typeface="Arial" panose="020B0604020202020204" pitchFamily="34" charset="0"/>
              </a:rPr>
              <a:t>Schizophrénie</a:t>
            </a:r>
            <a:r>
              <a:rPr lang="fr-FR" sz="1600" dirty="0">
                <a:solidFill>
                  <a:srgbClr val="28407D"/>
                </a:solidFill>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p:txBody>
      </p:sp>
      <p:grpSp>
        <p:nvGrpSpPr>
          <p:cNvPr id="19" name="object 19"/>
          <p:cNvGrpSpPr/>
          <p:nvPr/>
        </p:nvGrpSpPr>
        <p:grpSpPr>
          <a:xfrm>
            <a:off x="1043591" y="1195821"/>
            <a:ext cx="816610" cy="963930"/>
            <a:chOff x="1043591" y="1195821"/>
            <a:chExt cx="816610" cy="963930"/>
          </a:xfrm>
        </p:grpSpPr>
        <p:sp>
          <p:nvSpPr>
            <p:cNvPr id="20" name="object 20"/>
            <p:cNvSpPr/>
            <p:nvPr/>
          </p:nvSpPr>
          <p:spPr>
            <a:xfrm>
              <a:off x="1043591" y="1195821"/>
              <a:ext cx="816610" cy="963930"/>
            </a:xfrm>
            <a:custGeom>
              <a:avLst/>
              <a:gdLst/>
              <a:ahLst/>
              <a:cxnLst/>
              <a:rect l="l" t="t" r="r" b="b"/>
              <a:pathLst>
                <a:path w="816610" h="963930">
                  <a:moveTo>
                    <a:pt x="632502" y="963823"/>
                  </a:moveTo>
                  <a:lnTo>
                    <a:pt x="298412" y="963823"/>
                  </a:lnTo>
                  <a:lnTo>
                    <a:pt x="298412" y="844841"/>
                  </a:lnTo>
                  <a:lnTo>
                    <a:pt x="284041" y="846103"/>
                  </a:lnTo>
                  <a:lnTo>
                    <a:pt x="251218" y="848595"/>
                  </a:lnTo>
                  <a:lnTo>
                    <a:pt x="215383" y="850376"/>
                  </a:lnTo>
                  <a:lnTo>
                    <a:pt x="191972" y="849507"/>
                  </a:lnTo>
                  <a:lnTo>
                    <a:pt x="146689" y="834854"/>
                  </a:lnTo>
                  <a:lnTo>
                    <a:pt x="128701" y="818920"/>
                  </a:lnTo>
                  <a:lnTo>
                    <a:pt x="124931" y="798871"/>
                  </a:lnTo>
                  <a:lnTo>
                    <a:pt x="122300" y="771871"/>
                  </a:lnTo>
                  <a:lnTo>
                    <a:pt x="116325" y="741444"/>
                  </a:lnTo>
                  <a:lnTo>
                    <a:pt x="112346" y="713460"/>
                  </a:lnTo>
                  <a:lnTo>
                    <a:pt x="108576" y="671862"/>
                  </a:lnTo>
                  <a:lnTo>
                    <a:pt x="103226" y="600592"/>
                  </a:lnTo>
                  <a:lnTo>
                    <a:pt x="85879" y="596837"/>
                  </a:lnTo>
                  <a:lnTo>
                    <a:pt x="48366" y="586512"/>
                  </a:lnTo>
                  <a:lnTo>
                    <a:pt x="12476" y="571032"/>
                  </a:lnTo>
                  <a:lnTo>
                    <a:pt x="0" y="551810"/>
                  </a:lnTo>
                  <a:lnTo>
                    <a:pt x="8063" y="528641"/>
                  </a:lnTo>
                  <a:lnTo>
                    <a:pt x="21503" y="503277"/>
                  </a:lnTo>
                  <a:lnTo>
                    <a:pt x="49998" y="459842"/>
                  </a:lnTo>
                  <a:lnTo>
                    <a:pt x="103226" y="382460"/>
                  </a:lnTo>
                  <a:lnTo>
                    <a:pt x="103172" y="361761"/>
                  </a:lnTo>
                  <a:lnTo>
                    <a:pt x="103527" y="313057"/>
                  </a:lnTo>
                  <a:lnTo>
                    <a:pt x="105065" y="256441"/>
                  </a:lnTo>
                  <a:lnTo>
                    <a:pt x="108558" y="212003"/>
                  </a:lnTo>
                  <a:lnTo>
                    <a:pt x="120804" y="162802"/>
                  </a:lnTo>
                  <a:lnTo>
                    <a:pt x="140940" y="121195"/>
                  </a:lnTo>
                  <a:lnTo>
                    <a:pt x="167876" y="86676"/>
                  </a:lnTo>
                  <a:lnTo>
                    <a:pt x="200520" y="58737"/>
                  </a:lnTo>
                  <a:lnTo>
                    <a:pt x="237781" y="36871"/>
                  </a:lnTo>
                  <a:lnTo>
                    <a:pt x="278567" y="20572"/>
                  </a:lnTo>
                  <a:lnTo>
                    <a:pt x="321787" y="9331"/>
                  </a:lnTo>
                  <a:lnTo>
                    <a:pt x="366349" y="2643"/>
                  </a:lnTo>
                  <a:lnTo>
                    <a:pt x="411162" y="0"/>
                  </a:lnTo>
                  <a:lnTo>
                    <a:pt x="455135" y="894"/>
                  </a:lnTo>
                  <a:lnTo>
                    <a:pt x="497177" y="4818"/>
                  </a:lnTo>
                  <a:lnTo>
                    <a:pt x="536195" y="11267"/>
                  </a:lnTo>
                  <a:lnTo>
                    <a:pt x="600797" y="29705"/>
                  </a:lnTo>
                  <a:lnTo>
                    <a:pt x="730756" y="85259"/>
                  </a:lnTo>
                  <a:lnTo>
                    <a:pt x="796084" y="140547"/>
                  </a:lnTo>
                  <a:lnTo>
                    <a:pt x="816587" y="228659"/>
                  </a:lnTo>
                  <a:lnTo>
                    <a:pt x="812073" y="382690"/>
                  </a:lnTo>
                  <a:lnTo>
                    <a:pt x="786499" y="567088"/>
                  </a:lnTo>
                  <a:lnTo>
                    <a:pt x="759269" y="669440"/>
                  </a:lnTo>
                  <a:lnTo>
                    <a:pt x="713549" y="726545"/>
                  </a:lnTo>
                  <a:lnTo>
                    <a:pt x="632502" y="775200"/>
                  </a:lnTo>
                  <a:lnTo>
                    <a:pt x="632502" y="963823"/>
                  </a:lnTo>
                  <a:close/>
                </a:path>
              </a:pathLst>
            </a:custGeom>
            <a:solidFill>
              <a:srgbClr val="EBB075"/>
            </a:solidFill>
          </p:spPr>
          <p:txBody>
            <a:bodyPr wrap="square" lIns="0" tIns="0" rIns="0" bIns="0" rtlCol="0"/>
            <a:lstStyle/>
            <a:p>
              <a:endParaRPr/>
            </a:p>
          </p:txBody>
        </p:sp>
        <p:sp>
          <p:nvSpPr>
            <p:cNvPr id="21" name="object 21"/>
            <p:cNvSpPr/>
            <p:nvPr/>
          </p:nvSpPr>
          <p:spPr>
            <a:xfrm>
              <a:off x="1376507" y="1392448"/>
              <a:ext cx="402930" cy="362011"/>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1207434" y="1296646"/>
              <a:ext cx="356235" cy="356235"/>
            </a:xfrm>
            <a:custGeom>
              <a:avLst/>
              <a:gdLst/>
              <a:ahLst/>
              <a:cxnLst/>
              <a:rect l="l" t="t" r="r" b="b"/>
              <a:pathLst>
                <a:path w="356234" h="356235">
                  <a:moveTo>
                    <a:pt x="218384" y="356137"/>
                  </a:moveTo>
                  <a:lnTo>
                    <a:pt x="205787" y="323647"/>
                  </a:lnTo>
                  <a:lnTo>
                    <a:pt x="190450" y="325779"/>
                  </a:lnTo>
                  <a:lnTo>
                    <a:pt x="174875" y="326290"/>
                  </a:lnTo>
                  <a:lnTo>
                    <a:pt x="159193" y="325131"/>
                  </a:lnTo>
                  <a:lnTo>
                    <a:pt x="143531" y="322251"/>
                  </a:lnTo>
                  <a:lnTo>
                    <a:pt x="129486" y="354110"/>
                  </a:lnTo>
                  <a:lnTo>
                    <a:pt x="80698" y="332595"/>
                  </a:lnTo>
                  <a:lnTo>
                    <a:pt x="94743" y="300736"/>
                  </a:lnTo>
                  <a:lnTo>
                    <a:pt x="82056" y="291091"/>
                  </a:lnTo>
                  <a:lnTo>
                    <a:pt x="70627" y="280280"/>
                  </a:lnTo>
                  <a:lnTo>
                    <a:pt x="60502" y="268430"/>
                  </a:lnTo>
                  <a:lnTo>
                    <a:pt x="51728" y="255665"/>
                  </a:lnTo>
                  <a:lnTo>
                    <a:pt x="19279" y="268265"/>
                  </a:lnTo>
                  <a:lnTo>
                    <a:pt x="0" y="218528"/>
                  </a:lnTo>
                  <a:lnTo>
                    <a:pt x="32468" y="205928"/>
                  </a:lnTo>
                  <a:lnTo>
                    <a:pt x="30336" y="190580"/>
                  </a:lnTo>
                  <a:lnTo>
                    <a:pt x="29824" y="174999"/>
                  </a:lnTo>
                  <a:lnTo>
                    <a:pt x="30983" y="159307"/>
                  </a:lnTo>
                  <a:lnTo>
                    <a:pt x="33862" y="143629"/>
                  </a:lnTo>
                  <a:lnTo>
                    <a:pt x="2005" y="129570"/>
                  </a:lnTo>
                  <a:lnTo>
                    <a:pt x="23525" y="80773"/>
                  </a:lnTo>
                  <a:lnTo>
                    <a:pt x="55357" y="94828"/>
                  </a:lnTo>
                  <a:lnTo>
                    <a:pt x="64988" y="82129"/>
                  </a:lnTo>
                  <a:lnTo>
                    <a:pt x="75788" y="70687"/>
                  </a:lnTo>
                  <a:lnTo>
                    <a:pt x="87634" y="60554"/>
                  </a:lnTo>
                  <a:lnTo>
                    <a:pt x="100398" y="51783"/>
                  </a:lnTo>
                  <a:lnTo>
                    <a:pt x="87806" y="19292"/>
                  </a:lnTo>
                  <a:lnTo>
                    <a:pt x="137489" y="0"/>
                  </a:lnTo>
                  <a:lnTo>
                    <a:pt x="150106" y="32485"/>
                  </a:lnTo>
                  <a:lnTo>
                    <a:pt x="165440" y="30355"/>
                  </a:lnTo>
                  <a:lnTo>
                    <a:pt x="181010" y="29844"/>
                  </a:lnTo>
                  <a:lnTo>
                    <a:pt x="196692" y="31004"/>
                  </a:lnTo>
                  <a:lnTo>
                    <a:pt x="212362" y="33885"/>
                  </a:lnTo>
                  <a:lnTo>
                    <a:pt x="226407" y="2026"/>
                  </a:lnTo>
                  <a:lnTo>
                    <a:pt x="275175" y="23536"/>
                  </a:lnTo>
                  <a:lnTo>
                    <a:pt x="261130" y="55395"/>
                  </a:lnTo>
                  <a:lnTo>
                    <a:pt x="273817" y="65030"/>
                  </a:lnTo>
                  <a:lnTo>
                    <a:pt x="285246" y="75837"/>
                  </a:lnTo>
                  <a:lnTo>
                    <a:pt x="295372" y="87691"/>
                  </a:lnTo>
                  <a:lnTo>
                    <a:pt x="304146" y="100467"/>
                  </a:lnTo>
                  <a:lnTo>
                    <a:pt x="336614" y="87866"/>
                  </a:lnTo>
                  <a:lnTo>
                    <a:pt x="355893" y="137603"/>
                  </a:lnTo>
                  <a:lnTo>
                    <a:pt x="323425" y="150204"/>
                  </a:lnTo>
                  <a:lnTo>
                    <a:pt x="325556" y="165551"/>
                  </a:lnTo>
                  <a:lnTo>
                    <a:pt x="326068" y="181133"/>
                  </a:lnTo>
                  <a:lnTo>
                    <a:pt x="324910" y="196826"/>
                  </a:lnTo>
                  <a:lnTo>
                    <a:pt x="322031" y="212507"/>
                  </a:lnTo>
                  <a:lnTo>
                    <a:pt x="353868" y="226562"/>
                  </a:lnTo>
                  <a:lnTo>
                    <a:pt x="332368" y="275364"/>
                  </a:lnTo>
                  <a:lnTo>
                    <a:pt x="300516" y="261309"/>
                  </a:lnTo>
                  <a:lnTo>
                    <a:pt x="290888" y="274004"/>
                  </a:lnTo>
                  <a:lnTo>
                    <a:pt x="280089" y="285440"/>
                  </a:lnTo>
                  <a:lnTo>
                    <a:pt x="268249" y="295572"/>
                  </a:lnTo>
                  <a:lnTo>
                    <a:pt x="255494" y="304354"/>
                  </a:lnTo>
                  <a:lnTo>
                    <a:pt x="268087" y="336840"/>
                  </a:lnTo>
                  <a:lnTo>
                    <a:pt x="218384" y="356137"/>
                  </a:lnTo>
                  <a:close/>
                </a:path>
              </a:pathLst>
            </a:custGeom>
            <a:solidFill>
              <a:srgbClr val="383436"/>
            </a:solidFill>
          </p:spPr>
          <p:txBody>
            <a:bodyPr wrap="square" lIns="0" tIns="0" rIns="0" bIns="0" rtlCol="0"/>
            <a:lstStyle/>
            <a:p>
              <a:endParaRPr/>
            </a:p>
          </p:txBody>
        </p:sp>
        <p:sp>
          <p:nvSpPr>
            <p:cNvPr id="23" name="object 23"/>
            <p:cNvSpPr/>
            <p:nvPr/>
          </p:nvSpPr>
          <p:spPr>
            <a:xfrm>
              <a:off x="1261370" y="1350617"/>
              <a:ext cx="248021" cy="248193"/>
            </a:xfrm>
            <a:prstGeom prst="rect">
              <a:avLst/>
            </a:prstGeom>
            <a:blipFill>
              <a:blip r:embed="rId7" cstate="print"/>
              <a:stretch>
                <a:fillRect/>
              </a:stretch>
            </a:blipFill>
          </p:spPr>
          <p:txBody>
            <a:bodyPr wrap="square" lIns="0" tIns="0" rIns="0" bIns="0" rtlCol="0"/>
            <a:lstStyle/>
            <a:p>
              <a:endParaRPr/>
            </a:p>
          </p:txBody>
        </p:sp>
      </p:grpSp>
      <p:sp>
        <p:nvSpPr>
          <p:cNvPr id="24" name="object 24"/>
          <p:cNvSpPr/>
          <p:nvPr/>
        </p:nvSpPr>
        <p:spPr>
          <a:xfrm>
            <a:off x="4585590" y="973927"/>
            <a:ext cx="522443" cy="1103630"/>
          </a:xfrm>
          <a:prstGeom prst="rect">
            <a:avLst/>
          </a:prstGeom>
          <a:blipFill>
            <a:blip r:embed="rId8" cstate="print"/>
            <a:stretch>
              <a:fillRect/>
            </a:stretch>
          </a:blipFill>
        </p:spPr>
        <p:txBody>
          <a:bodyPr wrap="square" lIns="0" tIns="0" rIns="0" bIns="0" rtlCol="0"/>
          <a:lstStyle/>
          <a:p>
            <a:endParaRPr/>
          </a:p>
        </p:txBody>
      </p:sp>
      <p:sp>
        <p:nvSpPr>
          <p:cNvPr id="29" name="object 29"/>
          <p:cNvSpPr txBox="1"/>
          <p:nvPr/>
        </p:nvSpPr>
        <p:spPr>
          <a:xfrm>
            <a:off x="260613" y="2201582"/>
            <a:ext cx="2762988" cy="2418354"/>
          </a:xfrm>
          <a:prstGeom prst="rect">
            <a:avLst/>
          </a:prstGeom>
        </p:spPr>
        <p:txBody>
          <a:bodyPr vert="horz" wrap="square" lIns="0" tIns="12700" rIns="0" bIns="0" rtlCol="0">
            <a:spAutoFit/>
          </a:bodyPr>
          <a:lstStyle/>
          <a:p>
            <a:pPr marL="12700" marR="387350" algn="ctr">
              <a:lnSpc>
                <a:spcPct val="121100"/>
              </a:lnSpc>
              <a:spcBef>
                <a:spcPts val="100"/>
              </a:spcBef>
            </a:pPr>
            <a:r>
              <a:rPr b="1" dirty="0">
                <a:solidFill>
                  <a:srgbClr val="28407D"/>
                </a:solidFill>
                <a:latin typeface="Arial" panose="020B0604020202020204" pitchFamily="34" charset="0"/>
                <a:cs typeface="Arial" panose="020B0604020202020204" pitchFamily="34" charset="0"/>
              </a:rPr>
              <a:t>Risque </a:t>
            </a:r>
            <a:r>
              <a:rPr b="1" dirty="0" err="1">
                <a:solidFill>
                  <a:srgbClr val="28407D"/>
                </a:solidFill>
                <a:latin typeface="Arial" panose="020B0604020202020204" pitchFamily="34" charset="0"/>
                <a:cs typeface="Arial" panose="020B0604020202020204" pitchFamily="34" charset="0"/>
              </a:rPr>
              <a:t>cognitifs</a:t>
            </a:r>
            <a:r>
              <a:rPr b="1" dirty="0">
                <a:solidFill>
                  <a:srgbClr val="28407D"/>
                </a:solidFill>
                <a:latin typeface="Arial" panose="020B0604020202020204" pitchFamily="34" charset="0"/>
                <a:cs typeface="Arial" panose="020B0604020202020204" pitchFamily="34" charset="0"/>
              </a:rPr>
              <a:t>  </a:t>
            </a:r>
            <a:endParaRPr lang="fr-FR" b="1" dirty="0">
              <a:solidFill>
                <a:srgbClr val="28407D"/>
              </a:solidFill>
              <a:latin typeface="Arial" panose="020B0604020202020204" pitchFamily="34" charset="0"/>
              <a:cs typeface="Arial" panose="020B0604020202020204" pitchFamily="34" charset="0"/>
            </a:endParaRPr>
          </a:p>
          <a:p>
            <a:pPr marL="298450" marR="387350" indent="-285750">
              <a:lnSpc>
                <a:spcPct val="121100"/>
              </a:lnSpc>
              <a:spcBef>
                <a:spcPts val="100"/>
              </a:spcBef>
              <a:buFont typeface="Arial" panose="020B0604020202020204" pitchFamily="34" charset="0"/>
              <a:buChar char="•"/>
            </a:pPr>
            <a:r>
              <a:rPr sz="1600" dirty="0" err="1">
                <a:solidFill>
                  <a:srgbClr val="28407D"/>
                </a:solidFill>
                <a:latin typeface="Arial" panose="020B0604020202020204" pitchFamily="34" charset="0"/>
                <a:cs typeface="Arial" panose="020B0604020202020204" pitchFamily="34" charset="0"/>
              </a:rPr>
              <a:t>erreurs</a:t>
            </a:r>
            <a:r>
              <a:rPr sz="1600" dirty="0">
                <a:solidFill>
                  <a:srgbClr val="28407D"/>
                </a:solidFill>
                <a:latin typeface="Arial" panose="020B0604020202020204" pitchFamily="34" charset="0"/>
                <a:cs typeface="Arial" panose="020B0604020202020204" pitchFamily="34" charset="0"/>
              </a:rPr>
              <a:t> d'appréciation  (temps, espace),</a:t>
            </a:r>
            <a:endParaRPr sz="1600" dirty="0">
              <a:latin typeface="Arial" panose="020B0604020202020204" pitchFamily="34" charset="0"/>
              <a:cs typeface="Arial" panose="020B0604020202020204" pitchFamily="34" charset="0"/>
            </a:endParaRPr>
          </a:p>
          <a:p>
            <a:pPr marL="298450" marR="5080" indent="-285750">
              <a:lnSpc>
                <a:spcPct val="121100"/>
              </a:lnSpc>
              <a:buFont typeface="Arial" panose="020B0604020202020204" pitchFamily="34" charset="0"/>
              <a:buChar char="•"/>
            </a:pPr>
            <a:r>
              <a:rPr sz="1600" dirty="0">
                <a:solidFill>
                  <a:srgbClr val="28407D"/>
                </a:solidFill>
                <a:latin typeface="Arial" panose="020B0604020202020204" pitchFamily="34" charset="0"/>
                <a:cs typeface="Arial" panose="020B0604020202020204" pitchFamily="34" charset="0"/>
              </a:rPr>
              <a:t>trouble de la coordination,  altération </a:t>
            </a:r>
            <a:r>
              <a:rPr sz="1600" dirty="0" err="1">
                <a:solidFill>
                  <a:srgbClr val="28407D"/>
                </a:solidFill>
                <a:latin typeface="Arial" panose="020B0604020202020204" pitchFamily="34" charset="0"/>
                <a:cs typeface="Arial" panose="020B0604020202020204" pitchFamily="34" charset="0"/>
              </a:rPr>
              <a:t>mémoire</a:t>
            </a:r>
            <a:r>
              <a:rPr sz="1600" dirty="0">
                <a:solidFill>
                  <a:srgbClr val="28407D"/>
                </a:solidFill>
                <a:latin typeface="Arial" panose="020B0604020202020204" pitchFamily="34" charset="0"/>
                <a:cs typeface="Arial" panose="020B0604020202020204" pitchFamily="34" charset="0"/>
              </a:rPr>
              <a:t>- concentration-vigilance,</a:t>
            </a:r>
            <a:endParaRPr lang="fr-FR" sz="1600" dirty="0">
              <a:solidFill>
                <a:srgbClr val="28407D"/>
              </a:solidFill>
              <a:latin typeface="Arial" panose="020B0604020202020204" pitchFamily="34" charset="0"/>
              <a:cs typeface="Arial" panose="020B0604020202020204" pitchFamily="34" charset="0"/>
            </a:endParaRPr>
          </a:p>
          <a:p>
            <a:pPr marL="298450" marR="5080" indent="-285750">
              <a:lnSpc>
                <a:spcPct val="121100"/>
              </a:lnSpc>
              <a:buFont typeface="Arial" panose="020B0604020202020204" pitchFamily="34" charset="0"/>
              <a:buChar char="•"/>
            </a:pPr>
            <a:r>
              <a:rPr sz="1600" dirty="0">
                <a:solidFill>
                  <a:srgbClr val="28407D"/>
                </a:solidFill>
                <a:latin typeface="Arial" panose="020B0604020202020204" pitchFamily="34" charset="0"/>
                <a:cs typeface="Arial" panose="020B0604020202020204" pitchFamily="34" charset="0"/>
              </a:rPr>
              <a:t>perception sensorielles  accrues (hallucinations...)</a:t>
            </a:r>
            <a:endParaRPr sz="1600" dirty="0">
              <a:latin typeface="Arial" panose="020B0604020202020204" pitchFamily="34" charset="0"/>
              <a:cs typeface="Arial" panose="020B0604020202020204" pitchFamily="34" charset="0"/>
            </a:endParaRPr>
          </a:p>
        </p:txBody>
      </p:sp>
      <p:sp>
        <p:nvSpPr>
          <p:cNvPr id="30" name="object 30"/>
          <p:cNvSpPr txBox="1">
            <a:spLocks noGrp="1"/>
          </p:cNvSpPr>
          <p:nvPr>
            <p:ph type="title"/>
          </p:nvPr>
        </p:nvSpPr>
        <p:spPr>
          <a:xfrm>
            <a:off x="105669" y="246796"/>
            <a:ext cx="4083050" cy="711200"/>
          </a:xfrm>
          <a:prstGeom prst="rect">
            <a:avLst/>
          </a:prstGeom>
        </p:spPr>
        <p:txBody>
          <a:bodyPr vert="horz" wrap="square" lIns="0" tIns="12700" rIns="0" bIns="0" rtlCol="0">
            <a:spAutoFit/>
          </a:bodyPr>
          <a:lstStyle/>
          <a:p>
            <a:pPr marL="12700">
              <a:lnSpc>
                <a:spcPct val="100000"/>
              </a:lnSpc>
              <a:spcBef>
                <a:spcPts val="100"/>
              </a:spcBef>
            </a:pPr>
            <a:r>
              <a:rPr sz="4500" spc="-120" dirty="0"/>
              <a:t>LE</a:t>
            </a:r>
            <a:r>
              <a:rPr sz="4500" spc="-380" dirty="0"/>
              <a:t> </a:t>
            </a:r>
            <a:r>
              <a:rPr sz="4500" spc="-245" dirty="0"/>
              <a:t>CANNABIS</a:t>
            </a:r>
            <a:endParaRPr sz="4500"/>
          </a:p>
        </p:txBody>
      </p:sp>
      <p:grpSp>
        <p:nvGrpSpPr>
          <p:cNvPr id="33" name="Groupe 32">
            <a:extLst>
              <a:ext uri="{FF2B5EF4-FFF2-40B4-BE49-F238E27FC236}">
                <a16:creationId xmlns:a16="http://schemas.microsoft.com/office/drawing/2014/main" id="{A18EB3FC-A488-42A3-A05B-8ED154FF2F45}"/>
              </a:ext>
            </a:extLst>
          </p:cNvPr>
          <p:cNvGrpSpPr/>
          <p:nvPr/>
        </p:nvGrpSpPr>
        <p:grpSpPr>
          <a:xfrm>
            <a:off x="1866297" y="5104530"/>
            <a:ext cx="3392151" cy="2034339"/>
            <a:chOff x="1866297" y="5104530"/>
            <a:chExt cx="3392151" cy="2034339"/>
          </a:xfrm>
        </p:grpSpPr>
        <p:sp>
          <p:nvSpPr>
            <p:cNvPr id="3" name="object 3"/>
            <p:cNvSpPr/>
            <p:nvPr/>
          </p:nvSpPr>
          <p:spPr>
            <a:xfrm>
              <a:off x="1903930" y="5696132"/>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FFFFFF"/>
            </a:solidFill>
          </p:spPr>
          <p:txBody>
            <a:bodyPr wrap="square" lIns="0" tIns="0" rIns="0" bIns="0" rtlCol="0"/>
            <a:lstStyle/>
            <a:p>
              <a:endParaRPr/>
            </a:p>
          </p:txBody>
        </p:sp>
        <p:sp>
          <p:nvSpPr>
            <p:cNvPr id="31" name="object 31"/>
            <p:cNvSpPr txBox="1"/>
            <p:nvPr/>
          </p:nvSpPr>
          <p:spPr>
            <a:xfrm>
              <a:off x="1866297" y="5104530"/>
              <a:ext cx="3392151" cy="2034339"/>
            </a:xfrm>
            <a:prstGeom prst="rect">
              <a:avLst/>
            </a:prstGeom>
          </p:spPr>
          <p:txBody>
            <a:bodyPr vert="horz" wrap="square" lIns="0" tIns="12700" rIns="0" bIns="0" rtlCol="0">
              <a:spAutoFit/>
            </a:bodyPr>
            <a:lstStyle/>
            <a:p>
              <a:pPr marL="12700">
                <a:lnSpc>
                  <a:spcPct val="100000"/>
                </a:lnSpc>
                <a:spcBef>
                  <a:spcPts val="100"/>
                </a:spcBef>
              </a:pPr>
              <a:r>
                <a:rPr sz="2000" b="1" spc="30" dirty="0">
                  <a:solidFill>
                    <a:srgbClr val="FFFFFF"/>
                  </a:solidFill>
                  <a:latin typeface="Arial"/>
                  <a:cs typeface="Arial"/>
                </a:rPr>
                <a:t>CONSÉQUENCES</a:t>
              </a:r>
              <a:endParaRPr sz="2000" dirty="0">
                <a:latin typeface="Arial"/>
                <a:cs typeface="Arial"/>
              </a:endParaRPr>
            </a:p>
            <a:p>
              <a:pPr>
                <a:lnSpc>
                  <a:spcPct val="100000"/>
                </a:lnSpc>
              </a:pPr>
              <a:endParaRPr sz="3600" dirty="0">
                <a:latin typeface="Arial"/>
                <a:cs typeface="Arial"/>
              </a:endParaRPr>
            </a:p>
            <a:p>
              <a:pPr marL="643255" marR="5080" indent="-285750">
                <a:lnSpc>
                  <a:spcPct val="121100"/>
                </a:lnSpc>
                <a:buFont typeface="Arial" panose="020B0604020202020204" pitchFamily="34" charset="0"/>
                <a:buChar char="•"/>
              </a:pPr>
              <a:r>
                <a:rPr sz="1600" spc="40" dirty="0">
                  <a:solidFill>
                    <a:srgbClr val="FFFFFF"/>
                  </a:solidFill>
                  <a:latin typeface="Verdana"/>
                  <a:cs typeface="Verdana"/>
                </a:rPr>
                <a:t>Accident</a:t>
              </a:r>
              <a:r>
                <a:rPr sz="1600" spc="-160" dirty="0">
                  <a:solidFill>
                    <a:srgbClr val="FFFFFF"/>
                  </a:solidFill>
                  <a:latin typeface="Verdana"/>
                  <a:cs typeface="Verdana"/>
                </a:rPr>
                <a:t> </a:t>
              </a:r>
              <a:r>
                <a:rPr sz="1600" spc="45" dirty="0">
                  <a:solidFill>
                    <a:srgbClr val="FFFFFF"/>
                  </a:solidFill>
                  <a:latin typeface="Verdana"/>
                  <a:cs typeface="Verdana"/>
                </a:rPr>
                <a:t>de</a:t>
              </a:r>
              <a:r>
                <a:rPr sz="1600" spc="-155" dirty="0">
                  <a:solidFill>
                    <a:srgbClr val="FFFFFF"/>
                  </a:solidFill>
                  <a:latin typeface="Verdana"/>
                  <a:cs typeface="Verdana"/>
                </a:rPr>
                <a:t> </a:t>
              </a:r>
              <a:r>
                <a:rPr sz="1600" spc="-15" dirty="0">
                  <a:solidFill>
                    <a:srgbClr val="FFFFFF"/>
                  </a:solidFill>
                  <a:latin typeface="Verdana"/>
                  <a:cs typeface="Verdana"/>
                </a:rPr>
                <a:t>la</a:t>
              </a:r>
              <a:r>
                <a:rPr sz="1600" spc="-155" dirty="0">
                  <a:solidFill>
                    <a:srgbClr val="FFFFFF"/>
                  </a:solidFill>
                  <a:latin typeface="Verdana"/>
                  <a:cs typeface="Verdana"/>
                </a:rPr>
                <a:t> </a:t>
              </a:r>
              <a:r>
                <a:rPr sz="1600" spc="15" dirty="0">
                  <a:solidFill>
                    <a:srgbClr val="FFFFFF"/>
                  </a:solidFill>
                  <a:latin typeface="Verdana"/>
                  <a:cs typeface="Verdana"/>
                </a:rPr>
                <a:t>circulation</a:t>
              </a:r>
              <a:endParaRPr lang="fr-FR" sz="1600" spc="15" dirty="0">
                <a:solidFill>
                  <a:srgbClr val="FFFFFF"/>
                </a:solidFill>
                <a:latin typeface="Verdana"/>
                <a:cs typeface="Verdana"/>
              </a:endParaRPr>
            </a:p>
            <a:p>
              <a:pPr marL="643255" marR="5080" indent="-285750">
                <a:lnSpc>
                  <a:spcPct val="121100"/>
                </a:lnSpc>
                <a:buFont typeface="Arial" panose="020B0604020202020204" pitchFamily="34" charset="0"/>
                <a:buChar char="•"/>
              </a:pPr>
              <a:r>
                <a:rPr sz="1600" spc="40" dirty="0">
                  <a:solidFill>
                    <a:srgbClr val="FFFFFF"/>
                  </a:solidFill>
                  <a:latin typeface="Verdana"/>
                  <a:cs typeface="Verdana"/>
                </a:rPr>
                <a:t>Accident </a:t>
              </a:r>
              <a:r>
                <a:rPr sz="1600" spc="70" dirty="0">
                  <a:solidFill>
                    <a:srgbClr val="FFFFFF"/>
                  </a:solidFill>
                  <a:latin typeface="Verdana"/>
                  <a:cs typeface="Verdana"/>
                </a:rPr>
                <a:t>du </a:t>
              </a:r>
              <a:r>
                <a:rPr sz="1600" spc="-30" dirty="0">
                  <a:solidFill>
                    <a:srgbClr val="FFFFFF"/>
                  </a:solidFill>
                  <a:latin typeface="Verdana"/>
                  <a:cs typeface="Verdana"/>
                </a:rPr>
                <a:t>travail</a:t>
              </a:r>
              <a:endParaRPr lang="fr-FR" sz="1600" spc="-30" dirty="0">
                <a:solidFill>
                  <a:srgbClr val="FFFFFF"/>
                </a:solidFill>
                <a:latin typeface="Verdana"/>
                <a:cs typeface="Verdana"/>
              </a:endParaRPr>
            </a:p>
            <a:p>
              <a:pPr marL="643255" marR="5080" indent="-285750">
                <a:lnSpc>
                  <a:spcPct val="121100"/>
                </a:lnSpc>
                <a:buFont typeface="Arial" panose="020B0604020202020204" pitchFamily="34" charset="0"/>
                <a:buChar char="•"/>
              </a:pPr>
              <a:r>
                <a:rPr sz="1600" spc="5" dirty="0">
                  <a:solidFill>
                    <a:srgbClr val="FFFFFF"/>
                  </a:solidFill>
                  <a:latin typeface="Verdana"/>
                  <a:cs typeface="Verdana"/>
                </a:rPr>
                <a:t>Trouble </a:t>
              </a:r>
              <a:r>
                <a:rPr sz="1600" spc="10" dirty="0" err="1">
                  <a:solidFill>
                    <a:srgbClr val="FFFFFF"/>
                  </a:solidFill>
                  <a:latin typeface="Verdana"/>
                  <a:cs typeface="Verdana"/>
                </a:rPr>
                <a:t>apprentissage</a:t>
              </a:r>
              <a:endParaRPr lang="fr-FR" sz="1600" spc="10" dirty="0">
                <a:solidFill>
                  <a:srgbClr val="FFFFFF"/>
                </a:solidFill>
                <a:latin typeface="Verdana"/>
                <a:cs typeface="Verdana"/>
              </a:endParaRPr>
            </a:p>
            <a:p>
              <a:pPr marL="643255" marR="5080" indent="-285750">
                <a:lnSpc>
                  <a:spcPct val="121100"/>
                </a:lnSpc>
                <a:buFont typeface="Arial" panose="020B0604020202020204" pitchFamily="34" charset="0"/>
                <a:buChar char="•"/>
              </a:pPr>
              <a:r>
                <a:rPr sz="1600" spc="-20" dirty="0">
                  <a:solidFill>
                    <a:srgbClr val="FFFFFF"/>
                  </a:solidFill>
                  <a:latin typeface="Verdana"/>
                  <a:cs typeface="Verdana"/>
                </a:rPr>
                <a:t>Justice…</a:t>
              </a:r>
              <a:endParaRPr sz="1600" dirty="0">
                <a:latin typeface="Verdana"/>
                <a:cs typeface="Verdana"/>
              </a:endParaRPr>
            </a:p>
          </p:txBody>
        </p:sp>
      </p:grpSp>
      <p:sp>
        <p:nvSpPr>
          <p:cNvPr id="32" name="object 32"/>
          <p:cNvSpPr/>
          <p:nvPr/>
        </p:nvSpPr>
        <p:spPr>
          <a:xfrm>
            <a:off x="197669" y="6744096"/>
            <a:ext cx="981074" cy="361949"/>
          </a:xfrm>
          <a:prstGeom prst="rect">
            <a:avLst/>
          </a:prstGeom>
          <a:blipFill>
            <a:blip r:embed="rId9" cstate="print"/>
            <a:stretch>
              <a:fillRect/>
            </a:stretch>
          </a:blipFill>
        </p:spPr>
        <p:txBody>
          <a:bodyPr wrap="square" lIns="0" tIns="0" rIns="0" bIns="0" rtlCol="0"/>
          <a:lstStyle/>
          <a:p>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88296" y="0"/>
            <a:ext cx="6665595" cy="7315200"/>
          </a:xfrm>
          <a:custGeom>
            <a:avLst/>
            <a:gdLst/>
            <a:ahLst/>
            <a:cxnLst/>
            <a:rect l="l" t="t" r="r" b="b"/>
            <a:pathLst>
              <a:path w="6665595" h="7315200">
                <a:moveTo>
                  <a:pt x="0" y="7315200"/>
                </a:moveTo>
                <a:lnTo>
                  <a:pt x="6665303" y="7315200"/>
                </a:lnTo>
                <a:lnTo>
                  <a:pt x="6665303" y="0"/>
                </a:lnTo>
                <a:lnTo>
                  <a:pt x="0" y="0"/>
                </a:lnTo>
                <a:lnTo>
                  <a:pt x="0" y="7315200"/>
                </a:lnTo>
                <a:close/>
              </a:path>
            </a:pathLst>
          </a:custGeom>
          <a:solidFill>
            <a:srgbClr val="9DCB91"/>
          </a:solidFill>
        </p:spPr>
        <p:txBody>
          <a:bodyPr wrap="square" lIns="0" tIns="0" rIns="0" bIns="0" rtlCol="0"/>
          <a:lstStyle/>
          <a:p>
            <a:endParaRPr/>
          </a:p>
        </p:txBody>
      </p:sp>
      <p:grpSp>
        <p:nvGrpSpPr>
          <p:cNvPr id="3" name="object 3"/>
          <p:cNvGrpSpPr/>
          <p:nvPr/>
        </p:nvGrpSpPr>
        <p:grpSpPr>
          <a:xfrm>
            <a:off x="0" y="0"/>
            <a:ext cx="3719195" cy="7315200"/>
            <a:chOff x="0" y="0"/>
            <a:chExt cx="3719195" cy="7315200"/>
          </a:xfrm>
        </p:grpSpPr>
        <p:sp>
          <p:nvSpPr>
            <p:cNvPr id="4" name="object 4"/>
            <p:cNvSpPr/>
            <p:nvPr/>
          </p:nvSpPr>
          <p:spPr>
            <a:xfrm>
              <a:off x="3252398" y="2168996"/>
              <a:ext cx="466725" cy="57150"/>
            </a:xfrm>
            <a:custGeom>
              <a:avLst/>
              <a:gdLst/>
              <a:ahLst/>
              <a:cxnLst/>
              <a:rect l="l" t="t" r="r" b="b"/>
              <a:pathLst>
                <a:path w="466725" h="57150">
                  <a:moveTo>
                    <a:pt x="466725" y="57150"/>
                  </a:moveTo>
                  <a:lnTo>
                    <a:pt x="0" y="57150"/>
                  </a:lnTo>
                  <a:lnTo>
                    <a:pt x="0" y="0"/>
                  </a:lnTo>
                  <a:lnTo>
                    <a:pt x="466725" y="0"/>
                  </a:lnTo>
                  <a:lnTo>
                    <a:pt x="466725" y="57150"/>
                  </a:lnTo>
                  <a:close/>
                </a:path>
              </a:pathLst>
            </a:custGeom>
            <a:solidFill>
              <a:srgbClr val="0C45A6"/>
            </a:solidFill>
          </p:spPr>
          <p:txBody>
            <a:bodyPr wrap="square" lIns="0" tIns="0" rIns="0" bIns="0" rtlCol="0"/>
            <a:lstStyle/>
            <a:p>
              <a:endParaRPr/>
            </a:p>
          </p:txBody>
        </p:sp>
        <p:sp>
          <p:nvSpPr>
            <p:cNvPr id="5" name="object 5"/>
            <p:cNvSpPr/>
            <p:nvPr/>
          </p:nvSpPr>
          <p:spPr>
            <a:xfrm>
              <a:off x="0" y="0"/>
              <a:ext cx="3088640" cy="7315200"/>
            </a:xfrm>
            <a:custGeom>
              <a:avLst/>
              <a:gdLst/>
              <a:ahLst/>
              <a:cxnLst/>
              <a:rect l="l" t="t" r="r" b="b"/>
              <a:pathLst>
                <a:path w="3088640" h="7315200">
                  <a:moveTo>
                    <a:pt x="0" y="7315199"/>
                  </a:moveTo>
                  <a:lnTo>
                    <a:pt x="0" y="0"/>
                  </a:lnTo>
                  <a:lnTo>
                    <a:pt x="3088296" y="0"/>
                  </a:lnTo>
                  <a:lnTo>
                    <a:pt x="3088296" y="7315199"/>
                  </a:lnTo>
                  <a:lnTo>
                    <a:pt x="0" y="7315199"/>
                  </a:lnTo>
                  <a:close/>
                </a:path>
              </a:pathLst>
            </a:custGeom>
            <a:solidFill>
              <a:srgbClr val="FFFFFF"/>
            </a:solidFill>
          </p:spPr>
          <p:txBody>
            <a:bodyPr wrap="square" lIns="0" tIns="0" rIns="0" bIns="0" rtlCol="0"/>
            <a:lstStyle/>
            <a:p>
              <a:endParaRPr/>
            </a:p>
          </p:txBody>
        </p:sp>
        <p:sp>
          <p:nvSpPr>
            <p:cNvPr id="6" name="object 6"/>
            <p:cNvSpPr/>
            <p:nvPr/>
          </p:nvSpPr>
          <p:spPr>
            <a:xfrm>
              <a:off x="13111" y="4389119"/>
              <a:ext cx="3085975" cy="292417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2207711"/>
              <a:ext cx="3255751" cy="1857365"/>
            </a:xfrm>
            <a:prstGeom prst="rect">
              <a:avLst/>
            </a:prstGeom>
            <a:blipFill>
              <a:blip r:embed="rId5" cstate="print"/>
              <a:stretch>
                <a:fillRect/>
              </a:stretch>
            </a:blipFill>
          </p:spPr>
          <p:txBody>
            <a:bodyPr wrap="square" lIns="0" tIns="0" rIns="0" bIns="0" rtlCol="0"/>
            <a:lstStyle/>
            <a:p>
              <a:endParaRPr/>
            </a:p>
          </p:txBody>
        </p:sp>
      </p:grpSp>
      <p:sp>
        <p:nvSpPr>
          <p:cNvPr id="8" name="object 8"/>
          <p:cNvSpPr/>
          <p:nvPr/>
        </p:nvSpPr>
        <p:spPr>
          <a:xfrm>
            <a:off x="3252398" y="1129506"/>
            <a:ext cx="1857374" cy="952499"/>
          </a:xfrm>
          <a:prstGeom prst="rect">
            <a:avLst/>
          </a:prstGeom>
          <a:blipFill>
            <a:blip r:embed="rId6" cstate="print"/>
            <a:stretch>
              <a:fillRect/>
            </a:stretch>
          </a:blipFill>
        </p:spPr>
        <p:txBody>
          <a:bodyPr wrap="square" lIns="0" tIns="0" rIns="0" bIns="0" rtlCol="0"/>
          <a:lstStyle/>
          <a:p>
            <a:endParaRPr/>
          </a:p>
        </p:txBody>
      </p:sp>
      <p:grpSp>
        <p:nvGrpSpPr>
          <p:cNvPr id="9" name="object 9"/>
          <p:cNvGrpSpPr/>
          <p:nvPr/>
        </p:nvGrpSpPr>
        <p:grpSpPr>
          <a:xfrm>
            <a:off x="7373233" y="1469187"/>
            <a:ext cx="2172970" cy="2153285"/>
            <a:chOff x="7373233" y="1469187"/>
            <a:chExt cx="2172970" cy="2153285"/>
          </a:xfrm>
        </p:grpSpPr>
        <p:sp>
          <p:nvSpPr>
            <p:cNvPr id="10" name="object 10"/>
            <p:cNvSpPr/>
            <p:nvPr/>
          </p:nvSpPr>
          <p:spPr>
            <a:xfrm>
              <a:off x="7373233" y="1469187"/>
              <a:ext cx="1447799" cy="1514474"/>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9031589" y="3555278"/>
              <a:ext cx="514350" cy="66675"/>
            </a:xfrm>
            <a:custGeom>
              <a:avLst/>
              <a:gdLst/>
              <a:ahLst/>
              <a:cxnLst/>
              <a:rect l="l" t="t" r="r" b="b"/>
              <a:pathLst>
                <a:path w="514350" h="66675">
                  <a:moveTo>
                    <a:pt x="514350" y="66675"/>
                  </a:moveTo>
                  <a:lnTo>
                    <a:pt x="0" y="66675"/>
                  </a:lnTo>
                  <a:lnTo>
                    <a:pt x="0" y="0"/>
                  </a:lnTo>
                  <a:lnTo>
                    <a:pt x="514350" y="0"/>
                  </a:lnTo>
                  <a:lnTo>
                    <a:pt x="514350" y="66675"/>
                  </a:lnTo>
                  <a:close/>
                </a:path>
              </a:pathLst>
            </a:custGeom>
            <a:solidFill>
              <a:srgbClr val="0C45A6"/>
            </a:solidFill>
          </p:spPr>
          <p:txBody>
            <a:bodyPr wrap="square" lIns="0" tIns="0" rIns="0" bIns="0" rtlCol="0"/>
            <a:lstStyle/>
            <a:p>
              <a:endParaRPr/>
            </a:p>
          </p:txBody>
        </p:sp>
      </p:grpSp>
      <p:sp>
        <p:nvSpPr>
          <p:cNvPr id="12" name="object 12"/>
          <p:cNvSpPr txBox="1"/>
          <p:nvPr/>
        </p:nvSpPr>
        <p:spPr>
          <a:xfrm>
            <a:off x="3239698" y="2328747"/>
            <a:ext cx="6372225" cy="2762295"/>
          </a:xfrm>
          <a:prstGeom prst="rect">
            <a:avLst/>
          </a:prstGeom>
        </p:spPr>
        <p:txBody>
          <a:bodyPr vert="horz" wrap="square" lIns="0" tIns="81280" rIns="0" bIns="0" rtlCol="0">
            <a:spAutoFit/>
          </a:bodyPr>
          <a:lstStyle/>
          <a:p>
            <a:pPr marL="12700">
              <a:lnSpc>
                <a:spcPct val="100000"/>
              </a:lnSpc>
              <a:spcBef>
                <a:spcPts val="640"/>
              </a:spcBef>
            </a:pPr>
            <a:r>
              <a:rPr sz="1550" b="1" spc="35" dirty="0">
                <a:solidFill>
                  <a:srgbClr val="16204A"/>
                </a:solidFill>
                <a:latin typeface="Arial"/>
                <a:cs typeface="Arial"/>
              </a:rPr>
              <a:t>CSAPA </a:t>
            </a:r>
            <a:r>
              <a:rPr sz="1550" b="1" spc="20" dirty="0">
                <a:solidFill>
                  <a:srgbClr val="16204A"/>
                </a:solidFill>
                <a:latin typeface="Arial"/>
                <a:cs typeface="Arial"/>
              </a:rPr>
              <a:t>L’ENVOL </a:t>
            </a:r>
            <a:r>
              <a:rPr sz="1550" b="1" spc="35" dirty="0">
                <a:solidFill>
                  <a:srgbClr val="16204A"/>
                </a:solidFill>
                <a:latin typeface="Arial"/>
                <a:cs typeface="Arial"/>
              </a:rPr>
              <a:t>CHU </a:t>
            </a:r>
            <a:r>
              <a:rPr sz="1550" b="1" spc="80" dirty="0">
                <a:solidFill>
                  <a:srgbClr val="16204A"/>
                </a:solidFill>
                <a:latin typeface="Arial"/>
                <a:cs typeface="Arial"/>
              </a:rPr>
              <a:t>de </a:t>
            </a:r>
            <a:r>
              <a:rPr sz="1550" b="1" spc="50" dirty="0">
                <a:solidFill>
                  <a:srgbClr val="16204A"/>
                </a:solidFill>
                <a:latin typeface="Arial"/>
                <a:cs typeface="Arial"/>
              </a:rPr>
              <a:t>Nîmes</a:t>
            </a:r>
            <a:r>
              <a:rPr sz="1550" b="1" spc="-250" dirty="0">
                <a:solidFill>
                  <a:srgbClr val="16204A"/>
                </a:solidFill>
                <a:latin typeface="Arial"/>
                <a:cs typeface="Arial"/>
              </a:rPr>
              <a:t> </a:t>
            </a:r>
            <a:r>
              <a:rPr sz="1550" b="1" spc="20" dirty="0">
                <a:solidFill>
                  <a:srgbClr val="16204A"/>
                </a:solidFill>
                <a:latin typeface="Arial"/>
                <a:cs typeface="Arial"/>
              </a:rPr>
              <a:t>:</a:t>
            </a:r>
            <a:endParaRPr sz="1550" dirty="0">
              <a:latin typeface="Arial"/>
              <a:cs typeface="Arial"/>
            </a:endParaRPr>
          </a:p>
          <a:p>
            <a:pPr marL="12700">
              <a:lnSpc>
                <a:spcPct val="100000"/>
              </a:lnSpc>
              <a:spcBef>
                <a:spcPts val="540"/>
              </a:spcBef>
            </a:pPr>
            <a:r>
              <a:rPr lang="fr-FR" sz="1550" spc="95" dirty="0">
                <a:solidFill>
                  <a:srgbClr val="16204A"/>
                </a:solidFill>
                <a:latin typeface="Verdana"/>
                <a:cs typeface="Verdana"/>
              </a:rPr>
              <a:t>Docteur Jacquet – médecin </a:t>
            </a:r>
          </a:p>
          <a:p>
            <a:pPr marL="12700">
              <a:lnSpc>
                <a:spcPct val="100000"/>
              </a:lnSpc>
              <a:spcBef>
                <a:spcPts val="540"/>
              </a:spcBef>
            </a:pPr>
            <a:r>
              <a:rPr lang="fr-FR" sz="1550" spc="95" dirty="0">
                <a:solidFill>
                  <a:srgbClr val="16204A"/>
                </a:solidFill>
                <a:latin typeface="Verdana"/>
                <a:cs typeface="Verdana"/>
              </a:rPr>
              <a:t>addictologue</a:t>
            </a:r>
            <a:endParaRPr lang="fr-FR" sz="1550" spc="95" dirty="0">
              <a:solidFill>
                <a:srgbClr val="16204A"/>
              </a:solidFill>
              <a:latin typeface="Verdana"/>
            </a:endParaRPr>
          </a:p>
          <a:p>
            <a:pPr marL="12700">
              <a:lnSpc>
                <a:spcPct val="100000"/>
              </a:lnSpc>
              <a:spcBef>
                <a:spcPts val="390"/>
              </a:spcBef>
            </a:pPr>
            <a:endParaRPr lang="fr-FR" sz="1550" dirty="0">
              <a:latin typeface="Verdana"/>
              <a:cs typeface="Verdana"/>
            </a:endParaRPr>
          </a:p>
          <a:p>
            <a:pPr marL="12700"/>
            <a:r>
              <a:rPr lang="fr-FR" sz="1550" spc="95" dirty="0">
                <a:solidFill>
                  <a:srgbClr val="16204A"/>
                </a:solidFill>
                <a:latin typeface="Verdana"/>
              </a:rPr>
              <a:t>Maître Jean Jacques MARCE</a:t>
            </a:r>
          </a:p>
          <a:p>
            <a:pPr marL="12700"/>
            <a:r>
              <a:rPr lang="fr-FR" sz="1550" spc="95" dirty="0">
                <a:solidFill>
                  <a:srgbClr val="16204A"/>
                </a:solidFill>
                <a:latin typeface="Verdana"/>
              </a:rPr>
              <a:t>Avocat spécialiste en droit du travail </a:t>
            </a:r>
          </a:p>
          <a:p>
            <a:pPr marL="12700"/>
            <a:r>
              <a:rPr lang="fr-FR" sz="1550" b="1" spc="95" dirty="0">
                <a:solidFill>
                  <a:srgbClr val="16204A"/>
                </a:solidFill>
                <a:latin typeface="Verdana"/>
                <a:cs typeface="Arial"/>
              </a:rPr>
              <a:t>					</a:t>
            </a:r>
            <a:r>
              <a:rPr sz="1550" b="1" spc="-60" dirty="0">
                <a:solidFill>
                  <a:srgbClr val="16204A"/>
                </a:solidFill>
                <a:latin typeface="Arial"/>
                <a:cs typeface="Arial"/>
              </a:rPr>
              <a:t>DREETS</a:t>
            </a:r>
            <a:r>
              <a:rPr sz="1550" b="1" spc="-90" dirty="0">
                <a:solidFill>
                  <a:srgbClr val="16204A"/>
                </a:solidFill>
                <a:latin typeface="Arial"/>
                <a:cs typeface="Arial"/>
              </a:rPr>
              <a:t> </a:t>
            </a:r>
            <a:r>
              <a:rPr sz="1550" b="1" spc="20" dirty="0">
                <a:solidFill>
                  <a:srgbClr val="16204A"/>
                </a:solidFill>
                <a:latin typeface="Arial"/>
                <a:cs typeface="Arial"/>
              </a:rPr>
              <a:t>:</a:t>
            </a:r>
            <a:endParaRPr sz="1550" dirty="0">
              <a:latin typeface="Arial"/>
              <a:cs typeface="Arial"/>
            </a:endParaRPr>
          </a:p>
          <a:p>
            <a:pPr marL="3883025">
              <a:lnSpc>
                <a:spcPct val="100000"/>
              </a:lnSpc>
              <a:spcBef>
                <a:spcPts val="540"/>
              </a:spcBef>
            </a:pPr>
            <a:r>
              <a:rPr sz="1550" spc="-30" dirty="0">
                <a:solidFill>
                  <a:srgbClr val="16204A"/>
                </a:solidFill>
                <a:latin typeface="Verdana"/>
                <a:cs typeface="Verdana"/>
              </a:rPr>
              <a:t>M. </a:t>
            </a:r>
            <a:r>
              <a:rPr sz="1550" spc="5" dirty="0">
                <a:solidFill>
                  <a:srgbClr val="16204A"/>
                </a:solidFill>
                <a:latin typeface="Verdana"/>
                <a:cs typeface="Verdana"/>
              </a:rPr>
              <a:t>Christian</a:t>
            </a:r>
            <a:r>
              <a:rPr sz="1550" spc="-285" dirty="0">
                <a:solidFill>
                  <a:srgbClr val="16204A"/>
                </a:solidFill>
                <a:latin typeface="Verdana"/>
                <a:cs typeface="Verdana"/>
              </a:rPr>
              <a:t> </a:t>
            </a:r>
            <a:r>
              <a:rPr sz="1550" spc="100" dirty="0">
                <a:solidFill>
                  <a:srgbClr val="16204A"/>
                </a:solidFill>
                <a:latin typeface="Verdana"/>
                <a:cs typeface="Verdana"/>
              </a:rPr>
              <a:t>MAMPOUYA</a:t>
            </a:r>
            <a:endParaRPr sz="1550" dirty="0">
              <a:latin typeface="Verdana"/>
              <a:cs typeface="Verdana"/>
            </a:endParaRPr>
          </a:p>
          <a:p>
            <a:pPr marL="3884295">
              <a:lnSpc>
                <a:spcPct val="100000"/>
              </a:lnSpc>
              <a:spcBef>
                <a:spcPts val="390"/>
              </a:spcBef>
            </a:pPr>
            <a:r>
              <a:rPr sz="1550" spc="95" dirty="0">
                <a:solidFill>
                  <a:srgbClr val="16204A"/>
                </a:solidFill>
                <a:latin typeface="Verdana"/>
              </a:rPr>
              <a:t>Ingénieur de Prévention</a:t>
            </a:r>
          </a:p>
        </p:txBody>
      </p:sp>
      <p:sp>
        <p:nvSpPr>
          <p:cNvPr id="13" name="object 13"/>
          <p:cNvSpPr/>
          <p:nvPr/>
        </p:nvSpPr>
        <p:spPr>
          <a:xfrm>
            <a:off x="7123480" y="2988258"/>
            <a:ext cx="2476499" cy="628649"/>
          </a:xfrm>
          <a:prstGeom prst="rect">
            <a:avLst/>
          </a:prstGeom>
          <a:blipFill>
            <a:blip r:embed="rId8" cstate="print"/>
            <a:stretch>
              <a:fillRect/>
            </a:stretch>
          </a:blipFill>
        </p:spPr>
        <p:txBody>
          <a:bodyPr wrap="square" lIns="0" tIns="0" rIns="0" bIns="0" rtlCol="0"/>
          <a:lstStyle/>
          <a:p>
            <a:endParaRPr/>
          </a:p>
        </p:txBody>
      </p:sp>
      <p:grpSp>
        <p:nvGrpSpPr>
          <p:cNvPr id="14" name="object 14"/>
          <p:cNvGrpSpPr/>
          <p:nvPr/>
        </p:nvGrpSpPr>
        <p:grpSpPr>
          <a:xfrm>
            <a:off x="3229252" y="4445174"/>
            <a:ext cx="1966523" cy="697465"/>
            <a:chOff x="3252398" y="3939859"/>
            <a:chExt cx="2524125" cy="1208405"/>
          </a:xfrm>
        </p:grpSpPr>
        <p:sp>
          <p:nvSpPr>
            <p:cNvPr id="15" name="object 15"/>
            <p:cNvSpPr/>
            <p:nvPr/>
          </p:nvSpPr>
          <p:spPr>
            <a:xfrm>
              <a:off x="3252398" y="5090556"/>
              <a:ext cx="466725" cy="57150"/>
            </a:xfrm>
            <a:custGeom>
              <a:avLst/>
              <a:gdLst/>
              <a:ahLst/>
              <a:cxnLst/>
              <a:rect l="l" t="t" r="r" b="b"/>
              <a:pathLst>
                <a:path w="466725" h="57150">
                  <a:moveTo>
                    <a:pt x="466725" y="57150"/>
                  </a:moveTo>
                  <a:lnTo>
                    <a:pt x="0" y="57150"/>
                  </a:lnTo>
                  <a:lnTo>
                    <a:pt x="0" y="0"/>
                  </a:lnTo>
                  <a:lnTo>
                    <a:pt x="466725" y="0"/>
                  </a:lnTo>
                  <a:lnTo>
                    <a:pt x="466725" y="57150"/>
                  </a:lnTo>
                  <a:close/>
                </a:path>
              </a:pathLst>
            </a:custGeom>
            <a:solidFill>
              <a:srgbClr val="0C45A6"/>
            </a:solidFill>
          </p:spPr>
          <p:txBody>
            <a:bodyPr wrap="square" lIns="0" tIns="0" rIns="0" bIns="0" rtlCol="0"/>
            <a:lstStyle/>
            <a:p>
              <a:endParaRPr/>
            </a:p>
          </p:txBody>
        </p:sp>
        <p:sp>
          <p:nvSpPr>
            <p:cNvPr id="16" name="object 16"/>
            <p:cNvSpPr/>
            <p:nvPr/>
          </p:nvSpPr>
          <p:spPr>
            <a:xfrm>
              <a:off x="3252398" y="3939859"/>
              <a:ext cx="2524124" cy="923909"/>
            </a:xfrm>
            <a:prstGeom prst="rect">
              <a:avLst/>
            </a:prstGeom>
            <a:blipFill>
              <a:blip r:embed="rId9" cstate="print"/>
              <a:stretch>
                <a:fillRect/>
              </a:stretch>
            </a:blipFill>
          </p:spPr>
          <p:txBody>
            <a:bodyPr wrap="square" lIns="0" tIns="0" rIns="0" bIns="0" rtlCol="0"/>
            <a:lstStyle/>
            <a:p>
              <a:endParaRPr/>
            </a:p>
          </p:txBody>
        </p:sp>
      </p:grpSp>
      <p:sp>
        <p:nvSpPr>
          <p:cNvPr id="17" name="object 17"/>
          <p:cNvSpPr txBox="1"/>
          <p:nvPr/>
        </p:nvSpPr>
        <p:spPr>
          <a:xfrm>
            <a:off x="3239698" y="5265955"/>
            <a:ext cx="6262370" cy="2062744"/>
          </a:xfrm>
          <a:prstGeom prst="rect">
            <a:avLst/>
          </a:prstGeom>
        </p:spPr>
        <p:txBody>
          <a:bodyPr vert="horz" wrap="square" lIns="0" tIns="71755" rIns="0" bIns="0" rtlCol="0">
            <a:spAutoFit/>
          </a:bodyPr>
          <a:lstStyle/>
          <a:p>
            <a:pPr marL="12700">
              <a:lnSpc>
                <a:spcPct val="100000"/>
              </a:lnSpc>
              <a:spcBef>
                <a:spcPts val="565"/>
              </a:spcBef>
            </a:pPr>
            <a:r>
              <a:rPr sz="1550" b="1" spc="-110" dirty="0">
                <a:solidFill>
                  <a:srgbClr val="16204A"/>
                </a:solidFill>
                <a:latin typeface="Arial"/>
                <a:cs typeface="Arial"/>
              </a:rPr>
              <a:t>LE </a:t>
            </a:r>
            <a:r>
              <a:rPr sz="1550" b="1" spc="10" dirty="0">
                <a:solidFill>
                  <a:srgbClr val="16204A"/>
                </a:solidFill>
                <a:latin typeface="Arial"/>
                <a:cs typeface="Arial"/>
              </a:rPr>
              <a:t>GROUPE </a:t>
            </a:r>
            <a:r>
              <a:rPr sz="1550" b="1" spc="55" dirty="0">
                <a:solidFill>
                  <a:srgbClr val="16204A"/>
                </a:solidFill>
                <a:latin typeface="Arial"/>
                <a:cs typeface="Arial"/>
              </a:rPr>
              <a:t>ADDICTION </a:t>
            </a:r>
            <a:r>
              <a:rPr sz="1550" b="1" spc="-65" dirty="0">
                <a:solidFill>
                  <a:srgbClr val="16204A"/>
                </a:solidFill>
                <a:latin typeface="Arial"/>
                <a:cs typeface="Arial"/>
              </a:rPr>
              <a:t>DE </a:t>
            </a:r>
            <a:r>
              <a:rPr sz="1550" b="1" spc="25" dirty="0">
                <a:solidFill>
                  <a:srgbClr val="16204A"/>
                </a:solidFill>
                <a:latin typeface="Arial"/>
                <a:cs typeface="Arial"/>
              </a:rPr>
              <a:t>L’AISMT</a:t>
            </a:r>
            <a:r>
              <a:rPr sz="1550" b="1" spc="55" dirty="0">
                <a:solidFill>
                  <a:srgbClr val="16204A"/>
                </a:solidFill>
                <a:latin typeface="Arial"/>
                <a:cs typeface="Arial"/>
              </a:rPr>
              <a:t> </a:t>
            </a:r>
            <a:r>
              <a:rPr sz="1550" b="1" spc="20" dirty="0">
                <a:solidFill>
                  <a:srgbClr val="16204A"/>
                </a:solidFill>
                <a:latin typeface="Arial"/>
                <a:cs typeface="Arial"/>
              </a:rPr>
              <a:t>:</a:t>
            </a:r>
            <a:endParaRPr sz="1550" dirty="0">
              <a:latin typeface="Arial"/>
              <a:cs typeface="Arial"/>
            </a:endParaRPr>
          </a:p>
          <a:p>
            <a:pPr marL="12700">
              <a:lnSpc>
                <a:spcPct val="100000"/>
              </a:lnSpc>
              <a:spcBef>
                <a:spcPts val="465"/>
              </a:spcBef>
            </a:pPr>
            <a:r>
              <a:rPr sz="1550" spc="-60" dirty="0">
                <a:solidFill>
                  <a:srgbClr val="16204A"/>
                </a:solidFill>
                <a:latin typeface="Verdana"/>
                <a:cs typeface="Verdana"/>
              </a:rPr>
              <a:t>Dr.</a:t>
            </a:r>
            <a:r>
              <a:rPr sz="1550" spc="-135" dirty="0">
                <a:solidFill>
                  <a:srgbClr val="16204A"/>
                </a:solidFill>
                <a:latin typeface="Verdana"/>
                <a:cs typeface="Verdana"/>
              </a:rPr>
              <a:t> </a:t>
            </a:r>
            <a:r>
              <a:rPr sz="1550" spc="25" dirty="0">
                <a:solidFill>
                  <a:srgbClr val="16204A"/>
                </a:solidFill>
                <a:latin typeface="Verdana"/>
                <a:cs typeface="Verdana"/>
              </a:rPr>
              <a:t>Pascale</a:t>
            </a:r>
            <a:r>
              <a:rPr sz="1550" spc="-130" dirty="0">
                <a:solidFill>
                  <a:srgbClr val="16204A"/>
                </a:solidFill>
                <a:latin typeface="Verdana"/>
                <a:cs typeface="Verdana"/>
              </a:rPr>
              <a:t> </a:t>
            </a:r>
            <a:r>
              <a:rPr sz="1550" spc="-10" dirty="0">
                <a:solidFill>
                  <a:srgbClr val="16204A"/>
                </a:solidFill>
                <a:latin typeface="Verdana"/>
                <a:cs typeface="Verdana"/>
              </a:rPr>
              <a:t>LEGER,</a:t>
            </a:r>
            <a:r>
              <a:rPr sz="1550" spc="-135" dirty="0">
                <a:solidFill>
                  <a:srgbClr val="16204A"/>
                </a:solidFill>
                <a:latin typeface="Verdana"/>
                <a:cs typeface="Verdana"/>
              </a:rPr>
              <a:t> </a:t>
            </a:r>
            <a:r>
              <a:rPr sz="1550" i="1" spc="60" dirty="0">
                <a:solidFill>
                  <a:srgbClr val="16204A"/>
                </a:solidFill>
                <a:latin typeface="Verdana"/>
                <a:cs typeface="Verdana"/>
              </a:rPr>
              <a:t>Médecin</a:t>
            </a:r>
            <a:r>
              <a:rPr sz="1550" i="1" spc="-130" dirty="0">
                <a:solidFill>
                  <a:srgbClr val="16204A"/>
                </a:solidFill>
                <a:latin typeface="Verdana"/>
                <a:cs typeface="Verdana"/>
              </a:rPr>
              <a:t> </a:t>
            </a:r>
            <a:r>
              <a:rPr sz="1550" i="1" spc="70" dirty="0">
                <a:solidFill>
                  <a:srgbClr val="16204A"/>
                </a:solidFill>
                <a:latin typeface="Verdana"/>
                <a:cs typeface="Verdana"/>
              </a:rPr>
              <a:t>du</a:t>
            </a:r>
            <a:r>
              <a:rPr sz="1550" i="1" spc="-130" dirty="0">
                <a:solidFill>
                  <a:srgbClr val="16204A"/>
                </a:solidFill>
                <a:latin typeface="Verdana"/>
                <a:cs typeface="Verdana"/>
              </a:rPr>
              <a:t> </a:t>
            </a:r>
            <a:r>
              <a:rPr sz="1550" i="1" spc="25" dirty="0">
                <a:solidFill>
                  <a:srgbClr val="16204A"/>
                </a:solidFill>
                <a:latin typeface="Verdana"/>
                <a:cs typeface="Verdana"/>
              </a:rPr>
              <a:t>travail</a:t>
            </a:r>
            <a:endParaRPr lang="fr-FR" sz="1550" i="1" spc="25" dirty="0">
              <a:solidFill>
                <a:srgbClr val="16204A"/>
              </a:solidFill>
              <a:latin typeface="Verdana"/>
              <a:cs typeface="Verdana"/>
            </a:endParaRPr>
          </a:p>
          <a:p>
            <a:pPr marL="12700">
              <a:lnSpc>
                <a:spcPct val="100000"/>
              </a:lnSpc>
              <a:spcBef>
                <a:spcPts val="465"/>
              </a:spcBef>
            </a:pPr>
            <a:r>
              <a:rPr sz="1550" spc="100" dirty="0" err="1">
                <a:solidFill>
                  <a:srgbClr val="16204A"/>
                </a:solidFill>
                <a:latin typeface="Verdana"/>
                <a:cs typeface="Verdana"/>
              </a:rPr>
              <a:t>Mme</a:t>
            </a:r>
            <a:r>
              <a:rPr sz="1550" spc="-135" dirty="0">
                <a:solidFill>
                  <a:srgbClr val="16204A"/>
                </a:solidFill>
                <a:latin typeface="Verdana"/>
                <a:cs typeface="Verdana"/>
              </a:rPr>
              <a:t> </a:t>
            </a:r>
            <a:r>
              <a:rPr sz="1550" spc="15" dirty="0">
                <a:solidFill>
                  <a:srgbClr val="16204A"/>
                </a:solidFill>
                <a:latin typeface="Verdana"/>
                <a:cs typeface="Verdana"/>
              </a:rPr>
              <a:t>Laure</a:t>
            </a:r>
            <a:r>
              <a:rPr sz="1550" spc="-130" dirty="0">
                <a:solidFill>
                  <a:srgbClr val="16204A"/>
                </a:solidFill>
                <a:latin typeface="Verdana"/>
                <a:cs typeface="Verdana"/>
              </a:rPr>
              <a:t> </a:t>
            </a:r>
            <a:r>
              <a:rPr sz="1550" spc="-25" dirty="0">
                <a:solidFill>
                  <a:srgbClr val="16204A"/>
                </a:solidFill>
                <a:latin typeface="Verdana"/>
                <a:cs typeface="Verdana"/>
              </a:rPr>
              <a:t>ASTRUC,</a:t>
            </a:r>
            <a:r>
              <a:rPr sz="1550" spc="-130" dirty="0">
                <a:solidFill>
                  <a:srgbClr val="16204A"/>
                </a:solidFill>
                <a:latin typeface="Verdana"/>
                <a:cs typeface="Verdana"/>
              </a:rPr>
              <a:t> </a:t>
            </a:r>
            <a:r>
              <a:rPr sz="1550" i="1" spc="40" dirty="0">
                <a:solidFill>
                  <a:srgbClr val="16204A"/>
                </a:solidFill>
                <a:latin typeface="Verdana"/>
                <a:cs typeface="Verdana"/>
              </a:rPr>
              <a:t>Psychologue</a:t>
            </a:r>
            <a:r>
              <a:rPr sz="1550" i="1" spc="-130" dirty="0">
                <a:solidFill>
                  <a:srgbClr val="16204A"/>
                </a:solidFill>
                <a:latin typeface="Verdana"/>
                <a:cs typeface="Verdana"/>
              </a:rPr>
              <a:t> </a:t>
            </a:r>
            <a:r>
              <a:rPr sz="1550" i="1" spc="70" dirty="0">
                <a:solidFill>
                  <a:srgbClr val="16204A"/>
                </a:solidFill>
                <a:latin typeface="Verdana"/>
                <a:cs typeface="Verdana"/>
              </a:rPr>
              <a:t>du</a:t>
            </a:r>
            <a:r>
              <a:rPr sz="1550" i="1" spc="-130" dirty="0">
                <a:solidFill>
                  <a:srgbClr val="16204A"/>
                </a:solidFill>
                <a:latin typeface="Verdana"/>
                <a:cs typeface="Verdana"/>
              </a:rPr>
              <a:t> </a:t>
            </a:r>
            <a:r>
              <a:rPr sz="1550" i="1" spc="25" dirty="0">
                <a:solidFill>
                  <a:srgbClr val="16204A"/>
                </a:solidFill>
                <a:latin typeface="Verdana"/>
                <a:cs typeface="Verdana"/>
              </a:rPr>
              <a:t>travail</a:t>
            </a:r>
            <a:endParaRPr sz="1550" dirty="0">
              <a:latin typeface="Verdana"/>
              <a:cs typeface="Verdana"/>
            </a:endParaRPr>
          </a:p>
          <a:p>
            <a:pPr marL="12700">
              <a:lnSpc>
                <a:spcPct val="100000"/>
              </a:lnSpc>
              <a:spcBef>
                <a:spcPts val="390"/>
              </a:spcBef>
            </a:pPr>
            <a:r>
              <a:rPr sz="1550" spc="100" dirty="0">
                <a:solidFill>
                  <a:srgbClr val="16204A"/>
                </a:solidFill>
                <a:latin typeface="Verdana"/>
                <a:cs typeface="Verdana"/>
              </a:rPr>
              <a:t>Mme</a:t>
            </a:r>
            <a:r>
              <a:rPr sz="1550" spc="-130" dirty="0">
                <a:solidFill>
                  <a:srgbClr val="16204A"/>
                </a:solidFill>
                <a:latin typeface="Verdana"/>
                <a:cs typeface="Verdana"/>
              </a:rPr>
              <a:t> </a:t>
            </a:r>
            <a:r>
              <a:rPr sz="1550" spc="20" dirty="0">
                <a:solidFill>
                  <a:srgbClr val="16204A"/>
                </a:solidFill>
                <a:latin typeface="Verdana"/>
                <a:cs typeface="Verdana"/>
              </a:rPr>
              <a:t>Cécile</a:t>
            </a:r>
            <a:r>
              <a:rPr sz="1550" spc="-130" dirty="0">
                <a:solidFill>
                  <a:srgbClr val="16204A"/>
                </a:solidFill>
                <a:latin typeface="Verdana"/>
                <a:cs typeface="Verdana"/>
              </a:rPr>
              <a:t> </a:t>
            </a:r>
            <a:r>
              <a:rPr sz="1550" spc="-30" dirty="0">
                <a:solidFill>
                  <a:srgbClr val="16204A"/>
                </a:solidFill>
                <a:latin typeface="Verdana"/>
                <a:cs typeface="Verdana"/>
              </a:rPr>
              <a:t>MASSET,</a:t>
            </a:r>
            <a:r>
              <a:rPr sz="1550" spc="-135" dirty="0">
                <a:solidFill>
                  <a:srgbClr val="16204A"/>
                </a:solidFill>
                <a:latin typeface="Verdana"/>
                <a:cs typeface="Verdana"/>
              </a:rPr>
              <a:t> </a:t>
            </a:r>
            <a:r>
              <a:rPr sz="1550" i="1" spc="20" dirty="0">
                <a:solidFill>
                  <a:srgbClr val="16204A"/>
                </a:solidFill>
                <a:latin typeface="Verdana"/>
                <a:cs typeface="Verdana"/>
              </a:rPr>
              <a:t>Assistante</a:t>
            </a:r>
            <a:r>
              <a:rPr sz="1550" i="1" spc="-125" dirty="0">
                <a:solidFill>
                  <a:srgbClr val="16204A"/>
                </a:solidFill>
                <a:latin typeface="Verdana"/>
                <a:cs typeface="Verdana"/>
              </a:rPr>
              <a:t> </a:t>
            </a:r>
            <a:r>
              <a:rPr sz="1550" i="1" spc="40" dirty="0">
                <a:solidFill>
                  <a:srgbClr val="16204A"/>
                </a:solidFill>
                <a:latin typeface="Verdana"/>
                <a:cs typeface="Verdana"/>
              </a:rPr>
              <a:t>en</a:t>
            </a:r>
            <a:r>
              <a:rPr sz="1550" i="1" spc="-130" dirty="0">
                <a:solidFill>
                  <a:srgbClr val="16204A"/>
                </a:solidFill>
                <a:latin typeface="Verdana"/>
                <a:cs typeface="Verdana"/>
              </a:rPr>
              <a:t> </a:t>
            </a:r>
            <a:r>
              <a:rPr sz="1550" i="1" spc="35" dirty="0">
                <a:solidFill>
                  <a:srgbClr val="16204A"/>
                </a:solidFill>
                <a:latin typeface="Verdana"/>
                <a:cs typeface="Verdana"/>
              </a:rPr>
              <a:t>santé</a:t>
            </a:r>
            <a:r>
              <a:rPr sz="1550" i="1" spc="-130" dirty="0">
                <a:solidFill>
                  <a:srgbClr val="16204A"/>
                </a:solidFill>
                <a:latin typeface="Verdana"/>
                <a:cs typeface="Verdana"/>
              </a:rPr>
              <a:t> </a:t>
            </a:r>
            <a:r>
              <a:rPr sz="1550" i="1" spc="20" dirty="0">
                <a:solidFill>
                  <a:srgbClr val="16204A"/>
                </a:solidFill>
                <a:latin typeface="Verdana"/>
                <a:cs typeface="Verdana"/>
              </a:rPr>
              <a:t>et</a:t>
            </a:r>
            <a:r>
              <a:rPr sz="1550" i="1" spc="-125" dirty="0">
                <a:solidFill>
                  <a:srgbClr val="16204A"/>
                </a:solidFill>
                <a:latin typeface="Verdana"/>
                <a:cs typeface="Verdana"/>
              </a:rPr>
              <a:t> </a:t>
            </a:r>
            <a:r>
              <a:rPr sz="1550" i="1" spc="10" dirty="0">
                <a:solidFill>
                  <a:srgbClr val="16204A"/>
                </a:solidFill>
                <a:latin typeface="Verdana"/>
                <a:cs typeface="Verdana"/>
              </a:rPr>
              <a:t>sécurité</a:t>
            </a:r>
            <a:r>
              <a:rPr sz="1550" i="1" spc="-130" dirty="0">
                <a:solidFill>
                  <a:srgbClr val="16204A"/>
                </a:solidFill>
                <a:latin typeface="Verdana"/>
                <a:cs typeface="Verdana"/>
              </a:rPr>
              <a:t> </a:t>
            </a:r>
            <a:r>
              <a:rPr sz="1550" i="1" spc="90" dirty="0">
                <a:solidFill>
                  <a:srgbClr val="16204A"/>
                </a:solidFill>
                <a:latin typeface="Verdana"/>
                <a:cs typeface="Verdana"/>
              </a:rPr>
              <a:t>au</a:t>
            </a:r>
            <a:r>
              <a:rPr sz="1550" i="1" spc="-130" dirty="0">
                <a:solidFill>
                  <a:srgbClr val="16204A"/>
                </a:solidFill>
                <a:latin typeface="Verdana"/>
                <a:cs typeface="Verdana"/>
              </a:rPr>
              <a:t> </a:t>
            </a:r>
            <a:r>
              <a:rPr sz="1550" i="1" spc="25" dirty="0">
                <a:solidFill>
                  <a:srgbClr val="16204A"/>
                </a:solidFill>
                <a:latin typeface="Verdana"/>
                <a:cs typeface="Verdana"/>
              </a:rPr>
              <a:t>travail</a:t>
            </a:r>
            <a:endParaRPr sz="1550" dirty="0">
              <a:latin typeface="Verdana"/>
              <a:cs typeface="Verdana"/>
            </a:endParaRPr>
          </a:p>
          <a:p>
            <a:pPr marL="12700">
              <a:lnSpc>
                <a:spcPct val="100000"/>
              </a:lnSpc>
              <a:spcBef>
                <a:spcPts val="390"/>
              </a:spcBef>
            </a:pPr>
            <a:r>
              <a:rPr sz="1550" spc="100" dirty="0">
                <a:solidFill>
                  <a:srgbClr val="16204A"/>
                </a:solidFill>
                <a:latin typeface="Verdana"/>
                <a:cs typeface="Verdana"/>
              </a:rPr>
              <a:t>Mme</a:t>
            </a:r>
            <a:r>
              <a:rPr sz="1550" spc="-130" dirty="0">
                <a:solidFill>
                  <a:srgbClr val="16204A"/>
                </a:solidFill>
                <a:latin typeface="Verdana"/>
                <a:cs typeface="Verdana"/>
              </a:rPr>
              <a:t> </a:t>
            </a:r>
            <a:r>
              <a:rPr sz="1550" spc="-5" dirty="0">
                <a:solidFill>
                  <a:srgbClr val="16204A"/>
                </a:solidFill>
                <a:latin typeface="Verdana"/>
                <a:cs typeface="Verdana"/>
              </a:rPr>
              <a:t>Stefania</a:t>
            </a:r>
            <a:r>
              <a:rPr sz="1550" spc="-130" dirty="0">
                <a:solidFill>
                  <a:srgbClr val="16204A"/>
                </a:solidFill>
                <a:latin typeface="Verdana"/>
                <a:cs typeface="Verdana"/>
              </a:rPr>
              <a:t> </a:t>
            </a:r>
            <a:r>
              <a:rPr sz="1550" spc="10" dirty="0">
                <a:solidFill>
                  <a:srgbClr val="16204A"/>
                </a:solidFill>
                <a:latin typeface="Verdana"/>
                <a:cs typeface="Verdana"/>
              </a:rPr>
              <a:t>LEBEL,</a:t>
            </a:r>
            <a:r>
              <a:rPr sz="1550" spc="-135" dirty="0">
                <a:solidFill>
                  <a:srgbClr val="16204A"/>
                </a:solidFill>
                <a:latin typeface="Verdana"/>
                <a:cs typeface="Verdana"/>
              </a:rPr>
              <a:t> </a:t>
            </a:r>
            <a:r>
              <a:rPr sz="1550" i="1" spc="-5" dirty="0">
                <a:solidFill>
                  <a:srgbClr val="16204A"/>
                </a:solidFill>
                <a:latin typeface="Verdana"/>
                <a:cs typeface="Verdana"/>
              </a:rPr>
              <a:t>Infirmière</a:t>
            </a:r>
            <a:r>
              <a:rPr sz="1550" i="1" spc="-130" dirty="0">
                <a:solidFill>
                  <a:srgbClr val="16204A"/>
                </a:solidFill>
                <a:latin typeface="Verdana"/>
                <a:cs typeface="Verdana"/>
              </a:rPr>
              <a:t> </a:t>
            </a:r>
            <a:r>
              <a:rPr sz="1550" i="1" spc="40" dirty="0">
                <a:solidFill>
                  <a:srgbClr val="16204A"/>
                </a:solidFill>
                <a:latin typeface="Verdana"/>
                <a:cs typeface="Verdana"/>
              </a:rPr>
              <a:t>en</a:t>
            </a:r>
            <a:r>
              <a:rPr sz="1550" i="1" spc="-130" dirty="0">
                <a:solidFill>
                  <a:srgbClr val="16204A"/>
                </a:solidFill>
                <a:latin typeface="Verdana"/>
                <a:cs typeface="Verdana"/>
              </a:rPr>
              <a:t> </a:t>
            </a:r>
            <a:r>
              <a:rPr sz="1550" i="1" spc="35" dirty="0">
                <a:solidFill>
                  <a:srgbClr val="16204A"/>
                </a:solidFill>
                <a:latin typeface="Verdana"/>
                <a:cs typeface="Verdana"/>
              </a:rPr>
              <a:t>santé</a:t>
            </a:r>
            <a:r>
              <a:rPr sz="1550" i="1" spc="-130" dirty="0">
                <a:solidFill>
                  <a:srgbClr val="16204A"/>
                </a:solidFill>
                <a:latin typeface="Verdana"/>
                <a:cs typeface="Verdana"/>
              </a:rPr>
              <a:t> </a:t>
            </a:r>
            <a:r>
              <a:rPr sz="1550" i="1" spc="90" dirty="0">
                <a:solidFill>
                  <a:srgbClr val="16204A"/>
                </a:solidFill>
                <a:latin typeface="Verdana"/>
                <a:cs typeface="Verdana"/>
              </a:rPr>
              <a:t>au</a:t>
            </a:r>
            <a:r>
              <a:rPr sz="1550" i="1" spc="-130" dirty="0">
                <a:solidFill>
                  <a:srgbClr val="16204A"/>
                </a:solidFill>
                <a:latin typeface="Verdana"/>
                <a:cs typeface="Verdana"/>
              </a:rPr>
              <a:t> </a:t>
            </a:r>
            <a:r>
              <a:rPr sz="1550" i="1" spc="25" dirty="0">
                <a:solidFill>
                  <a:srgbClr val="16204A"/>
                </a:solidFill>
                <a:latin typeface="Verdana"/>
                <a:cs typeface="Verdana"/>
              </a:rPr>
              <a:t>travail</a:t>
            </a:r>
            <a:endParaRPr lang="fr-FR" sz="1550" i="1" spc="25" dirty="0">
              <a:solidFill>
                <a:srgbClr val="16204A"/>
              </a:solidFill>
              <a:latin typeface="Verdana"/>
              <a:cs typeface="Verdana"/>
            </a:endParaRPr>
          </a:p>
          <a:p>
            <a:pPr marL="12700">
              <a:spcBef>
                <a:spcPts val="390"/>
              </a:spcBef>
            </a:pPr>
            <a:r>
              <a:rPr lang="fr-FR" sz="1550" spc="-5" dirty="0">
                <a:solidFill>
                  <a:srgbClr val="16204A"/>
                </a:solidFill>
                <a:latin typeface="Verdana"/>
              </a:rPr>
              <a:t>Mr. Kévin LESBROS</a:t>
            </a:r>
            <a:r>
              <a:rPr lang="fr-FR" sz="1550" i="1" spc="25" dirty="0">
                <a:solidFill>
                  <a:srgbClr val="16204A"/>
                </a:solidFill>
                <a:latin typeface="Verdana"/>
                <a:cs typeface="Verdana"/>
              </a:rPr>
              <a:t>, </a:t>
            </a:r>
            <a:r>
              <a:rPr lang="fr-FR" sz="1550" i="1" spc="-5" dirty="0">
                <a:solidFill>
                  <a:srgbClr val="16204A"/>
                </a:solidFill>
                <a:latin typeface="Verdana"/>
                <a:cs typeface="Verdana"/>
              </a:rPr>
              <a:t>Infirmier</a:t>
            </a:r>
            <a:r>
              <a:rPr lang="fr-FR" sz="1550" i="1" spc="-130" dirty="0">
                <a:solidFill>
                  <a:srgbClr val="16204A"/>
                </a:solidFill>
                <a:latin typeface="Verdana"/>
                <a:cs typeface="Verdana"/>
              </a:rPr>
              <a:t> </a:t>
            </a:r>
            <a:r>
              <a:rPr lang="fr-FR" sz="1550" i="1" spc="40" dirty="0">
                <a:solidFill>
                  <a:srgbClr val="16204A"/>
                </a:solidFill>
                <a:latin typeface="Verdana"/>
                <a:cs typeface="Verdana"/>
              </a:rPr>
              <a:t>en</a:t>
            </a:r>
            <a:r>
              <a:rPr lang="fr-FR" sz="1550" i="1" spc="-130" dirty="0">
                <a:solidFill>
                  <a:srgbClr val="16204A"/>
                </a:solidFill>
                <a:latin typeface="Verdana"/>
                <a:cs typeface="Verdana"/>
              </a:rPr>
              <a:t> </a:t>
            </a:r>
            <a:r>
              <a:rPr lang="fr-FR" sz="1550" i="1" spc="35" dirty="0">
                <a:solidFill>
                  <a:srgbClr val="16204A"/>
                </a:solidFill>
                <a:latin typeface="Verdana"/>
                <a:cs typeface="Verdana"/>
              </a:rPr>
              <a:t>santé</a:t>
            </a:r>
            <a:r>
              <a:rPr lang="fr-FR" sz="1550" i="1" spc="-130" dirty="0">
                <a:solidFill>
                  <a:srgbClr val="16204A"/>
                </a:solidFill>
                <a:latin typeface="Verdana"/>
                <a:cs typeface="Verdana"/>
              </a:rPr>
              <a:t> </a:t>
            </a:r>
            <a:r>
              <a:rPr lang="fr-FR" sz="1550" i="1" spc="90" dirty="0">
                <a:solidFill>
                  <a:srgbClr val="16204A"/>
                </a:solidFill>
                <a:latin typeface="Verdana"/>
                <a:cs typeface="Verdana"/>
              </a:rPr>
              <a:t>au</a:t>
            </a:r>
            <a:r>
              <a:rPr lang="fr-FR" sz="1550" i="1" spc="-130" dirty="0">
                <a:solidFill>
                  <a:srgbClr val="16204A"/>
                </a:solidFill>
                <a:latin typeface="Verdana"/>
                <a:cs typeface="Verdana"/>
              </a:rPr>
              <a:t> </a:t>
            </a:r>
            <a:r>
              <a:rPr lang="fr-FR" sz="1550" i="1" spc="25" dirty="0">
                <a:solidFill>
                  <a:srgbClr val="16204A"/>
                </a:solidFill>
                <a:latin typeface="Verdana"/>
                <a:cs typeface="Verdana"/>
              </a:rPr>
              <a:t>travail</a:t>
            </a:r>
          </a:p>
          <a:p>
            <a:pPr marL="12700">
              <a:lnSpc>
                <a:spcPct val="100000"/>
              </a:lnSpc>
              <a:spcBef>
                <a:spcPts val="390"/>
              </a:spcBef>
            </a:pPr>
            <a:endParaRPr sz="1550" dirty="0">
              <a:latin typeface="Verdana"/>
              <a:cs typeface="Verdana"/>
            </a:endParaRPr>
          </a:p>
        </p:txBody>
      </p:sp>
      <p:sp>
        <p:nvSpPr>
          <p:cNvPr id="18" name="object 18"/>
          <p:cNvSpPr/>
          <p:nvPr/>
        </p:nvSpPr>
        <p:spPr>
          <a:xfrm>
            <a:off x="8457499" y="6777410"/>
            <a:ext cx="1247774" cy="457199"/>
          </a:xfrm>
          <a:prstGeom prst="rect">
            <a:avLst/>
          </a:prstGeom>
          <a:blipFill>
            <a:blip r:embed="rId10" cstate="print"/>
            <a:stretch>
              <a:fillRect/>
            </a:stretch>
          </a:blipFill>
        </p:spPr>
        <p:txBody>
          <a:bodyPr wrap="square" lIns="0" tIns="0" rIns="0" bIns="0" rtlCol="0"/>
          <a:lstStyle/>
          <a:p>
            <a:endParaRPr/>
          </a:p>
        </p:txBody>
      </p:sp>
      <p:sp>
        <p:nvSpPr>
          <p:cNvPr id="19" name="object 19"/>
          <p:cNvSpPr txBox="1">
            <a:spLocks noGrp="1"/>
          </p:cNvSpPr>
          <p:nvPr>
            <p:ph type="title"/>
          </p:nvPr>
        </p:nvSpPr>
        <p:spPr>
          <a:xfrm>
            <a:off x="3239698" y="347344"/>
            <a:ext cx="5488940" cy="711200"/>
          </a:xfrm>
          <a:prstGeom prst="rect">
            <a:avLst/>
          </a:prstGeom>
        </p:spPr>
        <p:txBody>
          <a:bodyPr vert="horz" wrap="square" lIns="0" tIns="12700" rIns="0" bIns="0" rtlCol="0">
            <a:spAutoFit/>
          </a:bodyPr>
          <a:lstStyle/>
          <a:p>
            <a:pPr marL="12700">
              <a:lnSpc>
                <a:spcPct val="100000"/>
              </a:lnSpc>
              <a:spcBef>
                <a:spcPts val="100"/>
              </a:spcBef>
            </a:pPr>
            <a:r>
              <a:rPr sz="4500" spc="-200" dirty="0">
                <a:solidFill>
                  <a:srgbClr val="FFFFFF"/>
                </a:solidFill>
              </a:rPr>
              <a:t>LES</a:t>
            </a:r>
            <a:r>
              <a:rPr sz="4500" spc="-360" dirty="0">
                <a:solidFill>
                  <a:srgbClr val="FFFFFF"/>
                </a:solidFill>
              </a:rPr>
              <a:t> </a:t>
            </a:r>
            <a:r>
              <a:rPr sz="4500" spc="-254" dirty="0">
                <a:solidFill>
                  <a:srgbClr val="FFFFFF"/>
                </a:solidFill>
              </a:rPr>
              <a:t>PARTENAIRES</a:t>
            </a:r>
            <a:endParaRPr sz="450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222" y="1341570"/>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5BAE5C"/>
          </a:solidFill>
        </p:spPr>
        <p:txBody>
          <a:bodyPr wrap="square" lIns="0" tIns="0" rIns="0" bIns="0" rtlCol="0"/>
          <a:lstStyle/>
          <a:p>
            <a:endParaRPr/>
          </a:p>
        </p:txBody>
      </p:sp>
      <p:sp>
        <p:nvSpPr>
          <p:cNvPr id="3" name="object 3"/>
          <p:cNvSpPr/>
          <p:nvPr/>
        </p:nvSpPr>
        <p:spPr>
          <a:xfrm>
            <a:off x="6380043" y="5105293"/>
            <a:ext cx="1476374" cy="147635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5806944" y="925615"/>
            <a:ext cx="1409699" cy="1409699"/>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7634203" y="4200540"/>
            <a:ext cx="1057274" cy="1057259"/>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7467600" y="1209163"/>
            <a:ext cx="1076324" cy="1076324"/>
          </a:xfrm>
          <a:prstGeom prst="rect">
            <a:avLst/>
          </a:prstGeom>
          <a:blipFill>
            <a:blip r:embed="rId7" cstate="print"/>
            <a:stretch>
              <a:fillRect/>
            </a:stretch>
          </a:blipFill>
        </p:spPr>
        <p:txBody>
          <a:bodyPr wrap="square" lIns="0" tIns="0" rIns="0" bIns="0" rtlCol="0"/>
          <a:lstStyle/>
          <a:p>
            <a:endParaRPr/>
          </a:p>
        </p:txBody>
      </p:sp>
      <p:grpSp>
        <p:nvGrpSpPr>
          <p:cNvPr id="7" name="object 7"/>
          <p:cNvGrpSpPr/>
          <p:nvPr/>
        </p:nvGrpSpPr>
        <p:grpSpPr>
          <a:xfrm>
            <a:off x="4202601" y="2755255"/>
            <a:ext cx="1609725" cy="1617980"/>
            <a:chOff x="3908353" y="2631147"/>
            <a:chExt cx="1609725" cy="1617980"/>
          </a:xfrm>
        </p:grpSpPr>
        <p:sp>
          <p:nvSpPr>
            <p:cNvPr id="8" name="object 8"/>
            <p:cNvSpPr/>
            <p:nvPr/>
          </p:nvSpPr>
          <p:spPr>
            <a:xfrm>
              <a:off x="4003468" y="2631147"/>
              <a:ext cx="1515110" cy="1524635"/>
            </a:xfrm>
            <a:custGeom>
              <a:avLst/>
              <a:gdLst/>
              <a:ahLst/>
              <a:cxnLst/>
              <a:rect l="l" t="t" r="r" b="b"/>
              <a:pathLst>
                <a:path w="1515110" h="1524635">
                  <a:moveTo>
                    <a:pt x="1171232" y="368755"/>
                  </a:moveTo>
                  <a:lnTo>
                    <a:pt x="1230121" y="271068"/>
                  </a:lnTo>
                  <a:lnTo>
                    <a:pt x="1288100" y="212614"/>
                  </a:lnTo>
                  <a:lnTo>
                    <a:pt x="1374985" y="126683"/>
                  </a:lnTo>
                  <a:lnTo>
                    <a:pt x="1419318" y="83540"/>
                  </a:lnTo>
                  <a:lnTo>
                    <a:pt x="1458941" y="45680"/>
                  </a:lnTo>
                  <a:lnTo>
                    <a:pt x="1489873" y="17154"/>
                  </a:lnTo>
                  <a:lnTo>
                    <a:pt x="1511139" y="0"/>
                  </a:lnTo>
                  <a:lnTo>
                    <a:pt x="1514598" y="3910"/>
                  </a:lnTo>
                  <a:lnTo>
                    <a:pt x="1512229" y="6631"/>
                  </a:lnTo>
                  <a:lnTo>
                    <a:pt x="1500002" y="20001"/>
                  </a:lnTo>
                  <a:lnTo>
                    <a:pt x="1233238" y="302947"/>
                  </a:lnTo>
                  <a:lnTo>
                    <a:pt x="1171232" y="368755"/>
                  </a:lnTo>
                  <a:close/>
                </a:path>
                <a:path w="1515110" h="1524635">
                  <a:moveTo>
                    <a:pt x="394058" y="1370894"/>
                  </a:moveTo>
                  <a:lnTo>
                    <a:pt x="337205" y="1355879"/>
                  </a:lnTo>
                  <a:lnTo>
                    <a:pt x="286304" y="1320628"/>
                  </a:lnTo>
                  <a:lnTo>
                    <a:pt x="237910" y="1278229"/>
                  </a:lnTo>
                  <a:lnTo>
                    <a:pt x="196142" y="1229735"/>
                  </a:lnTo>
                  <a:lnTo>
                    <a:pt x="171953" y="1184217"/>
                  </a:lnTo>
                  <a:lnTo>
                    <a:pt x="160778" y="1134426"/>
                  </a:lnTo>
                  <a:lnTo>
                    <a:pt x="161268" y="1123381"/>
                  </a:lnTo>
                  <a:lnTo>
                    <a:pt x="164045" y="1112795"/>
                  </a:lnTo>
                  <a:lnTo>
                    <a:pt x="168956" y="1103001"/>
                  </a:lnTo>
                  <a:lnTo>
                    <a:pt x="175849" y="1094334"/>
                  </a:lnTo>
                  <a:lnTo>
                    <a:pt x="284337" y="983026"/>
                  </a:lnTo>
                  <a:lnTo>
                    <a:pt x="396387" y="866380"/>
                  </a:lnTo>
                  <a:lnTo>
                    <a:pt x="469219" y="789215"/>
                  </a:lnTo>
                  <a:lnTo>
                    <a:pt x="504208" y="751614"/>
                  </a:lnTo>
                  <a:lnTo>
                    <a:pt x="572098" y="677918"/>
                  </a:lnTo>
                  <a:lnTo>
                    <a:pt x="606788" y="641018"/>
                  </a:lnTo>
                  <a:lnTo>
                    <a:pt x="641884" y="604332"/>
                  </a:lnTo>
                  <a:lnTo>
                    <a:pt x="677338" y="567871"/>
                  </a:lnTo>
                  <a:lnTo>
                    <a:pt x="713104" y="531646"/>
                  </a:lnTo>
                  <a:lnTo>
                    <a:pt x="749136" y="495667"/>
                  </a:lnTo>
                  <a:lnTo>
                    <a:pt x="785387" y="459945"/>
                  </a:lnTo>
                  <a:lnTo>
                    <a:pt x="821809" y="424489"/>
                  </a:lnTo>
                  <a:lnTo>
                    <a:pt x="858356" y="389311"/>
                  </a:lnTo>
                  <a:lnTo>
                    <a:pt x="931640" y="319829"/>
                  </a:lnTo>
                  <a:lnTo>
                    <a:pt x="968012" y="302843"/>
                  </a:lnTo>
                  <a:lnTo>
                    <a:pt x="981657" y="302947"/>
                  </a:lnTo>
                  <a:lnTo>
                    <a:pt x="1036089" y="318110"/>
                  </a:lnTo>
                  <a:lnTo>
                    <a:pt x="1084505" y="347331"/>
                  </a:lnTo>
                  <a:lnTo>
                    <a:pt x="1114024" y="377860"/>
                  </a:lnTo>
                  <a:lnTo>
                    <a:pt x="1173296" y="451701"/>
                  </a:lnTo>
                  <a:lnTo>
                    <a:pt x="1202000" y="490090"/>
                  </a:lnTo>
                  <a:lnTo>
                    <a:pt x="1222402" y="532797"/>
                  </a:lnTo>
                  <a:lnTo>
                    <a:pt x="1224486" y="547315"/>
                  </a:lnTo>
                  <a:lnTo>
                    <a:pt x="1222552" y="561581"/>
                  </a:lnTo>
                  <a:lnTo>
                    <a:pt x="1216785" y="574746"/>
                  </a:lnTo>
                  <a:lnTo>
                    <a:pt x="1207368" y="585962"/>
                  </a:lnTo>
                  <a:lnTo>
                    <a:pt x="1168114" y="621921"/>
                  </a:lnTo>
                  <a:lnTo>
                    <a:pt x="1129714" y="658793"/>
                  </a:lnTo>
                  <a:lnTo>
                    <a:pt x="1091955" y="696340"/>
                  </a:lnTo>
                  <a:lnTo>
                    <a:pt x="1054623" y="734323"/>
                  </a:lnTo>
                  <a:lnTo>
                    <a:pt x="1017504" y="772504"/>
                  </a:lnTo>
                  <a:lnTo>
                    <a:pt x="987764" y="803879"/>
                  </a:lnTo>
                  <a:lnTo>
                    <a:pt x="952639" y="844047"/>
                  </a:lnTo>
                  <a:lnTo>
                    <a:pt x="945897" y="851643"/>
                  </a:lnTo>
                  <a:lnTo>
                    <a:pt x="905002" y="893246"/>
                  </a:lnTo>
                  <a:lnTo>
                    <a:pt x="876895" y="919745"/>
                  </a:lnTo>
                  <a:lnTo>
                    <a:pt x="848248" y="945645"/>
                  </a:lnTo>
                  <a:lnTo>
                    <a:pt x="819651" y="970651"/>
                  </a:lnTo>
                  <a:lnTo>
                    <a:pt x="785279" y="1001551"/>
                  </a:lnTo>
                  <a:lnTo>
                    <a:pt x="743842" y="1040647"/>
                  </a:lnTo>
                  <a:lnTo>
                    <a:pt x="698744" y="1084297"/>
                  </a:lnTo>
                  <a:lnTo>
                    <a:pt x="549868" y="1231642"/>
                  </a:lnTo>
                  <a:lnTo>
                    <a:pt x="537556" y="1243465"/>
                  </a:lnTo>
                  <a:lnTo>
                    <a:pt x="520980" y="1258654"/>
                  </a:lnTo>
                  <a:lnTo>
                    <a:pt x="505249" y="1274761"/>
                  </a:lnTo>
                  <a:lnTo>
                    <a:pt x="489739" y="1291113"/>
                  </a:lnTo>
                  <a:lnTo>
                    <a:pt x="473825" y="1307034"/>
                  </a:lnTo>
                  <a:lnTo>
                    <a:pt x="409534" y="1367440"/>
                  </a:lnTo>
                  <a:lnTo>
                    <a:pt x="401979" y="1370615"/>
                  </a:lnTo>
                  <a:lnTo>
                    <a:pt x="394058" y="1370894"/>
                  </a:lnTo>
                  <a:close/>
                </a:path>
                <a:path w="1515110" h="1524635">
                  <a:moveTo>
                    <a:pt x="180399" y="1524140"/>
                  </a:moveTo>
                  <a:lnTo>
                    <a:pt x="133893" y="1517852"/>
                  </a:lnTo>
                  <a:lnTo>
                    <a:pt x="83846" y="1482139"/>
                  </a:lnTo>
                  <a:lnTo>
                    <a:pt x="35293" y="1425801"/>
                  </a:lnTo>
                  <a:lnTo>
                    <a:pt x="9323" y="1380376"/>
                  </a:lnTo>
                  <a:lnTo>
                    <a:pt x="0" y="1352124"/>
                  </a:lnTo>
                  <a:lnTo>
                    <a:pt x="4286" y="1340103"/>
                  </a:lnTo>
                  <a:lnTo>
                    <a:pt x="28729" y="1311752"/>
                  </a:lnTo>
                  <a:lnTo>
                    <a:pt x="53888" y="1284037"/>
                  </a:lnTo>
                  <a:lnTo>
                    <a:pt x="79746" y="1256971"/>
                  </a:lnTo>
                  <a:lnTo>
                    <a:pt x="106286" y="1230571"/>
                  </a:lnTo>
                  <a:lnTo>
                    <a:pt x="291184" y="1420845"/>
                  </a:lnTo>
                  <a:lnTo>
                    <a:pt x="264817" y="1449889"/>
                  </a:lnTo>
                  <a:lnTo>
                    <a:pt x="239280" y="1472566"/>
                  </a:lnTo>
                  <a:lnTo>
                    <a:pt x="200036" y="1507085"/>
                  </a:lnTo>
                  <a:lnTo>
                    <a:pt x="180399" y="1524140"/>
                  </a:lnTo>
                  <a:close/>
                </a:path>
              </a:pathLst>
            </a:custGeom>
            <a:solidFill>
              <a:srgbClr val="E3E3E3"/>
            </a:solidFill>
          </p:spPr>
          <p:txBody>
            <a:bodyPr wrap="square" lIns="0" tIns="0" rIns="0" bIns="0" rtlCol="0"/>
            <a:lstStyle/>
            <a:p>
              <a:endParaRPr/>
            </a:p>
          </p:txBody>
        </p:sp>
        <p:sp>
          <p:nvSpPr>
            <p:cNvPr id="9" name="object 9"/>
            <p:cNvSpPr/>
            <p:nvPr/>
          </p:nvSpPr>
          <p:spPr>
            <a:xfrm>
              <a:off x="4213462" y="3216109"/>
              <a:ext cx="692150" cy="742315"/>
            </a:xfrm>
            <a:custGeom>
              <a:avLst/>
              <a:gdLst/>
              <a:ahLst/>
              <a:cxnLst/>
              <a:rect l="l" t="t" r="r" b="b"/>
              <a:pathLst>
                <a:path w="692150" h="742314">
                  <a:moveTo>
                    <a:pt x="204206" y="741803"/>
                  </a:moveTo>
                  <a:lnTo>
                    <a:pt x="159071" y="730749"/>
                  </a:lnTo>
                  <a:lnTo>
                    <a:pt x="102894" y="698280"/>
                  </a:lnTo>
                  <a:lnTo>
                    <a:pt x="65735" y="665833"/>
                  </a:lnTo>
                  <a:lnTo>
                    <a:pt x="34361" y="627776"/>
                  </a:lnTo>
                  <a:lnTo>
                    <a:pt x="9712" y="585077"/>
                  </a:lnTo>
                  <a:lnTo>
                    <a:pt x="0" y="546321"/>
                  </a:lnTo>
                  <a:lnTo>
                    <a:pt x="2918" y="533609"/>
                  </a:lnTo>
                  <a:lnTo>
                    <a:pt x="27571" y="499996"/>
                  </a:lnTo>
                  <a:lnTo>
                    <a:pt x="62090" y="464919"/>
                  </a:lnTo>
                  <a:lnTo>
                    <a:pt x="97477" y="429706"/>
                  </a:lnTo>
                  <a:lnTo>
                    <a:pt x="133574" y="394365"/>
                  </a:lnTo>
                  <a:lnTo>
                    <a:pt x="170223" y="358907"/>
                  </a:lnTo>
                  <a:lnTo>
                    <a:pt x="207263" y="323341"/>
                  </a:lnTo>
                  <a:lnTo>
                    <a:pt x="281886" y="251925"/>
                  </a:lnTo>
                  <a:lnTo>
                    <a:pt x="319151" y="216094"/>
                  </a:lnTo>
                  <a:lnTo>
                    <a:pt x="356173" y="180194"/>
                  </a:lnTo>
                  <a:lnTo>
                    <a:pt x="392793" y="144235"/>
                  </a:lnTo>
                  <a:lnTo>
                    <a:pt x="428853" y="108226"/>
                  </a:lnTo>
                  <a:lnTo>
                    <a:pt x="464194" y="72178"/>
                  </a:lnTo>
                  <a:lnTo>
                    <a:pt x="498657" y="36099"/>
                  </a:lnTo>
                  <a:lnTo>
                    <a:pt x="532083" y="0"/>
                  </a:lnTo>
                  <a:lnTo>
                    <a:pt x="543985" y="13543"/>
                  </a:lnTo>
                  <a:lnTo>
                    <a:pt x="555348" y="27939"/>
                  </a:lnTo>
                  <a:lnTo>
                    <a:pt x="565989" y="42878"/>
                  </a:lnTo>
                  <a:lnTo>
                    <a:pt x="575725" y="58050"/>
                  </a:lnTo>
                  <a:lnTo>
                    <a:pt x="589276" y="81091"/>
                  </a:lnTo>
                  <a:lnTo>
                    <a:pt x="596403" y="92364"/>
                  </a:lnTo>
                  <a:lnTo>
                    <a:pt x="604283" y="103106"/>
                  </a:lnTo>
                  <a:lnTo>
                    <a:pt x="620871" y="120900"/>
                  </a:lnTo>
                  <a:lnTo>
                    <a:pt x="638479" y="137890"/>
                  </a:lnTo>
                  <a:lnTo>
                    <a:pt x="654394" y="155842"/>
                  </a:lnTo>
                  <a:lnTo>
                    <a:pt x="665898" y="176521"/>
                  </a:lnTo>
                  <a:lnTo>
                    <a:pt x="671312" y="196605"/>
                  </a:lnTo>
                  <a:lnTo>
                    <a:pt x="675790" y="218793"/>
                  </a:lnTo>
                  <a:lnTo>
                    <a:pt x="681768" y="240094"/>
                  </a:lnTo>
                  <a:lnTo>
                    <a:pt x="691679" y="257516"/>
                  </a:lnTo>
                  <a:lnTo>
                    <a:pt x="647652" y="301273"/>
                  </a:lnTo>
                  <a:lnTo>
                    <a:pt x="608311" y="338130"/>
                  </a:lnTo>
                  <a:lnTo>
                    <a:pt x="535122" y="404163"/>
                  </a:lnTo>
                  <a:lnTo>
                    <a:pt x="496994" y="439849"/>
                  </a:lnTo>
                  <a:lnTo>
                    <a:pt x="454990" y="481656"/>
                  </a:lnTo>
                  <a:lnTo>
                    <a:pt x="418886" y="520169"/>
                  </a:lnTo>
                  <a:lnTo>
                    <a:pt x="348413" y="598820"/>
                  </a:lnTo>
                  <a:lnTo>
                    <a:pt x="312415" y="637432"/>
                  </a:lnTo>
                  <a:lnTo>
                    <a:pt x="286283" y="664492"/>
                  </a:lnTo>
                  <a:lnTo>
                    <a:pt x="259808" y="691237"/>
                  </a:lnTo>
                  <a:lnTo>
                    <a:pt x="232584" y="717172"/>
                  </a:lnTo>
                  <a:lnTo>
                    <a:pt x="204206" y="741803"/>
                  </a:lnTo>
                  <a:close/>
                </a:path>
              </a:pathLst>
            </a:custGeom>
            <a:solidFill>
              <a:srgbClr val="C2D6DE"/>
            </a:solidFill>
          </p:spPr>
          <p:txBody>
            <a:bodyPr wrap="square" lIns="0" tIns="0" rIns="0" bIns="0" rtlCol="0"/>
            <a:lstStyle/>
            <a:p>
              <a:endParaRPr/>
            </a:p>
          </p:txBody>
        </p:sp>
        <p:sp>
          <p:nvSpPr>
            <p:cNvPr id="10" name="object 10"/>
            <p:cNvSpPr/>
            <p:nvPr/>
          </p:nvSpPr>
          <p:spPr>
            <a:xfrm>
              <a:off x="3908353" y="2964430"/>
              <a:ext cx="1287145" cy="1284605"/>
            </a:xfrm>
            <a:custGeom>
              <a:avLst/>
              <a:gdLst/>
              <a:ahLst/>
              <a:cxnLst/>
              <a:rect l="l" t="t" r="r" b="b"/>
              <a:pathLst>
                <a:path w="1287145" h="1284604">
                  <a:moveTo>
                    <a:pt x="978422" y="121518"/>
                  </a:moveTo>
                  <a:lnTo>
                    <a:pt x="972506" y="117784"/>
                  </a:lnTo>
                  <a:lnTo>
                    <a:pt x="958666" y="108185"/>
                  </a:lnTo>
                  <a:lnTo>
                    <a:pt x="942760" y="95132"/>
                  </a:lnTo>
                  <a:lnTo>
                    <a:pt x="930650" y="81034"/>
                  </a:lnTo>
                  <a:lnTo>
                    <a:pt x="935225" y="78299"/>
                  </a:lnTo>
                  <a:lnTo>
                    <a:pt x="943952" y="91021"/>
                  </a:lnTo>
                  <a:lnTo>
                    <a:pt x="954161" y="102566"/>
                  </a:lnTo>
                  <a:lnTo>
                    <a:pt x="965701" y="112782"/>
                  </a:lnTo>
                  <a:lnTo>
                    <a:pt x="978422" y="121518"/>
                  </a:lnTo>
                  <a:close/>
                </a:path>
                <a:path w="1287145" h="1284604">
                  <a:moveTo>
                    <a:pt x="922119" y="146980"/>
                  </a:moveTo>
                  <a:lnTo>
                    <a:pt x="913379" y="140636"/>
                  </a:lnTo>
                  <a:lnTo>
                    <a:pt x="905558" y="133241"/>
                  </a:lnTo>
                  <a:lnTo>
                    <a:pt x="898757" y="124904"/>
                  </a:lnTo>
                  <a:lnTo>
                    <a:pt x="893077" y="115735"/>
                  </a:lnTo>
                  <a:lnTo>
                    <a:pt x="897782" y="113228"/>
                  </a:lnTo>
                  <a:lnTo>
                    <a:pt x="901734" y="120461"/>
                  </a:lnTo>
                  <a:lnTo>
                    <a:pt x="905587" y="126389"/>
                  </a:lnTo>
                  <a:lnTo>
                    <a:pt x="911621" y="134173"/>
                  </a:lnTo>
                  <a:lnTo>
                    <a:pt x="922119" y="146980"/>
                  </a:lnTo>
                  <a:close/>
                </a:path>
                <a:path w="1287145" h="1284604">
                  <a:moveTo>
                    <a:pt x="889312" y="178063"/>
                  </a:moveTo>
                  <a:lnTo>
                    <a:pt x="880920" y="171815"/>
                  </a:lnTo>
                  <a:lnTo>
                    <a:pt x="873414" y="164571"/>
                  </a:lnTo>
                  <a:lnTo>
                    <a:pt x="866892" y="156435"/>
                  </a:lnTo>
                  <a:lnTo>
                    <a:pt x="861451" y="147511"/>
                  </a:lnTo>
                  <a:lnTo>
                    <a:pt x="866179" y="145043"/>
                  </a:lnTo>
                  <a:lnTo>
                    <a:pt x="869956" y="152066"/>
                  </a:lnTo>
                  <a:lnTo>
                    <a:pt x="873624" y="157847"/>
                  </a:lnTo>
                  <a:lnTo>
                    <a:pt x="879354" y="165481"/>
                  </a:lnTo>
                  <a:lnTo>
                    <a:pt x="889312" y="178063"/>
                  </a:lnTo>
                  <a:close/>
                </a:path>
                <a:path w="1287145" h="1284604">
                  <a:moveTo>
                    <a:pt x="852934" y="210017"/>
                  </a:moveTo>
                  <a:lnTo>
                    <a:pt x="845506" y="203370"/>
                  </a:lnTo>
                  <a:lnTo>
                    <a:pt x="838778" y="195970"/>
                  </a:lnTo>
                  <a:lnTo>
                    <a:pt x="832840" y="187924"/>
                  </a:lnTo>
                  <a:lnTo>
                    <a:pt x="827785" y="179339"/>
                  </a:lnTo>
                  <a:lnTo>
                    <a:pt x="832513" y="176887"/>
                  </a:lnTo>
                  <a:lnTo>
                    <a:pt x="836085" y="183653"/>
                  </a:lnTo>
                  <a:lnTo>
                    <a:pt x="839403" y="189360"/>
                  </a:lnTo>
                  <a:lnTo>
                    <a:pt x="844381" y="197113"/>
                  </a:lnTo>
                  <a:lnTo>
                    <a:pt x="852934" y="210017"/>
                  </a:lnTo>
                  <a:close/>
                </a:path>
                <a:path w="1287145" h="1284604">
                  <a:moveTo>
                    <a:pt x="851516" y="291531"/>
                  </a:moveTo>
                  <a:lnTo>
                    <a:pt x="833361" y="275909"/>
                  </a:lnTo>
                  <a:lnTo>
                    <a:pt x="816774" y="258793"/>
                  </a:lnTo>
                  <a:lnTo>
                    <a:pt x="801808" y="240246"/>
                  </a:lnTo>
                  <a:lnTo>
                    <a:pt x="788518" y="220333"/>
                  </a:lnTo>
                  <a:lnTo>
                    <a:pt x="793081" y="217572"/>
                  </a:lnTo>
                  <a:lnTo>
                    <a:pt x="803135" y="233856"/>
                  </a:lnTo>
                  <a:lnTo>
                    <a:pt x="812573" y="246987"/>
                  </a:lnTo>
                  <a:lnTo>
                    <a:pt x="826874" y="263901"/>
                  </a:lnTo>
                  <a:lnTo>
                    <a:pt x="851516" y="291531"/>
                  </a:lnTo>
                  <a:close/>
                </a:path>
                <a:path w="1287145" h="1284604">
                  <a:moveTo>
                    <a:pt x="768478" y="308261"/>
                  </a:moveTo>
                  <a:lnTo>
                    <a:pt x="760388" y="300296"/>
                  </a:lnTo>
                  <a:lnTo>
                    <a:pt x="753402" y="291388"/>
                  </a:lnTo>
                  <a:lnTo>
                    <a:pt x="747607" y="281665"/>
                  </a:lnTo>
                  <a:lnTo>
                    <a:pt x="743089" y="271256"/>
                  </a:lnTo>
                  <a:lnTo>
                    <a:pt x="748122" y="269461"/>
                  </a:lnTo>
                  <a:lnTo>
                    <a:pt x="751142" y="277612"/>
                  </a:lnTo>
                  <a:lnTo>
                    <a:pt x="754269" y="284371"/>
                  </a:lnTo>
                  <a:lnTo>
                    <a:pt x="759411" y="293374"/>
                  </a:lnTo>
                  <a:lnTo>
                    <a:pt x="768478" y="308261"/>
                  </a:lnTo>
                  <a:close/>
                </a:path>
                <a:path w="1287145" h="1284604">
                  <a:moveTo>
                    <a:pt x="740756" y="364161"/>
                  </a:moveTo>
                  <a:lnTo>
                    <a:pt x="728122" y="353988"/>
                  </a:lnTo>
                  <a:lnTo>
                    <a:pt x="716219" y="342993"/>
                  </a:lnTo>
                  <a:lnTo>
                    <a:pt x="705087" y="331218"/>
                  </a:lnTo>
                  <a:lnTo>
                    <a:pt x="694769" y="318703"/>
                  </a:lnTo>
                  <a:lnTo>
                    <a:pt x="699004" y="315463"/>
                  </a:lnTo>
                  <a:lnTo>
                    <a:pt x="706913" y="325664"/>
                  </a:lnTo>
                  <a:lnTo>
                    <a:pt x="713899" y="334137"/>
                  </a:lnTo>
                  <a:lnTo>
                    <a:pt x="723875" y="345447"/>
                  </a:lnTo>
                  <a:lnTo>
                    <a:pt x="740756" y="364161"/>
                  </a:lnTo>
                  <a:close/>
                </a:path>
                <a:path w="1287145" h="1284604">
                  <a:moveTo>
                    <a:pt x="682614" y="404545"/>
                  </a:moveTo>
                  <a:lnTo>
                    <a:pt x="671979" y="396939"/>
                  </a:lnTo>
                  <a:lnTo>
                    <a:pt x="662578" y="387814"/>
                  </a:lnTo>
                  <a:lnTo>
                    <a:pt x="654619" y="377408"/>
                  </a:lnTo>
                  <a:lnTo>
                    <a:pt x="648315" y="365959"/>
                  </a:lnTo>
                  <a:lnTo>
                    <a:pt x="653169" y="363756"/>
                  </a:lnTo>
                  <a:lnTo>
                    <a:pt x="657444" y="372772"/>
                  </a:lnTo>
                  <a:lnTo>
                    <a:pt x="661936" y="380027"/>
                  </a:lnTo>
                  <a:lnTo>
                    <a:pt x="669406" y="389343"/>
                  </a:lnTo>
                  <a:lnTo>
                    <a:pt x="682614" y="404545"/>
                  </a:lnTo>
                  <a:close/>
                </a:path>
                <a:path w="1287145" h="1284604">
                  <a:moveTo>
                    <a:pt x="632483" y="468444"/>
                  </a:moveTo>
                  <a:lnTo>
                    <a:pt x="620372" y="459129"/>
                  </a:lnTo>
                  <a:lnTo>
                    <a:pt x="609750" y="448101"/>
                  </a:lnTo>
                  <a:lnTo>
                    <a:pt x="600852" y="435646"/>
                  </a:lnTo>
                  <a:lnTo>
                    <a:pt x="593910" y="422046"/>
                  </a:lnTo>
                  <a:lnTo>
                    <a:pt x="598842" y="419999"/>
                  </a:lnTo>
                  <a:lnTo>
                    <a:pt x="603546" y="430764"/>
                  </a:lnTo>
                  <a:lnTo>
                    <a:pt x="608618" y="439399"/>
                  </a:lnTo>
                  <a:lnTo>
                    <a:pt x="617212" y="450445"/>
                  </a:lnTo>
                  <a:lnTo>
                    <a:pt x="632483" y="468444"/>
                  </a:lnTo>
                  <a:close/>
                </a:path>
                <a:path w="1287145" h="1284604">
                  <a:moveTo>
                    <a:pt x="625788" y="544806"/>
                  </a:moveTo>
                  <a:lnTo>
                    <a:pt x="587903" y="507305"/>
                  </a:lnTo>
                  <a:lnTo>
                    <a:pt x="563458" y="474530"/>
                  </a:lnTo>
                  <a:lnTo>
                    <a:pt x="558076" y="456913"/>
                  </a:lnTo>
                  <a:lnTo>
                    <a:pt x="563401" y="456482"/>
                  </a:lnTo>
                  <a:lnTo>
                    <a:pt x="565087" y="464666"/>
                  </a:lnTo>
                  <a:lnTo>
                    <a:pt x="568404" y="472462"/>
                  </a:lnTo>
                  <a:lnTo>
                    <a:pt x="600863" y="516694"/>
                  </a:lnTo>
                  <a:lnTo>
                    <a:pt x="613114" y="530968"/>
                  </a:lnTo>
                  <a:lnTo>
                    <a:pt x="625788" y="544806"/>
                  </a:lnTo>
                  <a:close/>
                </a:path>
                <a:path w="1287145" h="1284604">
                  <a:moveTo>
                    <a:pt x="547190" y="559158"/>
                  </a:moveTo>
                  <a:lnTo>
                    <a:pt x="542621" y="554986"/>
                  </a:lnTo>
                  <a:lnTo>
                    <a:pt x="531814" y="544623"/>
                  </a:lnTo>
                  <a:lnTo>
                    <a:pt x="519115" y="531299"/>
                  </a:lnTo>
                  <a:lnTo>
                    <a:pt x="508870" y="518243"/>
                  </a:lnTo>
                  <a:lnTo>
                    <a:pt x="513371" y="515382"/>
                  </a:lnTo>
                  <a:lnTo>
                    <a:pt x="521080" y="526872"/>
                  </a:lnTo>
                  <a:lnTo>
                    <a:pt x="529304" y="538025"/>
                  </a:lnTo>
                  <a:lnTo>
                    <a:pt x="538017" y="548800"/>
                  </a:lnTo>
                  <a:lnTo>
                    <a:pt x="547190" y="559158"/>
                  </a:lnTo>
                  <a:close/>
                </a:path>
                <a:path w="1287145" h="1284604">
                  <a:moveTo>
                    <a:pt x="479247" y="623459"/>
                  </a:moveTo>
                  <a:lnTo>
                    <a:pt x="468122" y="613045"/>
                  </a:lnTo>
                  <a:lnTo>
                    <a:pt x="459567" y="600343"/>
                  </a:lnTo>
                  <a:lnTo>
                    <a:pt x="453966" y="586092"/>
                  </a:lnTo>
                  <a:lnTo>
                    <a:pt x="451704" y="571029"/>
                  </a:lnTo>
                  <a:lnTo>
                    <a:pt x="457039" y="570877"/>
                  </a:lnTo>
                  <a:lnTo>
                    <a:pt x="457707" y="582212"/>
                  </a:lnTo>
                  <a:lnTo>
                    <a:pt x="460243" y="591467"/>
                  </a:lnTo>
                  <a:lnTo>
                    <a:pt x="466729" y="603573"/>
                  </a:lnTo>
                  <a:lnTo>
                    <a:pt x="479247" y="623459"/>
                  </a:lnTo>
                  <a:close/>
                </a:path>
                <a:path w="1287145" h="1284604">
                  <a:moveTo>
                    <a:pt x="407086" y="700761"/>
                  </a:moveTo>
                  <a:lnTo>
                    <a:pt x="397670" y="689726"/>
                  </a:lnTo>
                  <a:lnTo>
                    <a:pt x="389195" y="678007"/>
                  </a:lnTo>
                  <a:lnTo>
                    <a:pt x="381690" y="665645"/>
                  </a:lnTo>
                  <a:lnTo>
                    <a:pt x="375182" y="652682"/>
                  </a:lnTo>
                  <a:lnTo>
                    <a:pt x="380050" y="650479"/>
                  </a:lnTo>
                  <a:lnTo>
                    <a:pt x="384836" y="660911"/>
                  </a:lnTo>
                  <a:lnTo>
                    <a:pt x="389248" y="669625"/>
                  </a:lnTo>
                  <a:lnTo>
                    <a:pt x="395820" y="681338"/>
                  </a:lnTo>
                  <a:lnTo>
                    <a:pt x="407086" y="700761"/>
                  </a:lnTo>
                  <a:close/>
                </a:path>
                <a:path w="1287145" h="1284604">
                  <a:moveTo>
                    <a:pt x="573681" y="1165887"/>
                  </a:moveTo>
                  <a:lnTo>
                    <a:pt x="530696" y="1160724"/>
                  </a:lnTo>
                  <a:lnTo>
                    <a:pt x="489527" y="1145878"/>
                  </a:lnTo>
                  <a:lnTo>
                    <a:pt x="435668" y="1119699"/>
                  </a:lnTo>
                  <a:lnTo>
                    <a:pt x="386173" y="1087435"/>
                  </a:lnTo>
                  <a:lnTo>
                    <a:pt x="201426" y="897301"/>
                  </a:lnTo>
                  <a:lnTo>
                    <a:pt x="176910" y="860426"/>
                  </a:lnTo>
                  <a:lnTo>
                    <a:pt x="147719" y="803890"/>
                  </a:lnTo>
                  <a:lnTo>
                    <a:pt x="134147" y="756259"/>
                  </a:lnTo>
                  <a:lnTo>
                    <a:pt x="132557" y="738469"/>
                  </a:lnTo>
                  <a:lnTo>
                    <a:pt x="133595" y="720804"/>
                  </a:lnTo>
                  <a:lnTo>
                    <a:pt x="157948" y="674448"/>
                  </a:lnTo>
                  <a:lnTo>
                    <a:pt x="197839" y="660263"/>
                  </a:lnTo>
                  <a:lnTo>
                    <a:pt x="205939" y="661731"/>
                  </a:lnTo>
                  <a:lnTo>
                    <a:pt x="268743" y="681065"/>
                  </a:lnTo>
                  <a:lnTo>
                    <a:pt x="319537" y="708264"/>
                  </a:lnTo>
                  <a:lnTo>
                    <a:pt x="270964" y="761050"/>
                  </a:lnTo>
                  <a:lnTo>
                    <a:pt x="264071" y="769717"/>
                  </a:lnTo>
                  <a:lnTo>
                    <a:pt x="259160" y="779511"/>
                  </a:lnTo>
                  <a:lnTo>
                    <a:pt x="256383" y="790098"/>
                  </a:lnTo>
                  <a:lnTo>
                    <a:pt x="255893" y="801143"/>
                  </a:lnTo>
                  <a:lnTo>
                    <a:pt x="259574" y="826375"/>
                  </a:lnTo>
                  <a:lnTo>
                    <a:pt x="277816" y="874423"/>
                  </a:lnTo>
                  <a:lnTo>
                    <a:pt x="310940" y="921706"/>
                  </a:lnTo>
                  <a:lnTo>
                    <a:pt x="356766" y="966661"/>
                  </a:lnTo>
                  <a:lnTo>
                    <a:pt x="405948" y="1006197"/>
                  </a:lnTo>
                  <a:lnTo>
                    <a:pt x="460180" y="1033935"/>
                  </a:lnTo>
                  <a:lnTo>
                    <a:pt x="489174" y="1037610"/>
                  </a:lnTo>
                  <a:lnTo>
                    <a:pt x="619125" y="1037610"/>
                  </a:lnTo>
                  <a:lnTo>
                    <a:pt x="627707" y="1069459"/>
                  </a:lnTo>
                  <a:lnTo>
                    <a:pt x="627248" y="1117043"/>
                  </a:lnTo>
                  <a:lnTo>
                    <a:pt x="607238" y="1151231"/>
                  </a:lnTo>
                  <a:lnTo>
                    <a:pt x="584422" y="1163490"/>
                  </a:lnTo>
                  <a:lnTo>
                    <a:pt x="573681" y="1165887"/>
                  </a:lnTo>
                  <a:close/>
                </a:path>
                <a:path w="1287145" h="1284604">
                  <a:moveTo>
                    <a:pt x="305353" y="1284345"/>
                  </a:moveTo>
                  <a:lnTo>
                    <a:pt x="267491" y="1280050"/>
                  </a:lnTo>
                  <a:lnTo>
                    <a:pt x="231759" y="1264501"/>
                  </a:lnTo>
                  <a:lnTo>
                    <a:pt x="196562" y="1244198"/>
                  </a:lnTo>
                  <a:lnTo>
                    <a:pt x="162943" y="1221382"/>
                  </a:lnTo>
                  <a:lnTo>
                    <a:pt x="128643" y="1193099"/>
                  </a:lnTo>
                  <a:lnTo>
                    <a:pt x="62521" y="1120801"/>
                  </a:lnTo>
                  <a:lnTo>
                    <a:pt x="35985" y="1088232"/>
                  </a:lnTo>
                  <a:lnTo>
                    <a:pt x="13131" y="1049711"/>
                  </a:lnTo>
                  <a:lnTo>
                    <a:pt x="816" y="1012697"/>
                  </a:lnTo>
                  <a:lnTo>
                    <a:pt x="0" y="999773"/>
                  </a:lnTo>
                  <a:lnTo>
                    <a:pt x="1693" y="986781"/>
                  </a:lnTo>
                  <a:lnTo>
                    <a:pt x="29580" y="952409"/>
                  </a:lnTo>
                  <a:lnTo>
                    <a:pt x="50537" y="948263"/>
                  </a:lnTo>
                  <a:lnTo>
                    <a:pt x="70579" y="949167"/>
                  </a:lnTo>
                  <a:lnTo>
                    <a:pt x="108391" y="962069"/>
                  </a:lnTo>
                  <a:lnTo>
                    <a:pt x="119746" y="983181"/>
                  </a:lnTo>
                  <a:lnTo>
                    <a:pt x="112910" y="991009"/>
                  </a:lnTo>
                  <a:lnTo>
                    <a:pt x="106126" y="998887"/>
                  </a:lnTo>
                  <a:lnTo>
                    <a:pt x="99401" y="1006819"/>
                  </a:lnTo>
                  <a:lnTo>
                    <a:pt x="95115" y="1018841"/>
                  </a:lnTo>
                  <a:lnTo>
                    <a:pt x="97880" y="1032750"/>
                  </a:lnTo>
                  <a:lnTo>
                    <a:pt x="130408" y="1092518"/>
                  </a:lnTo>
                  <a:lnTo>
                    <a:pt x="178961" y="1148855"/>
                  </a:lnTo>
                  <a:lnTo>
                    <a:pt x="214571" y="1177013"/>
                  </a:lnTo>
                  <a:lnTo>
                    <a:pt x="251829" y="1189871"/>
                  </a:lnTo>
                  <a:lnTo>
                    <a:pt x="275515" y="1190857"/>
                  </a:lnTo>
                  <a:lnTo>
                    <a:pt x="326191" y="1190857"/>
                  </a:lnTo>
                  <a:lnTo>
                    <a:pt x="328944" y="1200055"/>
                  </a:lnTo>
                  <a:lnTo>
                    <a:pt x="332887" y="1222304"/>
                  </a:lnTo>
                  <a:lnTo>
                    <a:pt x="334202" y="1244858"/>
                  </a:lnTo>
                  <a:lnTo>
                    <a:pt x="333722" y="1254271"/>
                  </a:lnTo>
                  <a:lnTo>
                    <a:pt x="311373" y="1283648"/>
                  </a:lnTo>
                  <a:lnTo>
                    <a:pt x="305353" y="1284345"/>
                  </a:lnTo>
                  <a:close/>
                </a:path>
                <a:path w="1287145" h="1284604">
                  <a:moveTo>
                    <a:pt x="619125" y="1037610"/>
                  </a:moveTo>
                  <a:lnTo>
                    <a:pt x="489174" y="1037610"/>
                  </a:lnTo>
                  <a:lnTo>
                    <a:pt x="497094" y="1037332"/>
                  </a:lnTo>
                  <a:lnTo>
                    <a:pt x="504649" y="1034157"/>
                  </a:lnTo>
                  <a:lnTo>
                    <a:pt x="572033" y="970815"/>
                  </a:lnTo>
                  <a:lnTo>
                    <a:pt x="575073" y="967805"/>
                  </a:lnTo>
                  <a:lnTo>
                    <a:pt x="578078" y="964767"/>
                  </a:lnTo>
                  <a:lnTo>
                    <a:pt x="612878" y="1014424"/>
                  </a:lnTo>
                  <a:lnTo>
                    <a:pt x="619125" y="1037610"/>
                  </a:lnTo>
                  <a:close/>
                </a:path>
                <a:path w="1287145" h="1284604">
                  <a:moveTo>
                    <a:pt x="326191" y="1190857"/>
                  </a:moveTo>
                  <a:lnTo>
                    <a:pt x="275515" y="1190857"/>
                  </a:lnTo>
                  <a:lnTo>
                    <a:pt x="285026" y="1182639"/>
                  </a:lnTo>
                  <a:lnTo>
                    <a:pt x="313528" y="1157636"/>
                  </a:lnTo>
                  <a:lnTo>
                    <a:pt x="322464" y="1178402"/>
                  </a:lnTo>
                  <a:lnTo>
                    <a:pt x="326191" y="1190857"/>
                  </a:lnTo>
                  <a:close/>
                </a:path>
                <a:path w="1287145" h="1284604">
                  <a:moveTo>
                    <a:pt x="1250515" y="244881"/>
                  </a:moveTo>
                  <a:lnTo>
                    <a:pt x="1174351" y="212296"/>
                  </a:lnTo>
                  <a:lnTo>
                    <a:pt x="1137235" y="184560"/>
                  </a:lnTo>
                  <a:lnTo>
                    <a:pt x="1104251" y="152000"/>
                  </a:lnTo>
                  <a:lnTo>
                    <a:pt x="1075984" y="115284"/>
                  </a:lnTo>
                  <a:lnTo>
                    <a:pt x="1053024" y="75075"/>
                  </a:lnTo>
                  <a:lnTo>
                    <a:pt x="1035957" y="32041"/>
                  </a:lnTo>
                  <a:lnTo>
                    <a:pt x="1032195" y="7800"/>
                  </a:lnTo>
                  <a:lnTo>
                    <a:pt x="1034143" y="0"/>
                  </a:lnTo>
                  <a:lnTo>
                    <a:pt x="1049740" y="45119"/>
                  </a:lnTo>
                  <a:lnTo>
                    <a:pt x="1071042" y="88173"/>
                  </a:lnTo>
                  <a:lnTo>
                    <a:pt x="1097596" y="128334"/>
                  </a:lnTo>
                  <a:lnTo>
                    <a:pt x="1128948" y="164777"/>
                  </a:lnTo>
                  <a:lnTo>
                    <a:pt x="1164646" y="196672"/>
                  </a:lnTo>
                  <a:lnTo>
                    <a:pt x="1204236" y="223193"/>
                  </a:lnTo>
                  <a:lnTo>
                    <a:pt x="1247048" y="243275"/>
                  </a:lnTo>
                  <a:lnTo>
                    <a:pt x="1262684" y="244100"/>
                  </a:lnTo>
                  <a:lnTo>
                    <a:pt x="1250515" y="244881"/>
                  </a:lnTo>
                  <a:close/>
                </a:path>
                <a:path w="1287145" h="1284604">
                  <a:moveTo>
                    <a:pt x="1222569" y="174628"/>
                  </a:moveTo>
                  <a:lnTo>
                    <a:pt x="1182071" y="161605"/>
                  </a:lnTo>
                  <a:lnTo>
                    <a:pt x="1147793" y="129992"/>
                  </a:lnTo>
                  <a:lnTo>
                    <a:pt x="1121935" y="96850"/>
                  </a:lnTo>
                  <a:lnTo>
                    <a:pt x="1114499" y="65976"/>
                  </a:lnTo>
                  <a:lnTo>
                    <a:pt x="1117308" y="55899"/>
                  </a:lnTo>
                  <a:lnTo>
                    <a:pt x="1160744" y="30426"/>
                  </a:lnTo>
                  <a:lnTo>
                    <a:pt x="1204846" y="6149"/>
                  </a:lnTo>
                  <a:lnTo>
                    <a:pt x="1215214" y="809"/>
                  </a:lnTo>
                  <a:lnTo>
                    <a:pt x="1226737" y="936"/>
                  </a:lnTo>
                  <a:lnTo>
                    <a:pt x="1261735" y="25713"/>
                  </a:lnTo>
                  <a:lnTo>
                    <a:pt x="1286670" y="63631"/>
                  </a:lnTo>
                  <a:lnTo>
                    <a:pt x="1286796" y="71898"/>
                  </a:lnTo>
                  <a:lnTo>
                    <a:pt x="1285006" y="80084"/>
                  </a:lnTo>
                  <a:lnTo>
                    <a:pt x="1233035" y="172302"/>
                  </a:lnTo>
                  <a:lnTo>
                    <a:pt x="1222569" y="174628"/>
                  </a:lnTo>
                  <a:close/>
                </a:path>
              </a:pathLst>
            </a:custGeom>
            <a:solidFill>
              <a:srgbClr val="6A739C"/>
            </a:solidFill>
          </p:spPr>
          <p:txBody>
            <a:bodyPr wrap="square" lIns="0" tIns="0" rIns="0" bIns="0" rtlCol="0"/>
            <a:lstStyle/>
            <a:p>
              <a:endParaRPr/>
            </a:p>
          </p:txBody>
        </p:sp>
        <p:sp>
          <p:nvSpPr>
            <p:cNvPr id="11" name="object 11"/>
            <p:cNvSpPr/>
            <p:nvPr/>
          </p:nvSpPr>
          <p:spPr>
            <a:xfrm>
              <a:off x="3928173" y="3201466"/>
              <a:ext cx="995680" cy="1022985"/>
            </a:xfrm>
            <a:custGeom>
              <a:avLst/>
              <a:gdLst/>
              <a:ahLst/>
              <a:cxnLst/>
              <a:rect l="l" t="t" r="r" b="b"/>
              <a:pathLst>
                <a:path w="995679" h="1022985">
                  <a:moveTo>
                    <a:pt x="281178" y="1021702"/>
                  </a:moveTo>
                  <a:lnTo>
                    <a:pt x="223545" y="1006944"/>
                  </a:lnTo>
                  <a:lnTo>
                    <a:pt x="171564" y="976782"/>
                  </a:lnTo>
                  <a:lnTo>
                    <a:pt x="126034" y="937539"/>
                  </a:lnTo>
                  <a:lnTo>
                    <a:pt x="85305" y="893089"/>
                  </a:lnTo>
                  <a:lnTo>
                    <a:pt x="57086" y="859028"/>
                  </a:lnTo>
                  <a:lnTo>
                    <a:pt x="31305" y="822744"/>
                  </a:lnTo>
                  <a:lnTo>
                    <a:pt x="11201" y="783932"/>
                  </a:lnTo>
                  <a:lnTo>
                    <a:pt x="0" y="742289"/>
                  </a:lnTo>
                  <a:lnTo>
                    <a:pt x="2882" y="776820"/>
                  </a:lnTo>
                  <a:lnTo>
                    <a:pt x="32004" y="840778"/>
                  </a:lnTo>
                  <a:lnTo>
                    <a:pt x="74904" y="895578"/>
                  </a:lnTo>
                  <a:lnTo>
                    <a:pt x="122021" y="944321"/>
                  </a:lnTo>
                  <a:lnTo>
                    <a:pt x="161671" y="978877"/>
                  </a:lnTo>
                  <a:lnTo>
                    <a:pt x="208648" y="1009078"/>
                  </a:lnTo>
                  <a:lnTo>
                    <a:pt x="262623" y="1022807"/>
                  </a:lnTo>
                  <a:lnTo>
                    <a:pt x="281178" y="1021702"/>
                  </a:lnTo>
                  <a:close/>
                </a:path>
                <a:path w="995679" h="1022985">
                  <a:moveTo>
                    <a:pt x="544576" y="908037"/>
                  </a:moveTo>
                  <a:lnTo>
                    <a:pt x="478701" y="878573"/>
                  </a:lnTo>
                  <a:lnTo>
                    <a:pt x="435902" y="853770"/>
                  </a:lnTo>
                  <a:lnTo>
                    <a:pt x="394347" y="824534"/>
                  </a:lnTo>
                  <a:lnTo>
                    <a:pt x="352348" y="789203"/>
                  </a:lnTo>
                  <a:lnTo>
                    <a:pt x="310870" y="750608"/>
                  </a:lnTo>
                  <a:lnTo>
                    <a:pt x="271386" y="710717"/>
                  </a:lnTo>
                  <a:lnTo>
                    <a:pt x="235394" y="671461"/>
                  </a:lnTo>
                  <a:lnTo>
                    <a:pt x="204381" y="634784"/>
                  </a:lnTo>
                  <a:lnTo>
                    <a:pt x="179844" y="602640"/>
                  </a:lnTo>
                  <a:lnTo>
                    <a:pt x="152387" y="540296"/>
                  </a:lnTo>
                  <a:lnTo>
                    <a:pt x="138633" y="472173"/>
                  </a:lnTo>
                  <a:lnTo>
                    <a:pt x="139509" y="509130"/>
                  </a:lnTo>
                  <a:lnTo>
                    <a:pt x="159042" y="580224"/>
                  </a:lnTo>
                  <a:lnTo>
                    <a:pt x="184429" y="622566"/>
                  </a:lnTo>
                  <a:lnTo>
                    <a:pt x="268770" y="722566"/>
                  </a:lnTo>
                  <a:lnTo>
                    <a:pt x="302564" y="759637"/>
                  </a:lnTo>
                  <a:lnTo>
                    <a:pt x="332308" y="787247"/>
                  </a:lnTo>
                  <a:lnTo>
                    <a:pt x="363880" y="812800"/>
                  </a:lnTo>
                  <a:lnTo>
                    <a:pt x="396633" y="836930"/>
                  </a:lnTo>
                  <a:lnTo>
                    <a:pt x="429933" y="860336"/>
                  </a:lnTo>
                  <a:lnTo>
                    <a:pt x="484657" y="889673"/>
                  </a:lnTo>
                  <a:lnTo>
                    <a:pt x="515543" y="901052"/>
                  </a:lnTo>
                  <a:lnTo>
                    <a:pt x="544576" y="908037"/>
                  </a:lnTo>
                  <a:close/>
                </a:path>
                <a:path w="995679" h="1022985">
                  <a:moveTo>
                    <a:pt x="995641" y="237553"/>
                  </a:moveTo>
                  <a:lnTo>
                    <a:pt x="982675" y="198793"/>
                  </a:lnTo>
                  <a:lnTo>
                    <a:pt x="976617" y="188722"/>
                  </a:lnTo>
                  <a:lnTo>
                    <a:pt x="959434" y="152107"/>
                  </a:lnTo>
                  <a:lnTo>
                    <a:pt x="945908" y="113703"/>
                  </a:lnTo>
                  <a:lnTo>
                    <a:pt x="931849" y="75641"/>
                  </a:lnTo>
                  <a:lnTo>
                    <a:pt x="913003" y="40055"/>
                  </a:lnTo>
                  <a:lnTo>
                    <a:pt x="879640" y="7645"/>
                  </a:lnTo>
                  <a:lnTo>
                    <a:pt x="846442" y="0"/>
                  </a:lnTo>
                  <a:lnTo>
                    <a:pt x="830414" y="4546"/>
                  </a:lnTo>
                  <a:lnTo>
                    <a:pt x="817727" y="14249"/>
                  </a:lnTo>
                  <a:lnTo>
                    <a:pt x="808837" y="27927"/>
                  </a:lnTo>
                  <a:lnTo>
                    <a:pt x="817664" y="38392"/>
                  </a:lnTo>
                  <a:lnTo>
                    <a:pt x="824928" y="46824"/>
                  </a:lnTo>
                  <a:lnTo>
                    <a:pt x="831684" y="54495"/>
                  </a:lnTo>
                  <a:lnTo>
                    <a:pt x="825246" y="49263"/>
                  </a:lnTo>
                  <a:lnTo>
                    <a:pt x="818984" y="43840"/>
                  </a:lnTo>
                  <a:lnTo>
                    <a:pt x="812914" y="38239"/>
                  </a:lnTo>
                  <a:lnTo>
                    <a:pt x="807021" y="32461"/>
                  </a:lnTo>
                  <a:lnTo>
                    <a:pt x="805014" y="39573"/>
                  </a:lnTo>
                  <a:lnTo>
                    <a:pt x="803871" y="47040"/>
                  </a:lnTo>
                  <a:lnTo>
                    <a:pt x="803617" y="54749"/>
                  </a:lnTo>
                  <a:lnTo>
                    <a:pt x="804291" y="62636"/>
                  </a:lnTo>
                  <a:lnTo>
                    <a:pt x="820305" y="103492"/>
                  </a:lnTo>
                  <a:lnTo>
                    <a:pt x="848372" y="139407"/>
                  </a:lnTo>
                  <a:lnTo>
                    <a:pt x="878001" y="174993"/>
                  </a:lnTo>
                  <a:lnTo>
                    <a:pt x="898690" y="214820"/>
                  </a:lnTo>
                  <a:lnTo>
                    <a:pt x="902347" y="230378"/>
                  </a:lnTo>
                  <a:lnTo>
                    <a:pt x="905789" y="246062"/>
                  </a:lnTo>
                  <a:lnTo>
                    <a:pt x="910971" y="260680"/>
                  </a:lnTo>
                  <a:lnTo>
                    <a:pt x="919861" y="273062"/>
                  </a:lnTo>
                  <a:lnTo>
                    <a:pt x="928928" y="279374"/>
                  </a:lnTo>
                  <a:lnTo>
                    <a:pt x="939457" y="282867"/>
                  </a:lnTo>
                  <a:lnTo>
                    <a:pt x="950607" y="283514"/>
                  </a:lnTo>
                  <a:lnTo>
                    <a:pt x="961529" y="281292"/>
                  </a:lnTo>
                  <a:lnTo>
                    <a:pt x="991984" y="250558"/>
                  </a:lnTo>
                  <a:lnTo>
                    <a:pt x="994359" y="244284"/>
                  </a:lnTo>
                  <a:lnTo>
                    <a:pt x="995641" y="237553"/>
                  </a:lnTo>
                  <a:close/>
                </a:path>
              </a:pathLst>
            </a:custGeom>
            <a:solidFill>
              <a:srgbClr val="AAC1DD"/>
            </a:solidFill>
          </p:spPr>
          <p:txBody>
            <a:bodyPr wrap="square" lIns="0" tIns="0" rIns="0" bIns="0" rtlCol="0"/>
            <a:lstStyle/>
            <a:p>
              <a:endParaRPr/>
            </a:p>
          </p:txBody>
        </p:sp>
      </p:grpSp>
      <p:sp>
        <p:nvSpPr>
          <p:cNvPr id="12" name="object 12"/>
          <p:cNvSpPr txBox="1">
            <a:spLocks noGrp="1"/>
          </p:cNvSpPr>
          <p:nvPr>
            <p:ph type="title"/>
          </p:nvPr>
        </p:nvSpPr>
        <p:spPr>
          <a:xfrm>
            <a:off x="571522" y="401672"/>
            <a:ext cx="3722370" cy="711200"/>
          </a:xfrm>
          <a:prstGeom prst="rect">
            <a:avLst/>
          </a:prstGeom>
        </p:spPr>
        <p:txBody>
          <a:bodyPr vert="horz" wrap="square" lIns="0" tIns="12700" rIns="0" bIns="0" rtlCol="0">
            <a:spAutoFit/>
          </a:bodyPr>
          <a:lstStyle/>
          <a:p>
            <a:pPr marL="12700">
              <a:lnSpc>
                <a:spcPct val="100000"/>
              </a:lnSpc>
              <a:spcBef>
                <a:spcPts val="100"/>
              </a:spcBef>
            </a:pPr>
            <a:r>
              <a:rPr sz="4500" spc="-150" dirty="0">
                <a:solidFill>
                  <a:srgbClr val="5BAE5C"/>
                </a:solidFill>
              </a:rPr>
              <a:t>LA</a:t>
            </a:r>
            <a:r>
              <a:rPr sz="4500" spc="-365" dirty="0">
                <a:solidFill>
                  <a:srgbClr val="5BAE5C"/>
                </a:solidFill>
              </a:rPr>
              <a:t> </a:t>
            </a:r>
            <a:r>
              <a:rPr sz="4500" spc="-200" dirty="0">
                <a:solidFill>
                  <a:srgbClr val="5BAE5C"/>
                </a:solidFill>
              </a:rPr>
              <a:t>COCAÏNE</a:t>
            </a:r>
            <a:endParaRPr sz="4500"/>
          </a:p>
        </p:txBody>
      </p:sp>
      <p:sp>
        <p:nvSpPr>
          <p:cNvPr id="18" name="object 18"/>
          <p:cNvSpPr txBox="1"/>
          <p:nvPr/>
        </p:nvSpPr>
        <p:spPr>
          <a:xfrm>
            <a:off x="348786" y="1214553"/>
            <a:ext cx="5725222" cy="1070934"/>
          </a:xfrm>
          <a:prstGeom prst="rect">
            <a:avLst/>
          </a:prstGeom>
        </p:spPr>
        <p:txBody>
          <a:bodyPr vert="horz" wrap="square" lIns="0" tIns="12700" rIns="0" bIns="0" rtlCol="0">
            <a:spAutoFit/>
          </a:bodyPr>
          <a:lstStyle/>
          <a:p>
            <a:pPr marL="3551555" marR="558165" indent="-457200">
              <a:lnSpc>
                <a:spcPct val="122800"/>
              </a:lnSpc>
              <a:spcBef>
                <a:spcPts val="100"/>
              </a:spcBef>
              <a:buFont typeface="Arial" panose="020B0604020202020204" pitchFamily="34" charset="0"/>
              <a:buChar char="•"/>
            </a:pPr>
            <a:r>
              <a:rPr sz="2900" b="1" spc="70" dirty="0" err="1">
                <a:solidFill>
                  <a:srgbClr val="008037"/>
                </a:solidFill>
                <a:latin typeface="Arial"/>
                <a:cs typeface="Arial"/>
              </a:rPr>
              <a:t>Fumée</a:t>
            </a:r>
            <a:r>
              <a:rPr sz="2900" b="1" spc="70" dirty="0">
                <a:solidFill>
                  <a:srgbClr val="008037"/>
                </a:solidFill>
                <a:latin typeface="Arial"/>
                <a:cs typeface="Arial"/>
              </a:rPr>
              <a:t>,</a:t>
            </a:r>
            <a:endParaRPr lang="fr-FR" sz="2900" b="1" spc="70" dirty="0">
              <a:solidFill>
                <a:srgbClr val="008037"/>
              </a:solidFill>
              <a:latin typeface="Arial"/>
              <a:cs typeface="Arial"/>
            </a:endParaRPr>
          </a:p>
          <a:p>
            <a:pPr marL="3551555" marR="558165" indent="-457200">
              <a:lnSpc>
                <a:spcPct val="122800"/>
              </a:lnSpc>
              <a:spcBef>
                <a:spcPts val="100"/>
              </a:spcBef>
              <a:buFont typeface="Arial" panose="020B0604020202020204" pitchFamily="34" charset="0"/>
              <a:buChar char="•"/>
            </a:pPr>
            <a:r>
              <a:rPr lang="fr-FR" sz="2900" b="1" spc="70" dirty="0">
                <a:solidFill>
                  <a:srgbClr val="008037"/>
                </a:solidFill>
                <a:latin typeface="Arial"/>
                <a:cs typeface="Arial"/>
              </a:rPr>
              <a:t>I</a:t>
            </a:r>
            <a:r>
              <a:rPr sz="2900" b="1" spc="125" dirty="0" err="1">
                <a:solidFill>
                  <a:srgbClr val="008037"/>
                </a:solidFill>
                <a:latin typeface="Arial"/>
                <a:cs typeface="Arial"/>
              </a:rPr>
              <a:t>nh</a:t>
            </a:r>
            <a:r>
              <a:rPr sz="2900" b="1" spc="130" dirty="0" err="1">
                <a:solidFill>
                  <a:srgbClr val="008037"/>
                </a:solidFill>
                <a:latin typeface="Arial"/>
                <a:cs typeface="Arial"/>
              </a:rPr>
              <a:t>a</a:t>
            </a:r>
            <a:r>
              <a:rPr sz="2900" b="1" spc="70" dirty="0" err="1">
                <a:solidFill>
                  <a:srgbClr val="008037"/>
                </a:solidFill>
                <a:latin typeface="Arial"/>
                <a:cs typeface="Arial"/>
              </a:rPr>
              <a:t>l</a:t>
            </a:r>
            <a:r>
              <a:rPr sz="2900" b="1" spc="95" dirty="0" err="1">
                <a:solidFill>
                  <a:srgbClr val="008037"/>
                </a:solidFill>
                <a:latin typeface="Arial"/>
                <a:cs typeface="Arial"/>
              </a:rPr>
              <a:t>ée</a:t>
            </a:r>
            <a:r>
              <a:rPr sz="2900" b="1" spc="35" dirty="0">
                <a:solidFill>
                  <a:srgbClr val="008037"/>
                </a:solidFill>
                <a:latin typeface="Arial"/>
                <a:cs typeface="Arial"/>
              </a:rPr>
              <a:t>,</a:t>
            </a:r>
            <a:endParaRPr sz="2900" dirty="0">
              <a:latin typeface="Arial"/>
              <a:cs typeface="Arial"/>
            </a:endParaRPr>
          </a:p>
        </p:txBody>
      </p:sp>
      <p:grpSp>
        <p:nvGrpSpPr>
          <p:cNvPr id="19" name="object 19"/>
          <p:cNvGrpSpPr/>
          <p:nvPr/>
        </p:nvGrpSpPr>
        <p:grpSpPr>
          <a:xfrm>
            <a:off x="0" y="6583679"/>
            <a:ext cx="9753600" cy="733425"/>
            <a:chOff x="0" y="6583679"/>
            <a:chExt cx="9753600" cy="733425"/>
          </a:xfrm>
        </p:grpSpPr>
        <p:sp>
          <p:nvSpPr>
            <p:cNvPr id="20" name="object 20"/>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008037">
                <a:alpha val="67839"/>
              </a:srgbClr>
            </a:solidFill>
          </p:spPr>
          <p:txBody>
            <a:bodyPr wrap="square" lIns="0" tIns="0" rIns="0" bIns="0" rtlCol="0"/>
            <a:lstStyle/>
            <a:p>
              <a:endParaRPr/>
            </a:p>
          </p:txBody>
        </p:sp>
        <p:sp>
          <p:nvSpPr>
            <p:cNvPr id="21" name="object 21"/>
            <p:cNvSpPr/>
            <p:nvPr/>
          </p:nvSpPr>
          <p:spPr>
            <a:xfrm>
              <a:off x="197669" y="6744095"/>
              <a:ext cx="981074" cy="361949"/>
            </a:xfrm>
            <a:prstGeom prst="rect">
              <a:avLst/>
            </a:prstGeom>
            <a:blipFill>
              <a:blip r:embed="rId8" cstate="print"/>
              <a:stretch>
                <a:fillRect/>
              </a:stretch>
            </a:blipFill>
          </p:spPr>
          <p:txBody>
            <a:bodyPr wrap="square" lIns="0" tIns="0" rIns="0" bIns="0" rtlCol="0"/>
            <a:lstStyle/>
            <a:p>
              <a:endParaRPr/>
            </a:p>
          </p:txBody>
        </p:sp>
      </p:grpSp>
      <p:sp>
        <p:nvSpPr>
          <p:cNvPr id="22" name="object 18">
            <a:extLst>
              <a:ext uri="{FF2B5EF4-FFF2-40B4-BE49-F238E27FC236}">
                <a16:creationId xmlns:a16="http://schemas.microsoft.com/office/drawing/2014/main" id="{122ED592-A2D6-42C2-B6CC-CD922EE4FE48}"/>
              </a:ext>
            </a:extLst>
          </p:cNvPr>
          <p:cNvSpPr txBox="1"/>
          <p:nvPr/>
        </p:nvSpPr>
        <p:spPr>
          <a:xfrm>
            <a:off x="866523" y="3504579"/>
            <a:ext cx="2463807" cy="459100"/>
          </a:xfrm>
          <a:prstGeom prst="rect">
            <a:avLst/>
          </a:prstGeom>
        </p:spPr>
        <p:txBody>
          <a:bodyPr vert="horz" wrap="square" lIns="0" tIns="12700" rIns="0" bIns="0" rtlCol="0">
            <a:spAutoFit/>
          </a:bodyPr>
          <a:lstStyle/>
          <a:p>
            <a:pPr marL="469900" indent="-457200">
              <a:lnSpc>
                <a:spcPct val="100000"/>
              </a:lnSpc>
              <a:buFont typeface="Arial" panose="020B0604020202020204" pitchFamily="34" charset="0"/>
              <a:buChar char="•"/>
            </a:pPr>
            <a:r>
              <a:rPr lang="fr-FR" sz="2900" b="1" spc="80" dirty="0">
                <a:solidFill>
                  <a:srgbClr val="008037"/>
                </a:solidFill>
                <a:latin typeface="Arial"/>
                <a:cs typeface="Arial"/>
              </a:rPr>
              <a:t>I</a:t>
            </a:r>
            <a:r>
              <a:rPr sz="2900" b="1" spc="80" dirty="0" err="1">
                <a:solidFill>
                  <a:srgbClr val="008037"/>
                </a:solidFill>
                <a:latin typeface="Arial"/>
                <a:cs typeface="Arial"/>
              </a:rPr>
              <a:t>njectée</a:t>
            </a:r>
            <a:endParaRPr sz="2900" dirty="0">
              <a:latin typeface="Arial"/>
              <a:cs typeface="Arial"/>
            </a:endParaRPr>
          </a:p>
        </p:txBody>
      </p:sp>
      <p:sp>
        <p:nvSpPr>
          <p:cNvPr id="23" name="object 18">
            <a:extLst>
              <a:ext uri="{FF2B5EF4-FFF2-40B4-BE49-F238E27FC236}">
                <a16:creationId xmlns:a16="http://schemas.microsoft.com/office/drawing/2014/main" id="{96874ADE-D7DA-43EC-AB5E-2F0AA3933296}"/>
              </a:ext>
            </a:extLst>
          </p:cNvPr>
          <p:cNvSpPr txBox="1"/>
          <p:nvPr/>
        </p:nvSpPr>
        <p:spPr>
          <a:xfrm>
            <a:off x="327411" y="4793176"/>
            <a:ext cx="5725222" cy="1595309"/>
          </a:xfrm>
          <a:prstGeom prst="rect">
            <a:avLst/>
          </a:prstGeom>
        </p:spPr>
        <p:txBody>
          <a:bodyPr vert="horz" wrap="square" lIns="0" tIns="12700" rIns="0" bIns="0" rtlCol="0">
            <a:spAutoFit/>
          </a:bodyPr>
          <a:lstStyle/>
          <a:p>
            <a:pPr marL="372745">
              <a:lnSpc>
                <a:spcPct val="100000"/>
              </a:lnSpc>
            </a:pPr>
            <a:r>
              <a:rPr sz="2900" b="1" spc="-5" dirty="0">
                <a:solidFill>
                  <a:srgbClr val="008037"/>
                </a:solidFill>
                <a:latin typeface="Arial"/>
                <a:cs typeface="Arial"/>
              </a:rPr>
              <a:t>Le </a:t>
            </a:r>
            <a:r>
              <a:rPr sz="2900" b="1" spc="160" dirty="0">
                <a:solidFill>
                  <a:srgbClr val="008037"/>
                </a:solidFill>
                <a:latin typeface="Arial"/>
                <a:cs typeface="Arial"/>
              </a:rPr>
              <a:t>Crack</a:t>
            </a:r>
            <a:r>
              <a:rPr sz="2900" b="1" spc="-30" dirty="0">
                <a:solidFill>
                  <a:srgbClr val="008037"/>
                </a:solidFill>
                <a:latin typeface="Arial"/>
                <a:cs typeface="Arial"/>
              </a:rPr>
              <a:t> </a:t>
            </a:r>
            <a:r>
              <a:rPr sz="2900" b="1" spc="140" dirty="0">
                <a:solidFill>
                  <a:srgbClr val="008037"/>
                </a:solidFill>
                <a:latin typeface="Arial"/>
                <a:cs typeface="Arial"/>
              </a:rPr>
              <a:t>=</a:t>
            </a:r>
            <a:endParaRPr sz="2900" dirty="0">
              <a:latin typeface="Arial"/>
              <a:cs typeface="Arial"/>
            </a:endParaRPr>
          </a:p>
          <a:p>
            <a:pPr marL="1456055" indent="-457200">
              <a:lnSpc>
                <a:spcPct val="100000"/>
              </a:lnSpc>
              <a:spcBef>
                <a:spcPts val="1095"/>
              </a:spcBef>
              <a:buFont typeface="Arial" panose="020B0604020202020204" pitchFamily="34" charset="0"/>
              <a:buChar char="•"/>
            </a:pPr>
            <a:r>
              <a:rPr sz="2900" b="1" spc="60" dirty="0">
                <a:solidFill>
                  <a:srgbClr val="008037"/>
                </a:solidFill>
                <a:latin typeface="Arial"/>
                <a:cs typeface="Arial"/>
              </a:rPr>
              <a:t>Poudre</a:t>
            </a:r>
            <a:r>
              <a:rPr sz="2900" b="1" spc="-65" dirty="0">
                <a:solidFill>
                  <a:srgbClr val="008037"/>
                </a:solidFill>
                <a:latin typeface="Arial"/>
                <a:cs typeface="Arial"/>
              </a:rPr>
              <a:t> </a:t>
            </a:r>
            <a:r>
              <a:rPr sz="2900" b="1" spc="65" dirty="0">
                <a:solidFill>
                  <a:srgbClr val="008037"/>
                </a:solidFill>
                <a:latin typeface="Arial"/>
                <a:cs typeface="Arial"/>
              </a:rPr>
              <a:t>blanche,</a:t>
            </a:r>
            <a:endParaRPr sz="2900" dirty="0">
              <a:latin typeface="Arial"/>
              <a:cs typeface="Arial"/>
            </a:endParaRPr>
          </a:p>
          <a:p>
            <a:pPr marL="1456055" indent="-457200">
              <a:lnSpc>
                <a:spcPct val="100000"/>
              </a:lnSpc>
              <a:spcBef>
                <a:spcPts val="795"/>
              </a:spcBef>
              <a:buFont typeface="Arial" panose="020B0604020202020204" pitchFamily="34" charset="0"/>
              <a:buChar char="•"/>
            </a:pPr>
            <a:r>
              <a:rPr lang="fr-FR" sz="2900" b="1" spc="-50" dirty="0">
                <a:solidFill>
                  <a:srgbClr val="008037"/>
                </a:solidFill>
                <a:latin typeface="Arial"/>
                <a:cs typeface="Arial"/>
              </a:rPr>
              <a:t>S</a:t>
            </a:r>
            <a:r>
              <a:rPr sz="2900" b="1" spc="-50" dirty="0" err="1">
                <a:solidFill>
                  <a:srgbClr val="008037"/>
                </a:solidFill>
                <a:latin typeface="Arial"/>
                <a:cs typeface="Arial"/>
              </a:rPr>
              <a:t>ous</a:t>
            </a:r>
            <a:r>
              <a:rPr sz="2900" b="1" spc="-50" dirty="0">
                <a:solidFill>
                  <a:srgbClr val="008037"/>
                </a:solidFill>
                <a:latin typeface="Arial"/>
                <a:cs typeface="Arial"/>
              </a:rPr>
              <a:t> </a:t>
            </a:r>
            <a:r>
              <a:rPr sz="2900" b="1" spc="140" dirty="0">
                <a:solidFill>
                  <a:srgbClr val="008037"/>
                </a:solidFill>
                <a:latin typeface="Arial"/>
                <a:cs typeface="Arial"/>
              </a:rPr>
              <a:t>forme </a:t>
            </a:r>
            <a:r>
              <a:rPr sz="2900" b="1" spc="75" dirty="0">
                <a:solidFill>
                  <a:srgbClr val="008037"/>
                </a:solidFill>
                <a:latin typeface="Arial"/>
                <a:cs typeface="Arial"/>
              </a:rPr>
              <a:t>de</a:t>
            </a:r>
            <a:r>
              <a:rPr sz="2900" b="1" spc="-320" dirty="0">
                <a:solidFill>
                  <a:srgbClr val="008037"/>
                </a:solidFill>
                <a:latin typeface="Arial"/>
                <a:cs typeface="Arial"/>
              </a:rPr>
              <a:t> </a:t>
            </a:r>
            <a:r>
              <a:rPr sz="2900" b="1" spc="55" dirty="0">
                <a:solidFill>
                  <a:srgbClr val="008037"/>
                </a:solidFill>
                <a:latin typeface="Arial"/>
                <a:cs typeface="Arial"/>
              </a:rPr>
              <a:t>cailloux</a:t>
            </a:r>
            <a:endParaRPr sz="2900" dirty="0">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5250"/>
                            </p:stCondLst>
                            <p:childTnLst>
                              <p:par>
                                <p:cTn id="41" presetID="42"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anim calcmode="lin" valueType="num">
                                      <p:cBhvr>
                                        <p:cTn id="44" dur="750" fill="hold"/>
                                        <p:tgtEl>
                                          <p:spTgt spid="5"/>
                                        </p:tgtEl>
                                        <p:attrNameLst>
                                          <p:attrName>ppt_x</p:attrName>
                                        </p:attrNameLst>
                                      </p:cBhvr>
                                      <p:tavLst>
                                        <p:tav tm="0">
                                          <p:val>
                                            <p:strVal val="#ppt_x"/>
                                          </p:val>
                                        </p:tav>
                                        <p:tav tm="100000">
                                          <p:val>
                                            <p:strVal val="#ppt_x"/>
                                          </p:val>
                                        </p:tav>
                                      </p:tavLst>
                                    </p:anim>
                                    <p:anim calcmode="lin" valueType="num">
                                      <p:cBhvr>
                                        <p:cTn id="45" dur="750" fill="hold"/>
                                        <p:tgtEl>
                                          <p:spTgt spid="5"/>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750"/>
                                        <p:tgtEl>
                                          <p:spTgt spid="3"/>
                                        </p:tgtEl>
                                      </p:cBhvr>
                                    </p:animEffect>
                                    <p:anim calcmode="lin" valueType="num">
                                      <p:cBhvr>
                                        <p:cTn id="50" dur="750" fill="hold"/>
                                        <p:tgtEl>
                                          <p:spTgt spid="3"/>
                                        </p:tgtEl>
                                        <p:attrNameLst>
                                          <p:attrName>ppt_x</p:attrName>
                                        </p:attrNameLst>
                                      </p:cBhvr>
                                      <p:tavLst>
                                        <p:tav tm="0">
                                          <p:val>
                                            <p:strVal val="#ppt_x"/>
                                          </p:val>
                                        </p:tav>
                                        <p:tav tm="100000">
                                          <p:val>
                                            <p:strVal val="#ppt_x"/>
                                          </p:val>
                                        </p:tav>
                                      </p:tavLst>
                                    </p:anim>
                                    <p:anim calcmode="lin" valueType="num">
                                      <p:cBhvr>
                                        <p:cTn id="51"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8"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4431030" cy="7315200"/>
            <a:chOff x="0" y="0"/>
            <a:chExt cx="4431030" cy="7315200"/>
          </a:xfrm>
        </p:grpSpPr>
        <p:sp>
          <p:nvSpPr>
            <p:cNvPr id="3" name="object 3"/>
            <p:cNvSpPr/>
            <p:nvPr/>
          </p:nvSpPr>
          <p:spPr>
            <a:xfrm>
              <a:off x="0" y="0"/>
              <a:ext cx="4429125" cy="7315200"/>
            </a:xfrm>
            <a:custGeom>
              <a:avLst/>
              <a:gdLst/>
              <a:ahLst/>
              <a:cxnLst/>
              <a:rect l="l" t="t" r="r" b="b"/>
              <a:pathLst>
                <a:path w="4429125" h="7315200">
                  <a:moveTo>
                    <a:pt x="4429125" y="7315200"/>
                  </a:moveTo>
                  <a:lnTo>
                    <a:pt x="0" y="7315200"/>
                  </a:lnTo>
                  <a:lnTo>
                    <a:pt x="0" y="0"/>
                  </a:lnTo>
                  <a:lnTo>
                    <a:pt x="4429125" y="0"/>
                  </a:lnTo>
                  <a:lnTo>
                    <a:pt x="4429125" y="7315200"/>
                  </a:lnTo>
                  <a:close/>
                </a:path>
              </a:pathLst>
            </a:custGeom>
            <a:solidFill>
              <a:srgbClr val="78C258"/>
            </a:solidFill>
          </p:spPr>
          <p:txBody>
            <a:bodyPr wrap="square" lIns="0" tIns="0" rIns="0" bIns="0" rtlCol="0"/>
            <a:lstStyle/>
            <a:p>
              <a:endParaRPr/>
            </a:p>
          </p:txBody>
        </p:sp>
        <p:sp>
          <p:nvSpPr>
            <p:cNvPr id="4" name="object 4"/>
            <p:cNvSpPr/>
            <p:nvPr/>
          </p:nvSpPr>
          <p:spPr>
            <a:xfrm>
              <a:off x="165966" y="6585462"/>
              <a:ext cx="1647824" cy="60005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546892" y="4981547"/>
              <a:ext cx="1883996" cy="233251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192603" y="6730706"/>
              <a:ext cx="2059939" cy="583565"/>
            </a:xfrm>
            <a:custGeom>
              <a:avLst/>
              <a:gdLst/>
              <a:ahLst/>
              <a:cxnLst/>
              <a:rect l="l" t="t" r="r" b="b"/>
              <a:pathLst>
                <a:path w="2059939" h="583565">
                  <a:moveTo>
                    <a:pt x="2059890" y="583350"/>
                  </a:moveTo>
                  <a:lnTo>
                    <a:pt x="0" y="583350"/>
                  </a:lnTo>
                  <a:lnTo>
                    <a:pt x="0" y="0"/>
                  </a:lnTo>
                  <a:lnTo>
                    <a:pt x="466504" y="0"/>
                  </a:lnTo>
                  <a:lnTo>
                    <a:pt x="2059890" y="583350"/>
                  </a:lnTo>
                  <a:close/>
                </a:path>
              </a:pathLst>
            </a:custGeom>
            <a:solidFill>
              <a:srgbClr val="747D79"/>
            </a:solidFill>
          </p:spPr>
          <p:txBody>
            <a:bodyPr wrap="square" lIns="0" tIns="0" rIns="0" bIns="0" rtlCol="0"/>
            <a:lstStyle/>
            <a:p>
              <a:endParaRPr/>
            </a:p>
          </p:txBody>
        </p:sp>
        <p:sp>
          <p:nvSpPr>
            <p:cNvPr id="7" name="object 7"/>
            <p:cNvSpPr/>
            <p:nvPr/>
          </p:nvSpPr>
          <p:spPr>
            <a:xfrm>
              <a:off x="2361496" y="6898589"/>
              <a:ext cx="693367" cy="29357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3208828" y="5822817"/>
              <a:ext cx="1222375" cy="1491615"/>
            </a:xfrm>
            <a:custGeom>
              <a:avLst/>
              <a:gdLst/>
              <a:ahLst/>
              <a:cxnLst/>
              <a:rect l="l" t="t" r="r" b="b"/>
              <a:pathLst>
                <a:path w="1222375" h="1491615">
                  <a:moveTo>
                    <a:pt x="1222060" y="1491239"/>
                  </a:moveTo>
                  <a:lnTo>
                    <a:pt x="720603" y="1491239"/>
                  </a:lnTo>
                  <a:lnTo>
                    <a:pt x="678311" y="1453540"/>
                  </a:lnTo>
                  <a:lnTo>
                    <a:pt x="637784" y="1427031"/>
                  </a:lnTo>
                  <a:lnTo>
                    <a:pt x="600847" y="1407743"/>
                  </a:lnTo>
                  <a:lnTo>
                    <a:pt x="569324" y="1391707"/>
                  </a:lnTo>
                  <a:lnTo>
                    <a:pt x="546153" y="1374967"/>
                  </a:lnTo>
                  <a:lnTo>
                    <a:pt x="488393" y="1315161"/>
                  </a:lnTo>
                  <a:lnTo>
                    <a:pt x="455450" y="1274990"/>
                  </a:lnTo>
                  <a:lnTo>
                    <a:pt x="420896" y="1229904"/>
                  </a:lnTo>
                  <a:lnTo>
                    <a:pt x="385554" y="1181351"/>
                  </a:lnTo>
                  <a:lnTo>
                    <a:pt x="350248" y="1130778"/>
                  </a:lnTo>
                  <a:lnTo>
                    <a:pt x="315800" y="1079632"/>
                  </a:lnTo>
                  <a:lnTo>
                    <a:pt x="283035" y="1029361"/>
                  </a:lnTo>
                  <a:lnTo>
                    <a:pt x="252775" y="981412"/>
                  </a:lnTo>
                  <a:lnTo>
                    <a:pt x="225844" y="937234"/>
                  </a:lnTo>
                  <a:lnTo>
                    <a:pt x="203065" y="898274"/>
                  </a:lnTo>
                  <a:lnTo>
                    <a:pt x="173256" y="841796"/>
                  </a:lnTo>
                  <a:lnTo>
                    <a:pt x="168696" y="828206"/>
                  </a:lnTo>
                  <a:lnTo>
                    <a:pt x="129377" y="711246"/>
                  </a:lnTo>
                  <a:lnTo>
                    <a:pt x="131019" y="685942"/>
                  </a:lnTo>
                  <a:lnTo>
                    <a:pt x="142435" y="652668"/>
                  </a:lnTo>
                  <a:lnTo>
                    <a:pt x="157528" y="619701"/>
                  </a:lnTo>
                  <a:lnTo>
                    <a:pt x="170203" y="595320"/>
                  </a:lnTo>
                  <a:lnTo>
                    <a:pt x="159496" y="571325"/>
                  </a:lnTo>
                  <a:lnTo>
                    <a:pt x="155406" y="552525"/>
                  </a:lnTo>
                  <a:lnTo>
                    <a:pt x="158748" y="533364"/>
                  </a:lnTo>
                  <a:lnTo>
                    <a:pt x="173757" y="502236"/>
                  </a:lnTo>
                  <a:lnTo>
                    <a:pt x="204668" y="447538"/>
                  </a:lnTo>
                  <a:lnTo>
                    <a:pt x="194089" y="424292"/>
                  </a:lnTo>
                  <a:lnTo>
                    <a:pt x="185897" y="404447"/>
                  </a:lnTo>
                  <a:lnTo>
                    <a:pt x="181091" y="389744"/>
                  </a:lnTo>
                  <a:lnTo>
                    <a:pt x="180674" y="381920"/>
                  </a:lnTo>
                  <a:lnTo>
                    <a:pt x="188830" y="367176"/>
                  </a:lnTo>
                  <a:lnTo>
                    <a:pt x="197177" y="351363"/>
                  </a:lnTo>
                  <a:lnTo>
                    <a:pt x="210784" y="324671"/>
                  </a:lnTo>
                  <a:lnTo>
                    <a:pt x="234716" y="277293"/>
                  </a:lnTo>
                  <a:lnTo>
                    <a:pt x="205546" y="240609"/>
                  </a:lnTo>
                  <a:lnTo>
                    <a:pt x="167232" y="205123"/>
                  </a:lnTo>
                  <a:lnTo>
                    <a:pt x="124535" y="171369"/>
                  </a:lnTo>
                  <a:lnTo>
                    <a:pt x="82218" y="139879"/>
                  </a:lnTo>
                  <a:lnTo>
                    <a:pt x="45039" y="111188"/>
                  </a:lnTo>
                  <a:lnTo>
                    <a:pt x="17761" y="85830"/>
                  </a:lnTo>
                  <a:lnTo>
                    <a:pt x="0" y="50822"/>
                  </a:lnTo>
                  <a:lnTo>
                    <a:pt x="4178" y="20607"/>
                  </a:lnTo>
                  <a:lnTo>
                    <a:pt x="23115" y="1545"/>
                  </a:lnTo>
                  <a:lnTo>
                    <a:pt x="49629" y="0"/>
                  </a:lnTo>
                  <a:lnTo>
                    <a:pt x="74725" y="9743"/>
                  </a:lnTo>
                  <a:lnTo>
                    <a:pt x="133887" y="33381"/>
                  </a:lnTo>
                  <a:lnTo>
                    <a:pt x="202922" y="62528"/>
                  </a:lnTo>
                  <a:lnTo>
                    <a:pt x="257640" y="88796"/>
                  </a:lnTo>
                  <a:lnTo>
                    <a:pt x="315295" y="134513"/>
                  </a:lnTo>
                  <a:lnTo>
                    <a:pt x="358899" y="172192"/>
                  </a:lnTo>
                  <a:lnTo>
                    <a:pt x="405949" y="212988"/>
                  </a:lnTo>
                  <a:lnTo>
                    <a:pt x="451641" y="251829"/>
                  </a:lnTo>
                  <a:lnTo>
                    <a:pt x="491171" y="283644"/>
                  </a:lnTo>
                  <a:lnTo>
                    <a:pt x="519735" y="303360"/>
                  </a:lnTo>
                  <a:lnTo>
                    <a:pt x="540205" y="320838"/>
                  </a:lnTo>
                  <a:lnTo>
                    <a:pt x="575220" y="356177"/>
                  </a:lnTo>
                  <a:lnTo>
                    <a:pt x="619359" y="402813"/>
                  </a:lnTo>
                  <a:lnTo>
                    <a:pt x="713324" y="503720"/>
                  </a:lnTo>
                  <a:lnTo>
                    <a:pt x="752307" y="544863"/>
                  </a:lnTo>
                  <a:lnTo>
                    <a:pt x="778729" y="571047"/>
                  </a:lnTo>
                  <a:lnTo>
                    <a:pt x="787168" y="575708"/>
                  </a:lnTo>
                  <a:lnTo>
                    <a:pt x="790543" y="567045"/>
                  </a:lnTo>
                  <a:lnTo>
                    <a:pt x="798986" y="548906"/>
                  </a:lnTo>
                  <a:lnTo>
                    <a:pt x="806788" y="521769"/>
                  </a:lnTo>
                  <a:lnTo>
                    <a:pt x="808239" y="486110"/>
                  </a:lnTo>
                  <a:lnTo>
                    <a:pt x="800617" y="440832"/>
                  </a:lnTo>
                  <a:lnTo>
                    <a:pt x="790457" y="404599"/>
                  </a:lnTo>
                  <a:lnTo>
                    <a:pt x="782667" y="371908"/>
                  </a:lnTo>
                  <a:lnTo>
                    <a:pt x="802218" y="262674"/>
                  </a:lnTo>
                  <a:lnTo>
                    <a:pt x="833266" y="212572"/>
                  </a:lnTo>
                  <a:lnTo>
                    <a:pt x="864611" y="187209"/>
                  </a:lnTo>
                  <a:lnTo>
                    <a:pt x="885568" y="186838"/>
                  </a:lnTo>
                  <a:lnTo>
                    <a:pt x="889913" y="199692"/>
                  </a:lnTo>
                  <a:lnTo>
                    <a:pt x="893635" y="226793"/>
                  </a:lnTo>
                  <a:lnTo>
                    <a:pt x="897389" y="265589"/>
                  </a:lnTo>
                  <a:lnTo>
                    <a:pt x="901830" y="313526"/>
                  </a:lnTo>
                  <a:lnTo>
                    <a:pt x="907613" y="368053"/>
                  </a:lnTo>
                  <a:lnTo>
                    <a:pt x="915393" y="426615"/>
                  </a:lnTo>
                  <a:lnTo>
                    <a:pt x="925825" y="486661"/>
                  </a:lnTo>
                  <a:lnTo>
                    <a:pt x="939564" y="545637"/>
                  </a:lnTo>
                  <a:lnTo>
                    <a:pt x="957266" y="600991"/>
                  </a:lnTo>
                  <a:lnTo>
                    <a:pt x="979585" y="650169"/>
                  </a:lnTo>
                  <a:lnTo>
                    <a:pt x="1008169" y="705455"/>
                  </a:lnTo>
                  <a:lnTo>
                    <a:pt x="1028656" y="752284"/>
                  </a:lnTo>
                  <a:lnTo>
                    <a:pt x="1044249" y="796204"/>
                  </a:lnTo>
                  <a:lnTo>
                    <a:pt x="1058151" y="842760"/>
                  </a:lnTo>
                  <a:lnTo>
                    <a:pt x="1068504" y="884947"/>
                  </a:lnTo>
                  <a:lnTo>
                    <a:pt x="1070351" y="931732"/>
                  </a:lnTo>
                  <a:lnTo>
                    <a:pt x="1062248" y="1012564"/>
                  </a:lnTo>
                  <a:lnTo>
                    <a:pt x="1042752" y="1156893"/>
                  </a:lnTo>
                  <a:lnTo>
                    <a:pt x="1222060" y="1379281"/>
                  </a:lnTo>
                  <a:lnTo>
                    <a:pt x="1222060" y="1491239"/>
                  </a:lnTo>
                  <a:close/>
                </a:path>
              </a:pathLst>
            </a:custGeom>
            <a:solidFill>
              <a:srgbClr val="F4CCB0"/>
            </a:solidFill>
          </p:spPr>
          <p:txBody>
            <a:bodyPr wrap="square" lIns="0" tIns="0" rIns="0" bIns="0" rtlCol="0"/>
            <a:lstStyle/>
            <a:p>
              <a:endParaRPr/>
            </a:p>
          </p:txBody>
        </p:sp>
        <p:sp>
          <p:nvSpPr>
            <p:cNvPr id="9" name="object 9"/>
            <p:cNvSpPr/>
            <p:nvPr/>
          </p:nvSpPr>
          <p:spPr>
            <a:xfrm>
              <a:off x="3204476" y="5814592"/>
              <a:ext cx="891540" cy="748030"/>
            </a:xfrm>
            <a:custGeom>
              <a:avLst/>
              <a:gdLst/>
              <a:ahLst/>
              <a:cxnLst/>
              <a:rect l="l" t="t" r="r" b="b"/>
              <a:pathLst>
                <a:path w="891539" h="748029">
                  <a:moveTo>
                    <a:pt x="239014" y="739571"/>
                  </a:moveTo>
                  <a:lnTo>
                    <a:pt x="223304" y="692962"/>
                  </a:lnTo>
                  <a:lnTo>
                    <a:pt x="194119" y="627570"/>
                  </a:lnTo>
                  <a:lnTo>
                    <a:pt x="169900" y="584771"/>
                  </a:lnTo>
                  <a:lnTo>
                    <a:pt x="163842" y="579551"/>
                  </a:lnTo>
                  <a:lnTo>
                    <a:pt x="163677" y="587552"/>
                  </a:lnTo>
                  <a:lnTo>
                    <a:pt x="179387" y="634161"/>
                  </a:lnTo>
                  <a:lnTo>
                    <a:pt x="208584" y="699554"/>
                  </a:lnTo>
                  <a:lnTo>
                    <a:pt x="232791" y="742353"/>
                  </a:lnTo>
                  <a:lnTo>
                    <a:pt x="238848" y="747560"/>
                  </a:lnTo>
                  <a:lnTo>
                    <a:pt x="239014" y="739571"/>
                  </a:lnTo>
                  <a:close/>
                </a:path>
                <a:path w="891539" h="748029">
                  <a:moveTo>
                    <a:pt x="407174" y="497103"/>
                  </a:moveTo>
                  <a:lnTo>
                    <a:pt x="387400" y="462267"/>
                  </a:lnTo>
                  <a:lnTo>
                    <a:pt x="362140" y="427482"/>
                  </a:lnTo>
                  <a:lnTo>
                    <a:pt x="329971" y="385876"/>
                  </a:lnTo>
                  <a:lnTo>
                    <a:pt x="296710" y="345122"/>
                  </a:lnTo>
                  <a:lnTo>
                    <a:pt x="268528" y="312661"/>
                  </a:lnTo>
                  <a:lnTo>
                    <a:pt x="239064" y="285521"/>
                  </a:lnTo>
                  <a:lnTo>
                    <a:pt x="243001" y="295960"/>
                  </a:lnTo>
                  <a:lnTo>
                    <a:pt x="284099" y="355155"/>
                  </a:lnTo>
                  <a:lnTo>
                    <a:pt x="316268" y="396773"/>
                  </a:lnTo>
                  <a:lnTo>
                    <a:pt x="349516" y="437515"/>
                  </a:lnTo>
                  <a:lnTo>
                    <a:pt x="377710" y="469976"/>
                  </a:lnTo>
                  <a:lnTo>
                    <a:pt x="407174" y="497103"/>
                  </a:lnTo>
                  <a:close/>
                </a:path>
                <a:path w="891539" h="748029">
                  <a:moveTo>
                    <a:pt x="524078" y="311594"/>
                  </a:moveTo>
                  <a:lnTo>
                    <a:pt x="519023" y="306451"/>
                  </a:lnTo>
                  <a:lnTo>
                    <a:pt x="503682" y="293573"/>
                  </a:lnTo>
                  <a:lnTo>
                    <a:pt x="479513" y="273126"/>
                  </a:lnTo>
                  <a:lnTo>
                    <a:pt x="447979" y="245262"/>
                  </a:lnTo>
                  <a:lnTo>
                    <a:pt x="417703" y="218694"/>
                  </a:lnTo>
                  <a:lnTo>
                    <a:pt x="384403" y="188328"/>
                  </a:lnTo>
                  <a:lnTo>
                    <a:pt x="347484" y="155346"/>
                  </a:lnTo>
                  <a:lnTo>
                    <a:pt x="306400" y="120942"/>
                  </a:lnTo>
                  <a:lnTo>
                    <a:pt x="260553" y="86283"/>
                  </a:lnTo>
                  <a:lnTo>
                    <a:pt x="196786" y="56781"/>
                  </a:lnTo>
                  <a:lnTo>
                    <a:pt x="136626" y="32258"/>
                  </a:lnTo>
                  <a:lnTo>
                    <a:pt x="81788" y="11252"/>
                  </a:lnTo>
                  <a:lnTo>
                    <a:pt x="41948" y="0"/>
                  </a:lnTo>
                  <a:lnTo>
                    <a:pt x="34874" y="876"/>
                  </a:lnTo>
                  <a:lnTo>
                    <a:pt x="28219" y="2895"/>
                  </a:lnTo>
                  <a:lnTo>
                    <a:pt x="8382" y="18821"/>
                  </a:lnTo>
                  <a:lnTo>
                    <a:pt x="101" y="38595"/>
                  </a:lnTo>
                  <a:lnTo>
                    <a:pt x="0" y="57886"/>
                  </a:lnTo>
                  <a:lnTo>
                    <a:pt x="4711" y="72351"/>
                  </a:lnTo>
                  <a:lnTo>
                    <a:pt x="19164" y="87477"/>
                  </a:lnTo>
                  <a:lnTo>
                    <a:pt x="15303" y="80137"/>
                  </a:lnTo>
                  <a:lnTo>
                    <a:pt x="11049" y="69862"/>
                  </a:lnTo>
                  <a:lnTo>
                    <a:pt x="8229" y="56730"/>
                  </a:lnTo>
                  <a:lnTo>
                    <a:pt x="9715" y="40728"/>
                  </a:lnTo>
                  <a:lnTo>
                    <a:pt x="17233" y="25450"/>
                  </a:lnTo>
                  <a:lnTo>
                    <a:pt x="32524" y="14503"/>
                  </a:lnTo>
                  <a:lnTo>
                    <a:pt x="41897" y="12763"/>
                  </a:lnTo>
                  <a:lnTo>
                    <a:pt x="52260" y="14922"/>
                  </a:lnTo>
                  <a:lnTo>
                    <a:pt x="116471" y="41325"/>
                  </a:lnTo>
                  <a:lnTo>
                    <a:pt x="159689" y="59537"/>
                  </a:lnTo>
                  <a:lnTo>
                    <a:pt x="221068" y="86550"/>
                  </a:lnTo>
                  <a:lnTo>
                    <a:pt x="295744" y="134493"/>
                  </a:lnTo>
                  <a:lnTo>
                    <a:pt x="336384" y="167792"/>
                  </a:lnTo>
                  <a:lnTo>
                    <a:pt x="408711" y="229552"/>
                  </a:lnTo>
                  <a:lnTo>
                    <a:pt x="440004" y="254723"/>
                  </a:lnTo>
                  <a:lnTo>
                    <a:pt x="473354" y="280733"/>
                  </a:lnTo>
                  <a:lnTo>
                    <a:pt x="499656" y="299072"/>
                  </a:lnTo>
                  <a:lnTo>
                    <a:pt x="517131" y="309435"/>
                  </a:lnTo>
                  <a:lnTo>
                    <a:pt x="524078" y="311594"/>
                  </a:lnTo>
                  <a:close/>
                </a:path>
                <a:path w="891539" h="748029">
                  <a:moveTo>
                    <a:pt x="791514" y="583933"/>
                  </a:moveTo>
                  <a:lnTo>
                    <a:pt x="782713" y="574243"/>
                  </a:lnTo>
                  <a:lnTo>
                    <a:pt x="755954" y="543509"/>
                  </a:lnTo>
                  <a:lnTo>
                    <a:pt x="715352" y="497636"/>
                  </a:lnTo>
                  <a:lnTo>
                    <a:pt x="664997" y="442531"/>
                  </a:lnTo>
                  <a:lnTo>
                    <a:pt x="613486" y="388289"/>
                  </a:lnTo>
                  <a:lnTo>
                    <a:pt x="569620" y="345452"/>
                  </a:lnTo>
                  <a:lnTo>
                    <a:pt x="538213" y="318427"/>
                  </a:lnTo>
                  <a:lnTo>
                    <a:pt x="524078" y="311594"/>
                  </a:lnTo>
                  <a:lnTo>
                    <a:pt x="533628" y="323456"/>
                  </a:lnTo>
                  <a:lnTo>
                    <a:pt x="560857" y="354177"/>
                  </a:lnTo>
                  <a:lnTo>
                    <a:pt x="601726" y="399313"/>
                  </a:lnTo>
                  <a:lnTo>
                    <a:pt x="652195" y="454444"/>
                  </a:lnTo>
                  <a:lnTo>
                    <a:pt x="703529" y="508596"/>
                  </a:lnTo>
                  <a:lnTo>
                    <a:pt x="747090" y="552132"/>
                  </a:lnTo>
                  <a:lnTo>
                    <a:pt x="778040" y="579183"/>
                  </a:lnTo>
                  <a:lnTo>
                    <a:pt x="791514" y="583933"/>
                  </a:lnTo>
                  <a:close/>
                </a:path>
                <a:path w="891539" h="748029">
                  <a:moveTo>
                    <a:pt x="891146" y="194818"/>
                  </a:moveTo>
                  <a:lnTo>
                    <a:pt x="886764" y="187972"/>
                  </a:lnTo>
                  <a:lnTo>
                    <a:pt x="876147" y="189471"/>
                  </a:lnTo>
                  <a:lnTo>
                    <a:pt x="868184" y="191287"/>
                  </a:lnTo>
                  <a:lnTo>
                    <a:pt x="822629" y="228041"/>
                  </a:lnTo>
                  <a:lnTo>
                    <a:pt x="791781" y="285140"/>
                  </a:lnTo>
                  <a:lnTo>
                    <a:pt x="776973" y="357149"/>
                  </a:lnTo>
                  <a:lnTo>
                    <a:pt x="781050" y="391198"/>
                  </a:lnTo>
                  <a:lnTo>
                    <a:pt x="789482" y="421030"/>
                  </a:lnTo>
                  <a:lnTo>
                    <a:pt x="797610" y="445274"/>
                  </a:lnTo>
                  <a:lnTo>
                    <a:pt x="803529" y="465569"/>
                  </a:lnTo>
                  <a:lnTo>
                    <a:pt x="807605" y="481088"/>
                  </a:lnTo>
                  <a:lnTo>
                    <a:pt x="810437" y="490969"/>
                  </a:lnTo>
                  <a:lnTo>
                    <a:pt x="812584" y="494347"/>
                  </a:lnTo>
                  <a:lnTo>
                    <a:pt x="813943" y="490613"/>
                  </a:lnTo>
                  <a:lnTo>
                    <a:pt x="814349" y="480148"/>
                  </a:lnTo>
                  <a:lnTo>
                    <a:pt x="813117" y="463727"/>
                  </a:lnTo>
                  <a:lnTo>
                    <a:pt x="809561" y="442175"/>
                  </a:lnTo>
                  <a:lnTo>
                    <a:pt x="803363" y="416585"/>
                  </a:lnTo>
                  <a:lnTo>
                    <a:pt x="796861" y="388277"/>
                  </a:lnTo>
                  <a:lnTo>
                    <a:pt x="799045" y="323913"/>
                  </a:lnTo>
                  <a:lnTo>
                    <a:pt x="820089" y="261454"/>
                  </a:lnTo>
                  <a:lnTo>
                    <a:pt x="849706" y="217043"/>
                  </a:lnTo>
                  <a:lnTo>
                    <a:pt x="886269" y="194576"/>
                  </a:lnTo>
                  <a:lnTo>
                    <a:pt x="889914" y="195072"/>
                  </a:lnTo>
                  <a:lnTo>
                    <a:pt x="891146" y="194818"/>
                  </a:lnTo>
                  <a:close/>
                </a:path>
              </a:pathLst>
            </a:custGeom>
            <a:solidFill>
              <a:srgbClr val="D8AB8F"/>
            </a:solidFill>
          </p:spPr>
          <p:txBody>
            <a:bodyPr wrap="square" lIns="0" tIns="0" rIns="0" bIns="0" rtlCol="0"/>
            <a:lstStyle/>
            <a:p>
              <a:endParaRPr/>
            </a:p>
          </p:txBody>
        </p:sp>
        <p:sp>
          <p:nvSpPr>
            <p:cNvPr id="10" name="object 10"/>
            <p:cNvSpPr/>
            <p:nvPr/>
          </p:nvSpPr>
          <p:spPr>
            <a:xfrm>
              <a:off x="3995996" y="6398525"/>
              <a:ext cx="130821" cy="17264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413493" y="6270358"/>
              <a:ext cx="484505" cy="905510"/>
            </a:xfrm>
            <a:custGeom>
              <a:avLst/>
              <a:gdLst/>
              <a:ahLst/>
              <a:cxnLst/>
              <a:rect l="l" t="t" r="r" b="b"/>
              <a:pathLst>
                <a:path w="484504" h="905509">
                  <a:moveTo>
                    <a:pt x="95758" y="176898"/>
                  </a:moveTo>
                  <a:lnTo>
                    <a:pt x="73609" y="119037"/>
                  </a:lnTo>
                  <a:lnTo>
                    <a:pt x="55587" y="84277"/>
                  </a:lnTo>
                  <a:lnTo>
                    <a:pt x="36347" y="50177"/>
                  </a:lnTo>
                  <a:lnTo>
                    <a:pt x="6756" y="5334"/>
                  </a:lnTo>
                  <a:lnTo>
                    <a:pt x="0" y="0"/>
                  </a:lnTo>
                  <a:lnTo>
                    <a:pt x="774" y="8585"/>
                  </a:lnTo>
                  <a:lnTo>
                    <a:pt x="22161" y="57873"/>
                  </a:lnTo>
                  <a:lnTo>
                    <a:pt x="40195" y="92621"/>
                  </a:lnTo>
                  <a:lnTo>
                    <a:pt x="59423" y="126720"/>
                  </a:lnTo>
                  <a:lnTo>
                    <a:pt x="89001" y="171564"/>
                  </a:lnTo>
                  <a:lnTo>
                    <a:pt x="95758" y="176898"/>
                  </a:lnTo>
                  <a:close/>
                </a:path>
                <a:path w="484504" h="905509">
                  <a:moveTo>
                    <a:pt x="484352" y="905116"/>
                  </a:moveTo>
                  <a:lnTo>
                    <a:pt x="460336" y="865416"/>
                  </a:lnTo>
                  <a:lnTo>
                    <a:pt x="430301" y="823252"/>
                  </a:lnTo>
                  <a:lnTo>
                    <a:pt x="391299" y="770496"/>
                  </a:lnTo>
                  <a:lnTo>
                    <a:pt x="345605" y="710361"/>
                  </a:lnTo>
                  <a:lnTo>
                    <a:pt x="299212" y="650773"/>
                  </a:lnTo>
                  <a:lnTo>
                    <a:pt x="258241" y="599541"/>
                  </a:lnTo>
                  <a:lnTo>
                    <a:pt x="225209" y="559701"/>
                  </a:lnTo>
                  <a:lnTo>
                    <a:pt x="193001" y="526300"/>
                  </a:lnTo>
                  <a:lnTo>
                    <a:pt x="198234" y="537641"/>
                  </a:lnTo>
                  <a:lnTo>
                    <a:pt x="247053" y="608164"/>
                  </a:lnTo>
                  <a:lnTo>
                    <a:pt x="286054" y="660920"/>
                  </a:lnTo>
                  <a:lnTo>
                    <a:pt x="331749" y="721055"/>
                  </a:lnTo>
                  <a:lnTo>
                    <a:pt x="378155" y="780643"/>
                  </a:lnTo>
                  <a:lnTo>
                    <a:pt x="419125" y="831875"/>
                  </a:lnTo>
                  <a:lnTo>
                    <a:pt x="452158" y="871715"/>
                  </a:lnTo>
                  <a:lnTo>
                    <a:pt x="484352" y="905116"/>
                  </a:lnTo>
                  <a:close/>
                </a:path>
              </a:pathLst>
            </a:custGeom>
            <a:solidFill>
              <a:srgbClr val="D8AB8F"/>
            </a:solidFill>
          </p:spPr>
          <p:txBody>
            <a:bodyPr wrap="square" lIns="0" tIns="0" rIns="0" bIns="0" rtlCol="0"/>
            <a:lstStyle/>
            <a:p>
              <a:endParaRPr/>
            </a:p>
          </p:txBody>
        </p:sp>
      </p:grpSp>
      <p:grpSp>
        <p:nvGrpSpPr>
          <p:cNvPr id="12" name="object 12"/>
          <p:cNvGrpSpPr/>
          <p:nvPr/>
        </p:nvGrpSpPr>
        <p:grpSpPr>
          <a:xfrm>
            <a:off x="7961936" y="5310969"/>
            <a:ext cx="1518285" cy="1207135"/>
            <a:chOff x="7961936" y="5310969"/>
            <a:chExt cx="1518285" cy="1207135"/>
          </a:xfrm>
        </p:grpSpPr>
        <p:sp>
          <p:nvSpPr>
            <p:cNvPr id="13" name="object 13"/>
            <p:cNvSpPr/>
            <p:nvPr/>
          </p:nvSpPr>
          <p:spPr>
            <a:xfrm>
              <a:off x="7961936" y="6103915"/>
              <a:ext cx="1518285" cy="414020"/>
            </a:xfrm>
            <a:custGeom>
              <a:avLst/>
              <a:gdLst/>
              <a:ahLst/>
              <a:cxnLst/>
              <a:rect l="l" t="t" r="r" b="b"/>
              <a:pathLst>
                <a:path w="1518284" h="414020">
                  <a:moveTo>
                    <a:pt x="1515775" y="413711"/>
                  </a:moveTo>
                  <a:lnTo>
                    <a:pt x="0" y="413711"/>
                  </a:lnTo>
                  <a:lnTo>
                    <a:pt x="4905" y="365062"/>
                  </a:lnTo>
                  <a:lnTo>
                    <a:pt x="18974" y="319756"/>
                  </a:lnTo>
                  <a:lnTo>
                    <a:pt x="41238" y="278762"/>
                  </a:lnTo>
                  <a:lnTo>
                    <a:pt x="70727" y="243048"/>
                  </a:lnTo>
                  <a:lnTo>
                    <a:pt x="106470" y="213584"/>
                  </a:lnTo>
                  <a:lnTo>
                    <a:pt x="147499" y="191338"/>
                  </a:lnTo>
                  <a:lnTo>
                    <a:pt x="192842" y="177280"/>
                  </a:lnTo>
                  <a:lnTo>
                    <a:pt x="241532" y="172379"/>
                  </a:lnTo>
                  <a:lnTo>
                    <a:pt x="270108" y="174083"/>
                  </a:lnTo>
                  <a:lnTo>
                    <a:pt x="297686" y="179045"/>
                  </a:lnTo>
                  <a:lnTo>
                    <a:pt x="324076" y="187037"/>
                  </a:lnTo>
                  <a:lnTo>
                    <a:pt x="349089" y="197833"/>
                  </a:lnTo>
                  <a:lnTo>
                    <a:pt x="362520" y="151467"/>
                  </a:lnTo>
                  <a:lnTo>
                    <a:pt x="384464" y="109436"/>
                  </a:lnTo>
                  <a:lnTo>
                    <a:pt x="413914" y="72759"/>
                  </a:lnTo>
                  <a:lnTo>
                    <a:pt x="449859" y="42457"/>
                  </a:lnTo>
                  <a:lnTo>
                    <a:pt x="491291" y="19550"/>
                  </a:lnTo>
                  <a:lnTo>
                    <a:pt x="537200" y="5057"/>
                  </a:lnTo>
                  <a:lnTo>
                    <a:pt x="586577" y="0"/>
                  </a:lnTo>
                  <a:lnTo>
                    <a:pt x="636176" y="5102"/>
                  </a:lnTo>
                  <a:lnTo>
                    <a:pt x="682263" y="19721"/>
                  </a:lnTo>
                  <a:lnTo>
                    <a:pt x="723821" y="42825"/>
                  </a:lnTo>
                  <a:lnTo>
                    <a:pt x="759829" y="73380"/>
                  </a:lnTo>
                  <a:lnTo>
                    <a:pt x="789271" y="110355"/>
                  </a:lnTo>
                  <a:lnTo>
                    <a:pt x="811126" y="152718"/>
                  </a:lnTo>
                  <a:lnTo>
                    <a:pt x="836435" y="132176"/>
                  </a:lnTo>
                  <a:lnTo>
                    <a:pt x="865410" y="116659"/>
                  </a:lnTo>
                  <a:lnTo>
                    <a:pt x="897366" y="106849"/>
                  </a:lnTo>
                  <a:lnTo>
                    <a:pt x="931623" y="103427"/>
                  </a:lnTo>
                  <a:lnTo>
                    <a:pt x="970876" y="108013"/>
                  </a:lnTo>
                  <a:lnTo>
                    <a:pt x="1006781" y="121019"/>
                  </a:lnTo>
                  <a:lnTo>
                    <a:pt x="1038466" y="141323"/>
                  </a:lnTo>
                  <a:lnTo>
                    <a:pt x="1065059" y="167801"/>
                  </a:lnTo>
                  <a:lnTo>
                    <a:pt x="1103498" y="140811"/>
                  </a:lnTo>
                  <a:lnTo>
                    <a:pt x="1146334" y="120564"/>
                  </a:lnTo>
                  <a:lnTo>
                    <a:pt x="1192809" y="107842"/>
                  </a:lnTo>
                  <a:lnTo>
                    <a:pt x="1242164" y="103427"/>
                  </a:lnTo>
                  <a:lnTo>
                    <a:pt x="1291780" y="107871"/>
                  </a:lnTo>
                  <a:lnTo>
                    <a:pt x="1338479" y="120684"/>
                  </a:lnTo>
                  <a:lnTo>
                    <a:pt x="1381481" y="141085"/>
                  </a:lnTo>
                  <a:lnTo>
                    <a:pt x="1420007" y="168297"/>
                  </a:lnTo>
                  <a:lnTo>
                    <a:pt x="1453278" y="201539"/>
                  </a:lnTo>
                  <a:lnTo>
                    <a:pt x="1480512" y="240034"/>
                  </a:lnTo>
                  <a:lnTo>
                    <a:pt x="1500930" y="283000"/>
                  </a:lnTo>
                  <a:lnTo>
                    <a:pt x="1513753" y="329660"/>
                  </a:lnTo>
                  <a:lnTo>
                    <a:pt x="1518201" y="379235"/>
                  </a:lnTo>
                  <a:lnTo>
                    <a:pt x="1518031" y="387973"/>
                  </a:lnTo>
                  <a:lnTo>
                    <a:pt x="1515775" y="413711"/>
                  </a:lnTo>
                  <a:close/>
                </a:path>
              </a:pathLst>
            </a:custGeom>
            <a:solidFill>
              <a:srgbClr val="CCEDF5"/>
            </a:solidFill>
          </p:spPr>
          <p:txBody>
            <a:bodyPr wrap="square" lIns="0" tIns="0" rIns="0" bIns="0" rtlCol="0"/>
            <a:lstStyle/>
            <a:p>
              <a:endParaRPr/>
            </a:p>
          </p:txBody>
        </p:sp>
        <p:sp>
          <p:nvSpPr>
            <p:cNvPr id="14" name="object 14"/>
            <p:cNvSpPr/>
            <p:nvPr/>
          </p:nvSpPr>
          <p:spPr>
            <a:xfrm>
              <a:off x="8445000" y="6241819"/>
              <a:ext cx="69215" cy="69215"/>
            </a:xfrm>
            <a:custGeom>
              <a:avLst/>
              <a:gdLst/>
              <a:ahLst/>
              <a:cxnLst/>
              <a:rect l="l" t="t" r="r" b="b"/>
              <a:pathLst>
                <a:path w="69215" h="69214">
                  <a:moveTo>
                    <a:pt x="69009" y="68951"/>
                  </a:moveTo>
                  <a:lnTo>
                    <a:pt x="0" y="68951"/>
                  </a:lnTo>
                  <a:lnTo>
                    <a:pt x="0" y="0"/>
                  </a:lnTo>
                  <a:lnTo>
                    <a:pt x="69009" y="0"/>
                  </a:lnTo>
                  <a:lnTo>
                    <a:pt x="69009" y="68951"/>
                  </a:lnTo>
                  <a:close/>
                </a:path>
              </a:pathLst>
            </a:custGeom>
            <a:solidFill>
              <a:srgbClr val="4E82D0"/>
            </a:solidFill>
          </p:spPr>
          <p:txBody>
            <a:bodyPr wrap="square" lIns="0" tIns="0" rIns="0" bIns="0" rtlCol="0"/>
            <a:lstStyle/>
            <a:p>
              <a:endParaRPr/>
            </a:p>
          </p:txBody>
        </p:sp>
        <p:sp>
          <p:nvSpPr>
            <p:cNvPr id="15" name="object 15"/>
            <p:cNvSpPr/>
            <p:nvPr/>
          </p:nvSpPr>
          <p:spPr>
            <a:xfrm>
              <a:off x="8272477" y="5310969"/>
              <a:ext cx="966469" cy="965835"/>
            </a:xfrm>
            <a:custGeom>
              <a:avLst/>
              <a:gdLst/>
              <a:ahLst/>
              <a:cxnLst/>
              <a:rect l="l" t="t" r="r" b="b"/>
              <a:pathLst>
                <a:path w="966470" h="965835">
                  <a:moveTo>
                    <a:pt x="341540" y="965325"/>
                  </a:moveTo>
                  <a:lnTo>
                    <a:pt x="0" y="624069"/>
                  </a:lnTo>
                  <a:lnTo>
                    <a:pt x="621082" y="0"/>
                  </a:lnTo>
                  <a:lnTo>
                    <a:pt x="966128" y="344759"/>
                  </a:lnTo>
                  <a:lnTo>
                    <a:pt x="341540" y="965325"/>
                  </a:lnTo>
                  <a:close/>
                </a:path>
              </a:pathLst>
            </a:custGeom>
            <a:solidFill>
              <a:srgbClr val="7CB8EB"/>
            </a:solidFill>
          </p:spPr>
          <p:txBody>
            <a:bodyPr wrap="square" lIns="0" tIns="0" rIns="0" bIns="0" rtlCol="0"/>
            <a:lstStyle/>
            <a:p>
              <a:endParaRPr/>
            </a:p>
          </p:txBody>
        </p:sp>
        <p:sp>
          <p:nvSpPr>
            <p:cNvPr id="16" name="object 16"/>
            <p:cNvSpPr/>
            <p:nvPr/>
          </p:nvSpPr>
          <p:spPr>
            <a:xfrm>
              <a:off x="8765641" y="5493461"/>
              <a:ext cx="187325" cy="393700"/>
            </a:xfrm>
            <a:custGeom>
              <a:avLst/>
              <a:gdLst/>
              <a:ahLst/>
              <a:cxnLst/>
              <a:rect l="l" t="t" r="r" b="b"/>
              <a:pathLst>
                <a:path w="187325" h="393700">
                  <a:moveTo>
                    <a:pt x="152311" y="48742"/>
                  </a:moveTo>
                  <a:lnTo>
                    <a:pt x="103517" y="0"/>
                  </a:lnTo>
                  <a:lnTo>
                    <a:pt x="0" y="103428"/>
                  </a:lnTo>
                  <a:lnTo>
                    <a:pt x="48793" y="152171"/>
                  </a:lnTo>
                  <a:lnTo>
                    <a:pt x="152311" y="48742"/>
                  </a:lnTo>
                  <a:close/>
                </a:path>
                <a:path w="187325" h="393700">
                  <a:moveTo>
                    <a:pt x="186817" y="290080"/>
                  </a:moveTo>
                  <a:lnTo>
                    <a:pt x="138023" y="241325"/>
                  </a:lnTo>
                  <a:lnTo>
                    <a:pt x="34505" y="344754"/>
                  </a:lnTo>
                  <a:lnTo>
                    <a:pt x="83299" y="393509"/>
                  </a:lnTo>
                  <a:lnTo>
                    <a:pt x="186817" y="290080"/>
                  </a:lnTo>
                  <a:close/>
                </a:path>
              </a:pathLst>
            </a:custGeom>
            <a:solidFill>
              <a:srgbClr val="4E82D0"/>
            </a:solidFill>
          </p:spPr>
          <p:txBody>
            <a:bodyPr wrap="square" lIns="0" tIns="0" rIns="0" bIns="0" rtlCol="0"/>
            <a:lstStyle/>
            <a:p>
              <a:endParaRPr/>
            </a:p>
          </p:txBody>
        </p:sp>
      </p:grpSp>
      <p:sp>
        <p:nvSpPr>
          <p:cNvPr id="17" name="object 17"/>
          <p:cNvSpPr/>
          <p:nvPr/>
        </p:nvSpPr>
        <p:spPr>
          <a:xfrm>
            <a:off x="7720404" y="6793434"/>
            <a:ext cx="1035685" cy="483234"/>
          </a:xfrm>
          <a:custGeom>
            <a:avLst/>
            <a:gdLst/>
            <a:ahLst/>
            <a:cxnLst/>
            <a:rect l="l" t="t" r="r" b="b"/>
            <a:pathLst>
              <a:path w="1035684" h="483234">
                <a:moveTo>
                  <a:pt x="931623" y="482662"/>
                </a:moveTo>
                <a:lnTo>
                  <a:pt x="138018" y="482662"/>
                </a:lnTo>
                <a:lnTo>
                  <a:pt x="94421" y="475625"/>
                </a:lnTo>
                <a:lnTo>
                  <a:pt x="56537" y="456034"/>
                </a:lnTo>
                <a:lnTo>
                  <a:pt x="26650" y="426171"/>
                </a:lnTo>
                <a:lnTo>
                  <a:pt x="7043" y="388319"/>
                </a:lnTo>
                <a:lnTo>
                  <a:pt x="0" y="344759"/>
                </a:lnTo>
                <a:lnTo>
                  <a:pt x="7043" y="301199"/>
                </a:lnTo>
                <a:lnTo>
                  <a:pt x="26650" y="263346"/>
                </a:lnTo>
                <a:lnTo>
                  <a:pt x="56537" y="233484"/>
                </a:lnTo>
                <a:lnTo>
                  <a:pt x="94421" y="213893"/>
                </a:lnTo>
                <a:lnTo>
                  <a:pt x="138018" y="206855"/>
                </a:lnTo>
                <a:lnTo>
                  <a:pt x="140713" y="207124"/>
                </a:lnTo>
                <a:lnTo>
                  <a:pt x="152819" y="158802"/>
                </a:lnTo>
                <a:lnTo>
                  <a:pt x="174082" y="114883"/>
                </a:lnTo>
                <a:lnTo>
                  <a:pt x="203411" y="76471"/>
                </a:lnTo>
                <a:lnTo>
                  <a:pt x="239714" y="44672"/>
                </a:lnTo>
                <a:lnTo>
                  <a:pt x="281899" y="20591"/>
                </a:lnTo>
                <a:lnTo>
                  <a:pt x="328875" y="5331"/>
                </a:lnTo>
                <a:lnTo>
                  <a:pt x="379550" y="0"/>
                </a:lnTo>
                <a:lnTo>
                  <a:pt x="430472" y="5389"/>
                </a:lnTo>
                <a:lnTo>
                  <a:pt x="477643" y="20809"/>
                </a:lnTo>
                <a:lnTo>
                  <a:pt x="519961" y="45131"/>
                </a:lnTo>
                <a:lnTo>
                  <a:pt x="556326" y="77231"/>
                </a:lnTo>
                <a:lnTo>
                  <a:pt x="585637" y="115981"/>
                </a:lnTo>
                <a:lnTo>
                  <a:pt x="606794" y="160257"/>
                </a:lnTo>
                <a:lnTo>
                  <a:pt x="626008" y="150913"/>
                </a:lnTo>
                <a:lnTo>
                  <a:pt x="646371" y="143879"/>
                </a:lnTo>
                <a:lnTo>
                  <a:pt x="667770" y="139446"/>
                </a:lnTo>
                <a:lnTo>
                  <a:pt x="690091" y="137903"/>
                </a:lnTo>
                <a:lnTo>
                  <a:pt x="734804" y="143775"/>
                </a:lnTo>
                <a:lnTo>
                  <a:pt x="775080" y="160368"/>
                </a:lnTo>
                <a:lnTo>
                  <a:pt x="809425" y="186149"/>
                </a:lnTo>
                <a:lnTo>
                  <a:pt x="836347" y="219584"/>
                </a:lnTo>
                <a:lnTo>
                  <a:pt x="854350" y="259139"/>
                </a:lnTo>
                <a:lnTo>
                  <a:pt x="861941" y="303281"/>
                </a:lnTo>
                <a:lnTo>
                  <a:pt x="876770" y="291829"/>
                </a:lnTo>
                <a:lnTo>
                  <a:pt x="893546" y="283180"/>
                </a:lnTo>
                <a:lnTo>
                  <a:pt x="911940" y="277713"/>
                </a:lnTo>
                <a:lnTo>
                  <a:pt x="931623" y="275807"/>
                </a:lnTo>
                <a:lnTo>
                  <a:pt x="971907" y="283938"/>
                </a:lnTo>
                <a:lnTo>
                  <a:pt x="1004811" y="306109"/>
                </a:lnTo>
                <a:lnTo>
                  <a:pt x="1027000" y="338985"/>
                </a:lnTo>
                <a:lnTo>
                  <a:pt x="1035137" y="379235"/>
                </a:lnTo>
                <a:lnTo>
                  <a:pt x="1027000" y="419484"/>
                </a:lnTo>
                <a:lnTo>
                  <a:pt x="1004811" y="452361"/>
                </a:lnTo>
                <a:lnTo>
                  <a:pt x="971907" y="474531"/>
                </a:lnTo>
                <a:lnTo>
                  <a:pt x="931623" y="482662"/>
                </a:lnTo>
                <a:close/>
              </a:path>
            </a:pathLst>
          </a:custGeom>
          <a:solidFill>
            <a:srgbClr val="CCEDF5"/>
          </a:solidFill>
        </p:spPr>
        <p:txBody>
          <a:bodyPr wrap="square" lIns="0" tIns="0" rIns="0" bIns="0" rtlCol="0"/>
          <a:lstStyle/>
          <a:p>
            <a:endParaRPr/>
          </a:p>
        </p:txBody>
      </p:sp>
      <p:sp>
        <p:nvSpPr>
          <p:cNvPr id="18" name="object 18"/>
          <p:cNvSpPr/>
          <p:nvPr/>
        </p:nvSpPr>
        <p:spPr>
          <a:xfrm>
            <a:off x="9100587" y="7034765"/>
            <a:ext cx="621665" cy="138430"/>
          </a:xfrm>
          <a:custGeom>
            <a:avLst/>
            <a:gdLst/>
            <a:ahLst/>
            <a:cxnLst/>
            <a:rect l="l" t="t" r="r" b="b"/>
            <a:pathLst>
              <a:path w="621665" h="138429">
                <a:moveTo>
                  <a:pt x="621082" y="137903"/>
                </a:moveTo>
                <a:lnTo>
                  <a:pt x="0" y="137903"/>
                </a:lnTo>
                <a:lnTo>
                  <a:pt x="0" y="0"/>
                </a:lnTo>
                <a:lnTo>
                  <a:pt x="621082" y="0"/>
                </a:lnTo>
                <a:lnTo>
                  <a:pt x="621082" y="137903"/>
                </a:lnTo>
                <a:close/>
              </a:path>
            </a:pathLst>
          </a:custGeom>
          <a:solidFill>
            <a:srgbClr val="7CB8EB"/>
          </a:solidFill>
        </p:spPr>
        <p:txBody>
          <a:bodyPr wrap="square" lIns="0" tIns="0" rIns="0" bIns="0" rtlCol="0"/>
          <a:lstStyle/>
          <a:p>
            <a:endParaRPr/>
          </a:p>
        </p:txBody>
      </p:sp>
      <p:sp>
        <p:nvSpPr>
          <p:cNvPr id="19" name="object 19"/>
          <p:cNvSpPr/>
          <p:nvPr/>
        </p:nvSpPr>
        <p:spPr>
          <a:xfrm>
            <a:off x="8755542" y="6758957"/>
            <a:ext cx="621665" cy="138430"/>
          </a:xfrm>
          <a:custGeom>
            <a:avLst/>
            <a:gdLst/>
            <a:ahLst/>
            <a:cxnLst/>
            <a:rect l="l" t="t" r="r" b="b"/>
            <a:pathLst>
              <a:path w="621665" h="138429">
                <a:moveTo>
                  <a:pt x="621082" y="137903"/>
                </a:moveTo>
                <a:lnTo>
                  <a:pt x="0" y="137903"/>
                </a:lnTo>
                <a:lnTo>
                  <a:pt x="0" y="0"/>
                </a:lnTo>
                <a:lnTo>
                  <a:pt x="621082" y="0"/>
                </a:lnTo>
                <a:lnTo>
                  <a:pt x="621082" y="137903"/>
                </a:lnTo>
                <a:close/>
              </a:path>
            </a:pathLst>
          </a:custGeom>
          <a:solidFill>
            <a:srgbClr val="7CB8EB"/>
          </a:solidFill>
        </p:spPr>
        <p:txBody>
          <a:bodyPr wrap="square" lIns="0" tIns="0" rIns="0" bIns="0" rtlCol="0"/>
          <a:lstStyle/>
          <a:p>
            <a:endParaRPr/>
          </a:p>
        </p:txBody>
      </p:sp>
      <p:sp>
        <p:nvSpPr>
          <p:cNvPr id="20" name="object 20"/>
          <p:cNvSpPr/>
          <p:nvPr/>
        </p:nvSpPr>
        <p:spPr>
          <a:xfrm>
            <a:off x="8445000" y="6241819"/>
            <a:ext cx="69215" cy="69215"/>
          </a:xfrm>
          <a:custGeom>
            <a:avLst/>
            <a:gdLst/>
            <a:ahLst/>
            <a:cxnLst/>
            <a:rect l="l" t="t" r="r" b="b"/>
            <a:pathLst>
              <a:path w="69215" h="69214">
                <a:moveTo>
                  <a:pt x="69009" y="68951"/>
                </a:moveTo>
                <a:lnTo>
                  <a:pt x="0" y="68951"/>
                </a:lnTo>
                <a:lnTo>
                  <a:pt x="0" y="0"/>
                </a:lnTo>
                <a:lnTo>
                  <a:pt x="69009" y="0"/>
                </a:lnTo>
                <a:lnTo>
                  <a:pt x="69009" y="68951"/>
                </a:lnTo>
                <a:close/>
              </a:path>
            </a:pathLst>
          </a:custGeom>
          <a:solidFill>
            <a:srgbClr val="4E82D0"/>
          </a:solidFill>
        </p:spPr>
        <p:txBody>
          <a:bodyPr wrap="square" lIns="0" tIns="0" rIns="0" bIns="0" rtlCol="0"/>
          <a:lstStyle/>
          <a:p>
            <a:endParaRPr/>
          </a:p>
        </p:txBody>
      </p:sp>
      <p:sp>
        <p:nvSpPr>
          <p:cNvPr id="21" name="object 21"/>
          <p:cNvSpPr/>
          <p:nvPr/>
        </p:nvSpPr>
        <p:spPr>
          <a:xfrm>
            <a:off x="8652028" y="6345246"/>
            <a:ext cx="69215" cy="69215"/>
          </a:xfrm>
          <a:custGeom>
            <a:avLst/>
            <a:gdLst/>
            <a:ahLst/>
            <a:cxnLst/>
            <a:rect l="l" t="t" r="r" b="b"/>
            <a:pathLst>
              <a:path w="69215" h="69214">
                <a:moveTo>
                  <a:pt x="69009" y="68951"/>
                </a:moveTo>
                <a:lnTo>
                  <a:pt x="0" y="68951"/>
                </a:lnTo>
                <a:lnTo>
                  <a:pt x="0" y="0"/>
                </a:lnTo>
                <a:lnTo>
                  <a:pt x="69009" y="0"/>
                </a:lnTo>
                <a:lnTo>
                  <a:pt x="69009" y="68951"/>
                </a:lnTo>
                <a:close/>
              </a:path>
            </a:pathLst>
          </a:custGeom>
          <a:solidFill>
            <a:srgbClr val="4E82D0"/>
          </a:solidFill>
        </p:spPr>
        <p:txBody>
          <a:bodyPr wrap="square" lIns="0" tIns="0" rIns="0" bIns="0" rtlCol="0"/>
          <a:lstStyle/>
          <a:p>
            <a:endParaRPr/>
          </a:p>
        </p:txBody>
      </p:sp>
      <p:sp>
        <p:nvSpPr>
          <p:cNvPr id="22" name="object 22"/>
          <p:cNvSpPr/>
          <p:nvPr/>
        </p:nvSpPr>
        <p:spPr>
          <a:xfrm>
            <a:off x="9169596" y="6345246"/>
            <a:ext cx="69215" cy="69215"/>
          </a:xfrm>
          <a:custGeom>
            <a:avLst/>
            <a:gdLst/>
            <a:ahLst/>
            <a:cxnLst/>
            <a:rect l="l" t="t" r="r" b="b"/>
            <a:pathLst>
              <a:path w="69215" h="69214">
                <a:moveTo>
                  <a:pt x="69009" y="68951"/>
                </a:moveTo>
                <a:lnTo>
                  <a:pt x="0" y="68951"/>
                </a:lnTo>
                <a:lnTo>
                  <a:pt x="0" y="0"/>
                </a:lnTo>
                <a:lnTo>
                  <a:pt x="69009" y="0"/>
                </a:lnTo>
                <a:lnTo>
                  <a:pt x="69009" y="68951"/>
                </a:lnTo>
                <a:close/>
              </a:path>
            </a:pathLst>
          </a:custGeom>
          <a:solidFill>
            <a:srgbClr val="4E82D0"/>
          </a:solidFill>
        </p:spPr>
        <p:txBody>
          <a:bodyPr wrap="square" lIns="0" tIns="0" rIns="0" bIns="0" rtlCol="0"/>
          <a:lstStyle/>
          <a:p>
            <a:endParaRPr/>
          </a:p>
        </p:txBody>
      </p:sp>
      <p:sp>
        <p:nvSpPr>
          <p:cNvPr id="23" name="object 23"/>
          <p:cNvSpPr/>
          <p:nvPr/>
        </p:nvSpPr>
        <p:spPr>
          <a:xfrm>
            <a:off x="8765651" y="5493449"/>
            <a:ext cx="152400" cy="152400"/>
          </a:xfrm>
          <a:custGeom>
            <a:avLst/>
            <a:gdLst/>
            <a:ahLst/>
            <a:cxnLst/>
            <a:rect l="l" t="t" r="r" b="b"/>
            <a:pathLst>
              <a:path w="152400" h="152400">
                <a:moveTo>
                  <a:pt x="48789" y="152177"/>
                </a:moveTo>
                <a:lnTo>
                  <a:pt x="0" y="103428"/>
                </a:lnTo>
                <a:lnTo>
                  <a:pt x="103513" y="0"/>
                </a:lnTo>
                <a:lnTo>
                  <a:pt x="152303" y="48749"/>
                </a:lnTo>
                <a:lnTo>
                  <a:pt x="48789" y="152177"/>
                </a:lnTo>
                <a:close/>
              </a:path>
            </a:pathLst>
          </a:custGeom>
          <a:solidFill>
            <a:srgbClr val="4E82D0"/>
          </a:solidFill>
        </p:spPr>
        <p:txBody>
          <a:bodyPr wrap="square" lIns="0" tIns="0" rIns="0" bIns="0" rtlCol="0"/>
          <a:lstStyle/>
          <a:p>
            <a:endParaRPr/>
          </a:p>
        </p:txBody>
      </p:sp>
      <p:sp>
        <p:nvSpPr>
          <p:cNvPr id="24" name="object 24"/>
          <p:cNvSpPr/>
          <p:nvPr/>
        </p:nvSpPr>
        <p:spPr>
          <a:xfrm>
            <a:off x="8800156" y="5734781"/>
            <a:ext cx="152400" cy="152400"/>
          </a:xfrm>
          <a:custGeom>
            <a:avLst/>
            <a:gdLst/>
            <a:ahLst/>
            <a:cxnLst/>
            <a:rect l="l" t="t" r="r" b="b"/>
            <a:pathLst>
              <a:path w="152400" h="152400">
                <a:moveTo>
                  <a:pt x="48789" y="152176"/>
                </a:moveTo>
                <a:lnTo>
                  <a:pt x="0" y="103427"/>
                </a:lnTo>
                <a:lnTo>
                  <a:pt x="103513" y="0"/>
                </a:lnTo>
                <a:lnTo>
                  <a:pt x="152303" y="48748"/>
                </a:lnTo>
                <a:lnTo>
                  <a:pt x="48789" y="152176"/>
                </a:lnTo>
                <a:close/>
              </a:path>
            </a:pathLst>
          </a:custGeom>
          <a:solidFill>
            <a:srgbClr val="4E82D0"/>
          </a:solidFill>
        </p:spPr>
        <p:txBody>
          <a:bodyPr wrap="square" lIns="0" tIns="0" rIns="0" bIns="0" rtlCol="0"/>
          <a:lstStyle/>
          <a:p>
            <a:endParaRPr/>
          </a:p>
        </p:txBody>
      </p:sp>
      <p:sp>
        <p:nvSpPr>
          <p:cNvPr id="25" name="object 25"/>
          <p:cNvSpPr/>
          <p:nvPr/>
        </p:nvSpPr>
        <p:spPr>
          <a:xfrm>
            <a:off x="7685888" y="6758964"/>
            <a:ext cx="1104265" cy="551815"/>
          </a:xfrm>
          <a:custGeom>
            <a:avLst/>
            <a:gdLst/>
            <a:ahLst/>
            <a:cxnLst/>
            <a:rect l="l" t="t" r="r" b="b"/>
            <a:pathLst>
              <a:path w="1104265" h="551815">
                <a:moveTo>
                  <a:pt x="276047" y="344754"/>
                </a:moveTo>
                <a:lnTo>
                  <a:pt x="207035" y="344754"/>
                </a:lnTo>
                <a:lnTo>
                  <a:pt x="207035" y="413715"/>
                </a:lnTo>
                <a:lnTo>
                  <a:pt x="276047" y="413715"/>
                </a:lnTo>
                <a:lnTo>
                  <a:pt x="276047" y="344754"/>
                </a:lnTo>
                <a:close/>
              </a:path>
              <a:path w="1104265" h="551815">
                <a:moveTo>
                  <a:pt x="414058" y="241325"/>
                </a:moveTo>
                <a:lnTo>
                  <a:pt x="345046" y="241325"/>
                </a:lnTo>
                <a:lnTo>
                  <a:pt x="345046" y="310286"/>
                </a:lnTo>
                <a:lnTo>
                  <a:pt x="414058" y="310286"/>
                </a:lnTo>
                <a:lnTo>
                  <a:pt x="414058" y="241325"/>
                </a:lnTo>
                <a:close/>
              </a:path>
              <a:path w="1104265" h="551815">
                <a:moveTo>
                  <a:pt x="621093" y="310286"/>
                </a:moveTo>
                <a:lnTo>
                  <a:pt x="552081" y="310286"/>
                </a:lnTo>
                <a:lnTo>
                  <a:pt x="552081" y="379234"/>
                </a:lnTo>
                <a:lnTo>
                  <a:pt x="621093" y="379234"/>
                </a:lnTo>
                <a:lnTo>
                  <a:pt x="621093" y="310286"/>
                </a:lnTo>
                <a:close/>
              </a:path>
              <a:path w="1104265" h="551815">
                <a:moveTo>
                  <a:pt x="1104150" y="413715"/>
                </a:moveTo>
                <a:lnTo>
                  <a:pt x="1097114" y="370154"/>
                </a:lnTo>
                <a:lnTo>
                  <a:pt x="1083957" y="344754"/>
                </a:lnTo>
                <a:lnTo>
                  <a:pt x="1077506" y="332295"/>
                </a:lnTo>
                <a:lnTo>
                  <a:pt x="1047610" y="302437"/>
                </a:lnTo>
                <a:lnTo>
                  <a:pt x="1035138" y="295998"/>
                </a:lnTo>
                <a:lnTo>
                  <a:pt x="1035138" y="413715"/>
                </a:lnTo>
                <a:lnTo>
                  <a:pt x="1029703" y="440512"/>
                </a:lnTo>
                <a:lnTo>
                  <a:pt x="1014895" y="462432"/>
                </a:lnTo>
                <a:lnTo>
                  <a:pt x="992949" y="477227"/>
                </a:lnTo>
                <a:lnTo>
                  <a:pt x="966139" y="482663"/>
                </a:lnTo>
                <a:lnTo>
                  <a:pt x="172529" y="482663"/>
                </a:lnTo>
                <a:lnTo>
                  <a:pt x="132245" y="474535"/>
                </a:lnTo>
                <a:lnTo>
                  <a:pt x="99339" y="452361"/>
                </a:lnTo>
                <a:lnTo>
                  <a:pt x="77152" y="419481"/>
                </a:lnTo>
                <a:lnTo>
                  <a:pt x="69011" y="379234"/>
                </a:lnTo>
                <a:lnTo>
                  <a:pt x="77012" y="339382"/>
                </a:lnTo>
                <a:lnTo>
                  <a:pt x="98831" y="306666"/>
                </a:lnTo>
                <a:lnTo>
                  <a:pt x="131216" y="284378"/>
                </a:lnTo>
                <a:lnTo>
                  <a:pt x="170916" y="275805"/>
                </a:lnTo>
                <a:lnTo>
                  <a:pt x="174142" y="276072"/>
                </a:lnTo>
                <a:lnTo>
                  <a:pt x="175221" y="276072"/>
                </a:lnTo>
                <a:lnTo>
                  <a:pt x="209461" y="246443"/>
                </a:lnTo>
                <a:lnTo>
                  <a:pt x="222516" y="198183"/>
                </a:lnTo>
                <a:lnTo>
                  <a:pt x="246176" y="155473"/>
                </a:lnTo>
                <a:lnTo>
                  <a:pt x="278803" y="119773"/>
                </a:lnTo>
                <a:lnTo>
                  <a:pt x="318757" y="92494"/>
                </a:lnTo>
                <a:lnTo>
                  <a:pt x="364388" y="75069"/>
                </a:lnTo>
                <a:lnTo>
                  <a:pt x="414058" y="68948"/>
                </a:lnTo>
                <a:lnTo>
                  <a:pt x="464934" y="75349"/>
                </a:lnTo>
                <a:lnTo>
                  <a:pt x="511771" y="93649"/>
                </a:lnTo>
                <a:lnTo>
                  <a:pt x="552653" y="122478"/>
                </a:lnTo>
                <a:lnTo>
                  <a:pt x="585647" y="160489"/>
                </a:lnTo>
                <a:lnTo>
                  <a:pt x="608825" y="206311"/>
                </a:lnTo>
                <a:lnTo>
                  <a:pt x="612076" y="213055"/>
                </a:lnTo>
                <a:lnTo>
                  <a:pt x="616673" y="218846"/>
                </a:lnTo>
                <a:lnTo>
                  <a:pt x="622427" y="223507"/>
                </a:lnTo>
                <a:lnTo>
                  <a:pt x="629170" y="226923"/>
                </a:lnTo>
                <a:lnTo>
                  <a:pt x="636435" y="228765"/>
                </a:lnTo>
                <a:lnTo>
                  <a:pt x="643851" y="229019"/>
                </a:lnTo>
                <a:lnTo>
                  <a:pt x="651141" y="227698"/>
                </a:lnTo>
                <a:lnTo>
                  <a:pt x="658025" y="224764"/>
                </a:lnTo>
                <a:lnTo>
                  <a:pt x="674331" y="216966"/>
                </a:lnTo>
                <a:lnTo>
                  <a:pt x="690905" y="211366"/>
                </a:lnTo>
                <a:lnTo>
                  <a:pt x="707682" y="207987"/>
                </a:lnTo>
                <a:lnTo>
                  <a:pt x="724598" y="206857"/>
                </a:lnTo>
                <a:lnTo>
                  <a:pt x="767003" y="213487"/>
                </a:lnTo>
                <a:lnTo>
                  <a:pt x="804024" y="232029"/>
                </a:lnTo>
                <a:lnTo>
                  <a:pt x="833577" y="260489"/>
                </a:lnTo>
                <a:lnTo>
                  <a:pt x="853579" y="296849"/>
                </a:lnTo>
                <a:lnTo>
                  <a:pt x="861949" y="339102"/>
                </a:lnTo>
                <a:lnTo>
                  <a:pt x="863752" y="348818"/>
                </a:lnTo>
                <a:lnTo>
                  <a:pt x="868146" y="357454"/>
                </a:lnTo>
                <a:lnTo>
                  <a:pt x="874763" y="364515"/>
                </a:lnTo>
                <a:lnTo>
                  <a:pt x="883246" y="369544"/>
                </a:lnTo>
                <a:lnTo>
                  <a:pt x="892784" y="371957"/>
                </a:lnTo>
                <a:lnTo>
                  <a:pt x="902411" y="371614"/>
                </a:lnTo>
                <a:lnTo>
                  <a:pt x="911593" y="368604"/>
                </a:lnTo>
                <a:lnTo>
                  <a:pt x="919772" y="363067"/>
                </a:lnTo>
                <a:lnTo>
                  <a:pt x="930084" y="355206"/>
                </a:lnTo>
                <a:lnTo>
                  <a:pt x="941438" y="349465"/>
                </a:lnTo>
                <a:lnTo>
                  <a:pt x="953541" y="345948"/>
                </a:lnTo>
                <a:lnTo>
                  <a:pt x="966139" y="344754"/>
                </a:lnTo>
                <a:lnTo>
                  <a:pt x="992949" y="350189"/>
                </a:lnTo>
                <a:lnTo>
                  <a:pt x="1014895" y="364998"/>
                </a:lnTo>
                <a:lnTo>
                  <a:pt x="1029703" y="386918"/>
                </a:lnTo>
                <a:lnTo>
                  <a:pt x="1035138" y="413715"/>
                </a:lnTo>
                <a:lnTo>
                  <a:pt x="1035138" y="295998"/>
                </a:lnTo>
                <a:lnTo>
                  <a:pt x="1010437" y="283210"/>
                </a:lnTo>
                <a:lnTo>
                  <a:pt x="1009726" y="282841"/>
                </a:lnTo>
                <a:lnTo>
                  <a:pt x="966139" y="275805"/>
                </a:lnTo>
                <a:lnTo>
                  <a:pt x="954773" y="276275"/>
                </a:lnTo>
                <a:lnTo>
                  <a:pt x="943559" y="277685"/>
                </a:lnTo>
                <a:lnTo>
                  <a:pt x="932548" y="280009"/>
                </a:lnTo>
                <a:lnTo>
                  <a:pt x="921791" y="283210"/>
                </a:lnTo>
                <a:lnTo>
                  <a:pt x="904532" y="243039"/>
                </a:lnTo>
                <a:lnTo>
                  <a:pt x="879627" y="207886"/>
                </a:lnTo>
                <a:lnTo>
                  <a:pt x="878497" y="206857"/>
                </a:lnTo>
                <a:lnTo>
                  <a:pt x="848118" y="178790"/>
                </a:lnTo>
                <a:lnTo>
                  <a:pt x="811072" y="156756"/>
                </a:lnTo>
                <a:lnTo>
                  <a:pt x="788263" y="149085"/>
                </a:lnTo>
                <a:lnTo>
                  <a:pt x="769543" y="142786"/>
                </a:lnTo>
                <a:lnTo>
                  <a:pt x="724598" y="137896"/>
                </a:lnTo>
                <a:lnTo>
                  <a:pt x="707898" y="138607"/>
                </a:lnTo>
                <a:lnTo>
                  <a:pt x="691375" y="140716"/>
                </a:lnTo>
                <a:lnTo>
                  <a:pt x="675055" y="144208"/>
                </a:lnTo>
                <a:lnTo>
                  <a:pt x="658964" y="149085"/>
                </a:lnTo>
                <a:lnTo>
                  <a:pt x="631736" y="106616"/>
                </a:lnTo>
                <a:lnTo>
                  <a:pt x="597662" y="70205"/>
                </a:lnTo>
                <a:lnTo>
                  <a:pt x="595960" y="68948"/>
                </a:lnTo>
                <a:lnTo>
                  <a:pt x="557796" y="40601"/>
                </a:lnTo>
                <a:lnTo>
                  <a:pt x="513194" y="18542"/>
                </a:lnTo>
                <a:lnTo>
                  <a:pt x="464934" y="4762"/>
                </a:lnTo>
                <a:lnTo>
                  <a:pt x="414058" y="0"/>
                </a:lnTo>
                <a:lnTo>
                  <a:pt x="367398" y="4013"/>
                </a:lnTo>
                <a:lnTo>
                  <a:pt x="323011" y="15633"/>
                </a:lnTo>
                <a:lnTo>
                  <a:pt x="281673" y="34188"/>
                </a:lnTo>
                <a:lnTo>
                  <a:pt x="244094" y="59067"/>
                </a:lnTo>
                <a:lnTo>
                  <a:pt x="211048" y="89611"/>
                </a:lnTo>
                <a:lnTo>
                  <a:pt x="183273" y="125158"/>
                </a:lnTo>
                <a:lnTo>
                  <a:pt x="161518" y="165087"/>
                </a:lnTo>
                <a:lnTo>
                  <a:pt x="146519" y="208737"/>
                </a:lnTo>
                <a:lnTo>
                  <a:pt x="99504" y="223062"/>
                </a:lnTo>
                <a:lnTo>
                  <a:pt x="59194" y="249402"/>
                </a:lnTo>
                <a:lnTo>
                  <a:pt x="27749" y="285635"/>
                </a:lnTo>
                <a:lnTo>
                  <a:pt x="7302" y="329615"/>
                </a:lnTo>
                <a:lnTo>
                  <a:pt x="0" y="379234"/>
                </a:lnTo>
                <a:lnTo>
                  <a:pt x="6172" y="425018"/>
                </a:lnTo>
                <a:lnTo>
                  <a:pt x="23583" y="466178"/>
                </a:lnTo>
                <a:lnTo>
                  <a:pt x="50584" y="501078"/>
                </a:lnTo>
                <a:lnTo>
                  <a:pt x="85509" y="528053"/>
                </a:lnTo>
                <a:lnTo>
                  <a:pt x="126707" y="545452"/>
                </a:lnTo>
                <a:lnTo>
                  <a:pt x="172529" y="551611"/>
                </a:lnTo>
                <a:lnTo>
                  <a:pt x="966139" y="551611"/>
                </a:lnTo>
                <a:lnTo>
                  <a:pt x="1009726" y="544576"/>
                </a:lnTo>
                <a:lnTo>
                  <a:pt x="1047610" y="524979"/>
                </a:lnTo>
                <a:lnTo>
                  <a:pt x="1077506" y="495122"/>
                </a:lnTo>
                <a:lnTo>
                  <a:pt x="1083957" y="482663"/>
                </a:lnTo>
                <a:lnTo>
                  <a:pt x="1097114" y="457276"/>
                </a:lnTo>
                <a:lnTo>
                  <a:pt x="1104150" y="413715"/>
                </a:lnTo>
                <a:close/>
              </a:path>
            </a:pathLst>
          </a:custGeom>
          <a:solidFill>
            <a:srgbClr val="4E82D0"/>
          </a:solidFill>
        </p:spPr>
        <p:txBody>
          <a:bodyPr wrap="square" lIns="0" tIns="0" rIns="0" bIns="0" rtlCol="0"/>
          <a:lstStyle/>
          <a:p>
            <a:endParaRPr/>
          </a:p>
        </p:txBody>
      </p:sp>
      <p:sp>
        <p:nvSpPr>
          <p:cNvPr id="26" name="object 26"/>
          <p:cNvSpPr/>
          <p:nvPr/>
        </p:nvSpPr>
        <p:spPr>
          <a:xfrm>
            <a:off x="9066083" y="7000289"/>
            <a:ext cx="687705" cy="207010"/>
          </a:xfrm>
          <a:custGeom>
            <a:avLst/>
            <a:gdLst/>
            <a:ahLst/>
            <a:cxnLst/>
            <a:rect l="l" t="t" r="r" b="b"/>
            <a:pathLst>
              <a:path w="687704" h="207009">
                <a:moveTo>
                  <a:pt x="655587" y="206855"/>
                </a:moveTo>
                <a:lnTo>
                  <a:pt x="34504" y="206855"/>
                </a:lnTo>
                <a:lnTo>
                  <a:pt x="21095" y="204139"/>
                </a:lnTo>
                <a:lnTo>
                  <a:pt x="10125" y="196738"/>
                </a:lnTo>
                <a:lnTo>
                  <a:pt x="2718" y="185777"/>
                </a:lnTo>
                <a:lnTo>
                  <a:pt x="0" y="172379"/>
                </a:lnTo>
                <a:lnTo>
                  <a:pt x="0" y="34475"/>
                </a:lnTo>
                <a:lnTo>
                  <a:pt x="2718" y="21077"/>
                </a:lnTo>
                <a:lnTo>
                  <a:pt x="10125" y="10116"/>
                </a:lnTo>
                <a:lnTo>
                  <a:pt x="21095" y="2716"/>
                </a:lnTo>
                <a:lnTo>
                  <a:pt x="34504" y="0"/>
                </a:lnTo>
                <a:lnTo>
                  <a:pt x="655587" y="0"/>
                </a:lnTo>
                <a:lnTo>
                  <a:pt x="668996" y="2716"/>
                </a:lnTo>
                <a:lnTo>
                  <a:pt x="679966" y="10116"/>
                </a:lnTo>
                <a:lnTo>
                  <a:pt x="687372" y="21077"/>
                </a:lnTo>
                <a:lnTo>
                  <a:pt x="687516" y="21786"/>
                </a:lnTo>
                <a:lnTo>
                  <a:pt x="687516" y="68951"/>
                </a:lnTo>
                <a:lnTo>
                  <a:pt x="69009" y="68951"/>
                </a:lnTo>
                <a:lnTo>
                  <a:pt x="69009" y="137903"/>
                </a:lnTo>
                <a:lnTo>
                  <a:pt x="687516" y="137903"/>
                </a:lnTo>
                <a:lnTo>
                  <a:pt x="687516" y="185068"/>
                </a:lnTo>
                <a:lnTo>
                  <a:pt x="687372" y="185777"/>
                </a:lnTo>
                <a:lnTo>
                  <a:pt x="679966" y="196738"/>
                </a:lnTo>
                <a:lnTo>
                  <a:pt x="668996" y="204139"/>
                </a:lnTo>
                <a:lnTo>
                  <a:pt x="655587" y="206855"/>
                </a:lnTo>
                <a:close/>
              </a:path>
              <a:path w="687704" h="207009">
                <a:moveTo>
                  <a:pt x="687516" y="137903"/>
                </a:moveTo>
                <a:lnTo>
                  <a:pt x="621082" y="137903"/>
                </a:lnTo>
                <a:lnTo>
                  <a:pt x="621082" y="68951"/>
                </a:lnTo>
                <a:lnTo>
                  <a:pt x="687516" y="68951"/>
                </a:lnTo>
                <a:lnTo>
                  <a:pt x="687516" y="137903"/>
                </a:lnTo>
                <a:close/>
              </a:path>
            </a:pathLst>
          </a:custGeom>
          <a:solidFill>
            <a:srgbClr val="4E82D0"/>
          </a:solidFill>
        </p:spPr>
        <p:txBody>
          <a:bodyPr wrap="square" lIns="0" tIns="0" rIns="0" bIns="0" rtlCol="0"/>
          <a:lstStyle/>
          <a:p>
            <a:endParaRPr/>
          </a:p>
        </p:txBody>
      </p:sp>
      <p:sp>
        <p:nvSpPr>
          <p:cNvPr id="27" name="object 27"/>
          <p:cNvSpPr/>
          <p:nvPr/>
        </p:nvSpPr>
        <p:spPr>
          <a:xfrm>
            <a:off x="8721037" y="6724481"/>
            <a:ext cx="690245" cy="207010"/>
          </a:xfrm>
          <a:custGeom>
            <a:avLst/>
            <a:gdLst/>
            <a:ahLst/>
            <a:cxnLst/>
            <a:rect l="l" t="t" r="r" b="b"/>
            <a:pathLst>
              <a:path w="690245" h="207009">
                <a:moveTo>
                  <a:pt x="655587" y="206855"/>
                </a:moveTo>
                <a:lnTo>
                  <a:pt x="34504" y="206855"/>
                </a:lnTo>
                <a:lnTo>
                  <a:pt x="21095" y="204139"/>
                </a:lnTo>
                <a:lnTo>
                  <a:pt x="10125" y="196738"/>
                </a:lnTo>
                <a:lnTo>
                  <a:pt x="2718" y="185777"/>
                </a:lnTo>
                <a:lnTo>
                  <a:pt x="0" y="172379"/>
                </a:lnTo>
                <a:lnTo>
                  <a:pt x="0" y="34475"/>
                </a:lnTo>
                <a:lnTo>
                  <a:pt x="2718" y="21077"/>
                </a:lnTo>
                <a:lnTo>
                  <a:pt x="10125" y="10116"/>
                </a:lnTo>
                <a:lnTo>
                  <a:pt x="21095" y="2716"/>
                </a:lnTo>
                <a:lnTo>
                  <a:pt x="34504" y="0"/>
                </a:lnTo>
                <a:lnTo>
                  <a:pt x="655587" y="0"/>
                </a:lnTo>
                <a:lnTo>
                  <a:pt x="668996" y="2716"/>
                </a:lnTo>
                <a:lnTo>
                  <a:pt x="679966" y="10116"/>
                </a:lnTo>
                <a:lnTo>
                  <a:pt x="687372" y="21077"/>
                </a:lnTo>
                <a:lnTo>
                  <a:pt x="690091" y="34475"/>
                </a:lnTo>
                <a:lnTo>
                  <a:pt x="690091" y="68951"/>
                </a:lnTo>
                <a:lnTo>
                  <a:pt x="69009" y="68951"/>
                </a:lnTo>
                <a:lnTo>
                  <a:pt x="69009" y="137903"/>
                </a:lnTo>
                <a:lnTo>
                  <a:pt x="690091" y="137903"/>
                </a:lnTo>
                <a:lnTo>
                  <a:pt x="690091" y="172379"/>
                </a:lnTo>
                <a:lnTo>
                  <a:pt x="687372" y="185777"/>
                </a:lnTo>
                <a:lnTo>
                  <a:pt x="679966" y="196738"/>
                </a:lnTo>
                <a:lnTo>
                  <a:pt x="668996" y="204139"/>
                </a:lnTo>
                <a:lnTo>
                  <a:pt x="655587" y="206855"/>
                </a:lnTo>
                <a:close/>
              </a:path>
              <a:path w="690245" h="207009">
                <a:moveTo>
                  <a:pt x="690091" y="137903"/>
                </a:moveTo>
                <a:lnTo>
                  <a:pt x="621082" y="137903"/>
                </a:lnTo>
                <a:lnTo>
                  <a:pt x="621082" y="68951"/>
                </a:lnTo>
                <a:lnTo>
                  <a:pt x="690091" y="68951"/>
                </a:lnTo>
                <a:lnTo>
                  <a:pt x="690091" y="137903"/>
                </a:lnTo>
                <a:close/>
              </a:path>
            </a:pathLst>
          </a:custGeom>
          <a:solidFill>
            <a:srgbClr val="4E82D0"/>
          </a:solidFill>
        </p:spPr>
        <p:txBody>
          <a:bodyPr wrap="square" lIns="0" tIns="0" rIns="0" bIns="0" rtlCol="0"/>
          <a:lstStyle/>
          <a:p>
            <a:endParaRPr/>
          </a:p>
        </p:txBody>
      </p:sp>
      <p:sp>
        <p:nvSpPr>
          <p:cNvPr id="28" name="object 28"/>
          <p:cNvSpPr/>
          <p:nvPr/>
        </p:nvSpPr>
        <p:spPr>
          <a:xfrm>
            <a:off x="9687166" y="6724481"/>
            <a:ext cx="66675" cy="69215"/>
          </a:xfrm>
          <a:custGeom>
            <a:avLst/>
            <a:gdLst/>
            <a:ahLst/>
            <a:cxnLst/>
            <a:rect l="l" t="t" r="r" b="b"/>
            <a:pathLst>
              <a:path w="66675" h="69215">
                <a:moveTo>
                  <a:pt x="0" y="68951"/>
                </a:moveTo>
                <a:lnTo>
                  <a:pt x="66434" y="68951"/>
                </a:lnTo>
                <a:lnTo>
                  <a:pt x="66434" y="0"/>
                </a:lnTo>
                <a:lnTo>
                  <a:pt x="0" y="0"/>
                </a:lnTo>
                <a:lnTo>
                  <a:pt x="0" y="68951"/>
                </a:lnTo>
                <a:close/>
              </a:path>
            </a:pathLst>
          </a:custGeom>
          <a:solidFill>
            <a:srgbClr val="4E82D0"/>
          </a:solidFill>
        </p:spPr>
        <p:txBody>
          <a:bodyPr wrap="square" lIns="0" tIns="0" rIns="0" bIns="0" rtlCol="0"/>
          <a:lstStyle/>
          <a:p>
            <a:endParaRPr/>
          </a:p>
        </p:txBody>
      </p:sp>
      <p:sp>
        <p:nvSpPr>
          <p:cNvPr id="29" name="object 29"/>
          <p:cNvSpPr/>
          <p:nvPr/>
        </p:nvSpPr>
        <p:spPr>
          <a:xfrm>
            <a:off x="9514643" y="6862385"/>
            <a:ext cx="69215" cy="69215"/>
          </a:xfrm>
          <a:custGeom>
            <a:avLst/>
            <a:gdLst/>
            <a:ahLst/>
            <a:cxnLst/>
            <a:rect l="l" t="t" r="r" b="b"/>
            <a:pathLst>
              <a:path w="69215" h="69215">
                <a:moveTo>
                  <a:pt x="69009" y="68951"/>
                </a:moveTo>
                <a:lnTo>
                  <a:pt x="0" y="68951"/>
                </a:lnTo>
                <a:lnTo>
                  <a:pt x="0" y="0"/>
                </a:lnTo>
                <a:lnTo>
                  <a:pt x="69009" y="0"/>
                </a:lnTo>
                <a:lnTo>
                  <a:pt x="69009" y="68951"/>
                </a:lnTo>
                <a:close/>
              </a:path>
            </a:pathLst>
          </a:custGeom>
          <a:solidFill>
            <a:srgbClr val="4E82D0"/>
          </a:solidFill>
        </p:spPr>
        <p:txBody>
          <a:bodyPr wrap="square" lIns="0" tIns="0" rIns="0" bIns="0" rtlCol="0"/>
          <a:lstStyle/>
          <a:p>
            <a:endParaRPr/>
          </a:p>
        </p:txBody>
      </p:sp>
      <p:sp>
        <p:nvSpPr>
          <p:cNvPr id="30" name="object 30"/>
          <p:cNvSpPr/>
          <p:nvPr/>
        </p:nvSpPr>
        <p:spPr>
          <a:xfrm>
            <a:off x="8479505" y="6655530"/>
            <a:ext cx="69215" cy="69215"/>
          </a:xfrm>
          <a:custGeom>
            <a:avLst/>
            <a:gdLst/>
            <a:ahLst/>
            <a:cxnLst/>
            <a:rect l="l" t="t" r="r" b="b"/>
            <a:pathLst>
              <a:path w="69215" h="69215">
                <a:moveTo>
                  <a:pt x="69009" y="68951"/>
                </a:moveTo>
                <a:lnTo>
                  <a:pt x="0" y="68951"/>
                </a:lnTo>
                <a:lnTo>
                  <a:pt x="0" y="0"/>
                </a:lnTo>
                <a:lnTo>
                  <a:pt x="69009" y="0"/>
                </a:lnTo>
                <a:lnTo>
                  <a:pt x="69009" y="68951"/>
                </a:lnTo>
                <a:close/>
              </a:path>
            </a:pathLst>
          </a:custGeom>
          <a:solidFill>
            <a:srgbClr val="4E82D0"/>
          </a:solidFill>
        </p:spPr>
        <p:txBody>
          <a:bodyPr wrap="square" lIns="0" tIns="0" rIns="0" bIns="0" rtlCol="0"/>
          <a:lstStyle/>
          <a:p>
            <a:endParaRPr/>
          </a:p>
        </p:txBody>
      </p:sp>
      <p:sp>
        <p:nvSpPr>
          <p:cNvPr id="31" name="object 31"/>
          <p:cNvSpPr/>
          <p:nvPr/>
        </p:nvSpPr>
        <p:spPr>
          <a:xfrm>
            <a:off x="7927432" y="5262217"/>
            <a:ext cx="1587500" cy="1290320"/>
          </a:xfrm>
          <a:custGeom>
            <a:avLst/>
            <a:gdLst/>
            <a:ahLst/>
            <a:cxnLst/>
            <a:rect l="l" t="t" r="r" b="b"/>
            <a:pathLst>
              <a:path w="1587500" h="1290320">
                <a:moveTo>
                  <a:pt x="435853" y="992932"/>
                </a:moveTo>
                <a:lnTo>
                  <a:pt x="360410" y="992932"/>
                </a:lnTo>
                <a:lnTo>
                  <a:pt x="379279" y="950494"/>
                </a:lnTo>
                <a:lnTo>
                  <a:pt x="404906" y="911995"/>
                </a:lnTo>
                <a:lnTo>
                  <a:pt x="436625" y="878243"/>
                </a:lnTo>
                <a:lnTo>
                  <a:pt x="473765" y="850047"/>
                </a:lnTo>
                <a:lnTo>
                  <a:pt x="296387" y="672820"/>
                </a:lnTo>
                <a:lnTo>
                  <a:pt x="965993" y="0"/>
                </a:lnTo>
                <a:lnTo>
                  <a:pt x="1063577" y="97502"/>
                </a:lnTo>
                <a:lnTo>
                  <a:pt x="966262" y="97502"/>
                </a:lnTo>
                <a:lnTo>
                  <a:pt x="393704" y="672685"/>
                </a:lnTo>
                <a:lnTo>
                  <a:pt x="621755" y="900547"/>
                </a:lnTo>
                <a:lnTo>
                  <a:pt x="524307" y="900547"/>
                </a:lnTo>
                <a:lnTo>
                  <a:pt x="485736" y="927000"/>
                </a:lnTo>
                <a:lnTo>
                  <a:pt x="454304" y="960965"/>
                </a:lnTo>
                <a:lnTo>
                  <a:pt x="435853" y="992932"/>
                </a:lnTo>
                <a:close/>
              </a:path>
              <a:path w="1587500" h="1290320">
                <a:moveTo>
                  <a:pt x="784552" y="965459"/>
                </a:moveTo>
                <a:lnTo>
                  <a:pt x="686720" y="965459"/>
                </a:lnTo>
                <a:lnTo>
                  <a:pt x="1262381" y="393375"/>
                </a:lnTo>
                <a:lnTo>
                  <a:pt x="966262" y="97502"/>
                </a:lnTo>
                <a:lnTo>
                  <a:pt x="1063577" y="97502"/>
                </a:lnTo>
                <a:lnTo>
                  <a:pt x="1359966" y="393644"/>
                </a:lnTo>
                <a:lnTo>
                  <a:pt x="837678" y="912535"/>
                </a:lnTo>
                <a:lnTo>
                  <a:pt x="843034" y="919537"/>
                </a:lnTo>
                <a:lnTo>
                  <a:pt x="848176" y="926641"/>
                </a:lnTo>
                <a:lnTo>
                  <a:pt x="853089" y="933897"/>
                </a:lnTo>
                <a:lnTo>
                  <a:pt x="857763" y="941353"/>
                </a:lnTo>
                <a:lnTo>
                  <a:pt x="1073629" y="941353"/>
                </a:lnTo>
                <a:lnTo>
                  <a:pt x="1101357" y="962094"/>
                </a:lnTo>
                <a:lnTo>
                  <a:pt x="787943" y="962094"/>
                </a:lnTo>
                <a:lnTo>
                  <a:pt x="784552" y="965459"/>
                </a:lnTo>
                <a:close/>
              </a:path>
              <a:path w="1587500" h="1290320">
                <a:moveTo>
                  <a:pt x="686585" y="1062694"/>
                </a:moveTo>
                <a:lnTo>
                  <a:pt x="524307" y="900547"/>
                </a:lnTo>
                <a:lnTo>
                  <a:pt x="621755" y="900547"/>
                </a:lnTo>
                <a:lnTo>
                  <a:pt x="686720" y="965459"/>
                </a:lnTo>
                <a:lnTo>
                  <a:pt x="784552" y="965459"/>
                </a:lnTo>
                <a:lnTo>
                  <a:pt x="686585" y="1062694"/>
                </a:lnTo>
                <a:close/>
              </a:path>
              <a:path w="1587500" h="1290320">
                <a:moveTo>
                  <a:pt x="1073629" y="941353"/>
                </a:moveTo>
                <a:lnTo>
                  <a:pt x="857763" y="941353"/>
                </a:lnTo>
                <a:lnTo>
                  <a:pt x="882902" y="928090"/>
                </a:lnTo>
                <a:lnTo>
                  <a:pt x="909570" y="918476"/>
                </a:lnTo>
                <a:lnTo>
                  <a:pt x="937425" y="912625"/>
                </a:lnTo>
                <a:lnTo>
                  <a:pt x="966128" y="910649"/>
                </a:lnTo>
                <a:lnTo>
                  <a:pt x="1003754" y="914146"/>
                </a:lnTo>
                <a:lnTo>
                  <a:pt x="1039686" y="924386"/>
                </a:lnTo>
                <a:lnTo>
                  <a:pt x="1073142" y="940989"/>
                </a:lnTo>
                <a:lnTo>
                  <a:pt x="1073629" y="941353"/>
                </a:lnTo>
                <a:close/>
              </a:path>
              <a:path w="1587500" h="1290320">
                <a:moveTo>
                  <a:pt x="1449445" y="963576"/>
                </a:moveTo>
                <a:lnTo>
                  <a:pt x="1103339" y="963576"/>
                </a:lnTo>
                <a:lnTo>
                  <a:pt x="1143271" y="940818"/>
                </a:lnTo>
                <a:lnTo>
                  <a:pt x="1185959" y="924234"/>
                </a:lnTo>
                <a:lnTo>
                  <a:pt x="1230669" y="914089"/>
                </a:lnTo>
                <a:lnTo>
                  <a:pt x="1276669" y="910649"/>
                </a:lnTo>
                <a:lnTo>
                  <a:pt x="1322483" y="914017"/>
                </a:lnTo>
                <a:lnTo>
                  <a:pt x="1366236" y="923802"/>
                </a:lnTo>
                <a:lnTo>
                  <a:pt x="1407441" y="939519"/>
                </a:lnTo>
                <a:lnTo>
                  <a:pt x="1445615" y="960687"/>
                </a:lnTo>
                <a:lnTo>
                  <a:pt x="1449445" y="963576"/>
                </a:lnTo>
                <a:close/>
              </a:path>
              <a:path w="1587500" h="1290320">
                <a:moveTo>
                  <a:pt x="846861" y="1028888"/>
                </a:moveTo>
                <a:lnTo>
                  <a:pt x="813552" y="1007074"/>
                </a:lnTo>
                <a:lnTo>
                  <a:pt x="808243" y="995197"/>
                </a:lnTo>
                <a:lnTo>
                  <a:pt x="802112" y="983775"/>
                </a:lnTo>
                <a:lnTo>
                  <a:pt x="795299" y="972757"/>
                </a:lnTo>
                <a:lnTo>
                  <a:pt x="787943" y="962094"/>
                </a:lnTo>
                <a:lnTo>
                  <a:pt x="1101357" y="962094"/>
                </a:lnTo>
                <a:lnTo>
                  <a:pt x="1103339" y="963576"/>
                </a:lnTo>
                <a:lnTo>
                  <a:pt x="1449445" y="963576"/>
                </a:lnTo>
                <a:lnTo>
                  <a:pt x="1470694" y="979601"/>
                </a:lnTo>
                <a:lnTo>
                  <a:pt x="966128" y="979601"/>
                </a:lnTo>
                <a:lnTo>
                  <a:pt x="939488" y="982186"/>
                </a:lnTo>
                <a:lnTo>
                  <a:pt x="914151" y="989784"/>
                </a:lnTo>
                <a:lnTo>
                  <a:pt x="890709" y="1002155"/>
                </a:lnTo>
                <a:lnTo>
                  <a:pt x="869756" y="1019058"/>
                </a:lnTo>
                <a:lnTo>
                  <a:pt x="862916" y="1024237"/>
                </a:lnTo>
                <a:lnTo>
                  <a:pt x="855167" y="1027560"/>
                </a:lnTo>
                <a:lnTo>
                  <a:pt x="846861" y="1028888"/>
                </a:lnTo>
                <a:close/>
              </a:path>
              <a:path w="1587500" h="1290320">
                <a:moveTo>
                  <a:pt x="1550280" y="1289884"/>
                </a:moveTo>
                <a:lnTo>
                  <a:pt x="34504" y="1289884"/>
                </a:lnTo>
                <a:lnTo>
                  <a:pt x="21095" y="1287167"/>
                </a:lnTo>
                <a:lnTo>
                  <a:pt x="10125" y="1279767"/>
                </a:lnTo>
                <a:lnTo>
                  <a:pt x="2718" y="1268806"/>
                </a:lnTo>
                <a:lnTo>
                  <a:pt x="0" y="1255408"/>
                </a:lnTo>
                <a:lnTo>
                  <a:pt x="4456" y="1205905"/>
                </a:lnTo>
                <a:lnTo>
                  <a:pt x="17301" y="1159282"/>
                </a:lnTo>
                <a:lnTo>
                  <a:pt x="37749" y="1116326"/>
                </a:lnTo>
                <a:lnTo>
                  <a:pt x="65012" y="1077823"/>
                </a:lnTo>
                <a:lnTo>
                  <a:pt x="98304" y="1044559"/>
                </a:lnTo>
                <a:lnTo>
                  <a:pt x="136839" y="1017318"/>
                </a:lnTo>
                <a:lnTo>
                  <a:pt x="179830" y="996888"/>
                </a:lnTo>
                <a:lnTo>
                  <a:pt x="226492" y="984053"/>
                </a:lnTo>
                <a:lnTo>
                  <a:pt x="276036" y="979601"/>
                </a:lnTo>
                <a:lnTo>
                  <a:pt x="297616" y="980434"/>
                </a:lnTo>
                <a:lnTo>
                  <a:pt x="318880" y="982933"/>
                </a:lnTo>
                <a:lnTo>
                  <a:pt x="339816" y="987100"/>
                </a:lnTo>
                <a:lnTo>
                  <a:pt x="360410" y="992932"/>
                </a:lnTo>
                <a:lnTo>
                  <a:pt x="435853" y="992932"/>
                </a:lnTo>
                <a:lnTo>
                  <a:pt x="431187" y="1001016"/>
                </a:lnTo>
                <a:lnTo>
                  <a:pt x="416705" y="1048552"/>
                </a:lnTo>
                <a:lnTo>
                  <a:pt x="276036" y="1048552"/>
                </a:lnTo>
                <a:lnTo>
                  <a:pt x="226493" y="1054532"/>
                </a:lnTo>
                <a:lnTo>
                  <a:pt x="181253" y="1071517"/>
                </a:lnTo>
                <a:lnTo>
                  <a:pt x="141740" y="1098078"/>
                </a:lnTo>
                <a:lnTo>
                  <a:pt x="109383" y="1132788"/>
                </a:lnTo>
                <a:lnTo>
                  <a:pt x="85607" y="1174215"/>
                </a:lnTo>
                <a:lnTo>
                  <a:pt x="71838" y="1220932"/>
                </a:lnTo>
                <a:lnTo>
                  <a:pt x="1587210" y="1220932"/>
                </a:lnTo>
                <a:lnTo>
                  <a:pt x="1587055" y="1230004"/>
                </a:lnTo>
                <a:lnTo>
                  <a:pt x="1580701" y="1271703"/>
                </a:lnTo>
                <a:lnTo>
                  <a:pt x="1562661" y="1287594"/>
                </a:lnTo>
                <a:lnTo>
                  <a:pt x="1550280" y="1289884"/>
                </a:lnTo>
                <a:close/>
              </a:path>
              <a:path w="1587500" h="1290320">
                <a:moveTo>
                  <a:pt x="1096327" y="1043840"/>
                </a:moveTo>
                <a:lnTo>
                  <a:pt x="1089534" y="1042485"/>
                </a:lnTo>
                <a:lnTo>
                  <a:pt x="1083220" y="1039882"/>
                </a:lnTo>
                <a:lnTo>
                  <a:pt x="1077563" y="1036093"/>
                </a:lnTo>
                <a:lnTo>
                  <a:pt x="1072740" y="1031180"/>
                </a:lnTo>
                <a:lnTo>
                  <a:pt x="1050661" y="1009315"/>
                </a:lnTo>
                <a:lnTo>
                  <a:pt x="1024893" y="993119"/>
                </a:lnTo>
                <a:lnTo>
                  <a:pt x="996395" y="983058"/>
                </a:lnTo>
                <a:lnTo>
                  <a:pt x="966128" y="979601"/>
                </a:lnTo>
                <a:lnTo>
                  <a:pt x="1276669" y="979601"/>
                </a:lnTo>
                <a:lnTo>
                  <a:pt x="1234728" y="983302"/>
                </a:lnTo>
                <a:lnTo>
                  <a:pt x="1194266" y="994161"/>
                </a:lnTo>
                <a:lnTo>
                  <a:pt x="1156254" y="1011814"/>
                </a:lnTo>
                <a:lnTo>
                  <a:pt x="1121667" y="1035893"/>
                </a:lnTo>
                <a:lnTo>
                  <a:pt x="1116022" y="1039748"/>
                </a:lnTo>
                <a:lnTo>
                  <a:pt x="1109757" y="1042391"/>
                </a:lnTo>
                <a:lnTo>
                  <a:pt x="1103112" y="1043772"/>
                </a:lnTo>
                <a:lnTo>
                  <a:pt x="1096327" y="1043840"/>
                </a:lnTo>
                <a:close/>
              </a:path>
              <a:path w="1587500" h="1290320">
                <a:moveTo>
                  <a:pt x="1587210" y="1220932"/>
                </a:moveTo>
                <a:lnTo>
                  <a:pt x="1518201" y="1220932"/>
                </a:lnTo>
                <a:lnTo>
                  <a:pt x="1513285" y="1172361"/>
                </a:lnTo>
                <a:lnTo>
                  <a:pt x="1499188" y="1127091"/>
                </a:lnTo>
                <a:lnTo>
                  <a:pt x="1476891" y="1086101"/>
                </a:lnTo>
                <a:lnTo>
                  <a:pt x="1447373" y="1050370"/>
                </a:lnTo>
                <a:lnTo>
                  <a:pt x="1411612" y="1020876"/>
                </a:lnTo>
                <a:lnTo>
                  <a:pt x="1370588" y="998598"/>
                </a:lnTo>
                <a:lnTo>
                  <a:pt x="1325281" y="984513"/>
                </a:lnTo>
                <a:lnTo>
                  <a:pt x="1276669" y="979601"/>
                </a:lnTo>
                <a:lnTo>
                  <a:pt x="1470694" y="979601"/>
                </a:lnTo>
                <a:lnTo>
                  <a:pt x="1510927" y="1017444"/>
                </a:lnTo>
                <a:lnTo>
                  <a:pt x="1537096" y="1052067"/>
                </a:lnTo>
                <a:lnTo>
                  <a:pt x="1558294" y="1090210"/>
                </a:lnTo>
                <a:lnTo>
                  <a:pt x="1574035" y="1131391"/>
                </a:lnTo>
                <a:lnTo>
                  <a:pt x="1583836" y="1175125"/>
                </a:lnTo>
                <a:lnTo>
                  <a:pt x="1587210" y="1220932"/>
                </a:lnTo>
                <a:close/>
              </a:path>
              <a:path w="1587500" h="1290320">
                <a:moveTo>
                  <a:pt x="383661" y="1074139"/>
                </a:moveTo>
                <a:lnTo>
                  <a:pt x="375780" y="1073230"/>
                </a:lnTo>
                <a:lnTo>
                  <a:pt x="368229" y="1070503"/>
                </a:lnTo>
                <a:lnTo>
                  <a:pt x="346052" y="1060937"/>
                </a:lnTo>
                <a:lnTo>
                  <a:pt x="323244" y="1054073"/>
                </a:lnTo>
                <a:lnTo>
                  <a:pt x="299880" y="1049937"/>
                </a:lnTo>
                <a:lnTo>
                  <a:pt x="276036" y="1048552"/>
                </a:lnTo>
                <a:lnTo>
                  <a:pt x="416705" y="1048552"/>
                </a:lnTo>
                <a:lnTo>
                  <a:pt x="391542" y="1073230"/>
                </a:lnTo>
                <a:lnTo>
                  <a:pt x="383661" y="1074139"/>
                </a:lnTo>
                <a:close/>
              </a:path>
            </a:pathLst>
          </a:custGeom>
          <a:solidFill>
            <a:srgbClr val="4E82D0"/>
          </a:solidFill>
        </p:spPr>
        <p:txBody>
          <a:bodyPr wrap="square" lIns="0" tIns="0" rIns="0" bIns="0" rtlCol="0"/>
          <a:lstStyle/>
          <a:p>
            <a:endParaRPr/>
          </a:p>
        </p:txBody>
      </p:sp>
      <p:sp>
        <p:nvSpPr>
          <p:cNvPr id="33" name="object 33"/>
          <p:cNvSpPr txBox="1"/>
          <p:nvPr/>
        </p:nvSpPr>
        <p:spPr>
          <a:xfrm>
            <a:off x="4712188" y="758731"/>
            <a:ext cx="4686355" cy="4772076"/>
          </a:xfrm>
          <a:prstGeom prst="rect">
            <a:avLst/>
          </a:prstGeom>
        </p:spPr>
        <p:txBody>
          <a:bodyPr vert="horz" wrap="square" lIns="0" tIns="12700" rIns="0" bIns="0" rtlCol="0">
            <a:spAutoFit/>
          </a:bodyPr>
          <a:lstStyle/>
          <a:p>
            <a:pPr marL="298450" marR="11430" indent="-285750">
              <a:lnSpc>
                <a:spcPct val="114599"/>
              </a:lnSpc>
              <a:spcBef>
                <a:spcPts val="100"/>
              </a:spcBef>
              <a:buFont typeface="Arial" panose="020B0604020202020204" pitchFamily="34" charset="0"/>
              <a:buChar char="•"/>
            </a:pPr>
            <a:r>
              <a:rPr sz="1800" spc="95" dirty="0">
                <a:solidFill>
                  <a:srgbClr val="28407D"/>
                </a:solidFill>
                <a:latin typeface="Verdana"/>
                <a:cs typeface="Verdana"/>
              </a:rPr>
              <a:t>Peu</a:t>
            </a:r>
            <a:r>
              <a:rPr sz="1800" spc="-175" dirty="0">
                <a:solidFill>
                  <a:srgbClr val="28407D"/>
                </a:solidFill>
                <a:latin typeface="Verdana"/>
                <a:cs typeface="Verdana"/>
              </a:rPr>
              <a:t> </a:t>
            </a:r>
            <a:r>
              <a:rPr sz="1800" spc="55" dirty="0">
                <a:solidFill>
                  <a:srgbClr val="28407D"/>
                </a:solidFill>
                <a:latin typeface="Verdana"/>
                <a:cs typeface="Verdana"/>
              </a:rPr>
              <a:t>de</a:t>
            </a:r>
            <a:r>
              <a:rPr sz="1800" spc="-175" dirty="0">
                <a:solidFill>
                  <a:srgbClr val="28407D"/>
                </a:solidFill>
                <a:latin typeface="Verdana"/>
                <a:cs typeface="Verdana"/>
              </a:rPr>
              <a:t> </a:t>
            </a:r>
            <a:r>
              <a:rPr sz="1800" spc="55" dirty="0">
                <a:solidFill>
                  <a:srgbClr val="28407D"/>
                </a:solidFill>
                <a:latin typeface="Verdana"/>
                <a:cs typeface="Verdana"/>
              </a:rPr>
              <a:t>dépendance</a:t>
            </a:r>
            <a:r>
              <a:rPr sz="1800" spc="-175" dirty="0">
                <a:solidFill>
                  <a:srgbClr val="28407D"/>
                </a:solidFill>
                <a:latin typeface="Verdana"/>
                <a:cs typeface="Verdana"/>
              </a:rPr>
              <a:t> </a:t>
            </a:r>
            <a:r>
              <a:rPr sz="1800" spc="25" dirty="0">
                <a:solidFill>
                  <a:srgbClr val="28407D"/>
                </a:solidFill>
                <a:latin typeface="Verdana"/>
                <a:cs typeface="Verdana"/>
              </a:rPr>
              <a:t>physique</a:t>
            </a:r>
            <a:r>
              <a:rPr sz="1800" spc="-175" dirty="0">
                <a:solidFill>
                  <a:srgbClr val="28407D"/>
                </a:solidFill>
                <a:latin typeface="Verdana"/>
                <a:cs typeface="Verdana"/>
              </a:rPr>
              <a:t> </a:t>
            </a:r>
            <a:r>
              <a:rPr sz="1800" spc="15" dirty="0">
                <a:solidFill>
                  <a:srgbClr val="28407D"/>
                </a:solidFill>
                <a:latin typeface="Verdana"/>
                <a:cs typeface="Verdana"/>
              </a:rPr>
              <a:t>mais  </a:t>
            </a:r>
            <a:r>
              <a:rPr sz="1800" spc="35" dirty="0">
                <a:solidFill>
                  <a:srgbClr val="28407D"/>
                </a:solidFill>
                <a:latin typeface="Verdana"/>
                <a:cs typeface="Verdana"/>
              </a:rPr>
              <a:t>importante </a:t>
            </a:r>
            <a:r>
              <a:rPr sz="1800" spc="55" dirty="0">
                <a:solidFill>
                  <a:srgbClr val="28407D"/>
                </a:solidFill>
                <a:latin typeface="Verdana"/>
                <a:cs typeface="Verdana"/>
              </a:rPr>
              <a:t>dépendance  </a:t>
            </a:r>
            <a:r>
              <a:rPr sz="1800" spc="35" dirty="0">
                <a:solidFill>
                  <a:srgbClr val="28407D"/>
                </a:solidFill>
                <a:latin typeface="Verdana"/>
                <a:cs typeface="Verdana"/>
              </a:rPr>
              <a:t>psychologique </a:t>
            </a:r>
            <a:r>
              <a:rPr sz="1800" spc="10" dirty="0">
                <a:solidFill>
                  <a:srgbClr val="28407D"/>
                </a:solidFill>
                <a:latin typeface="Verdana"/>
                <a:cs typeface="Verdana"/>
              </a:rPr>
              <a:t>évoluant </a:t>
            </a:r>
            <a:r>
              <a:rPr sz="1800" spc="-15" dirty="0">
                <a:solidFill>
                  <a:srgbClr val="28407D"/>
                </a:solidFill>
                <a:latin typeface="Verdana"/>
                <a:cs typeface="Verdana"/>
              </a:rPr>
              <a:t>sur </a:t>
            </a:r>
            <a:r>
              <a:rPr sz="1800" spc="75" dirty="0">
                <a:solidFill>
                  <a:srgbClr val="28407D"/>
                </a:solidFill>
                <a:latin typeface="Verdana"/>
                <a:cs typeface="Verdana"/>
              </a:rPr>
              <a:t>un  mode</a:t>
            </a:r>
            <a:r>
              <a:rPr sz="1800" spc="-165" dirty="0">
                <a:solidFill>
                  <a:srgbClr val="28407D"/>
                </a:solidFill>
                <a:latin typeface="Verdana"/>
                <a:cs typeface="Verdana"/>
              </a:rPr>
              <a:t> </a:t>
            </a:r>
            <a:r>
              <a:rPr sz="1800" spc="25" dirty="0" err="1">
                <a:solidFill>
                  <a:srgbClr val="28407D"/>
                </a:solidFill>
                <a:latin typeface="Verdana"/>
                <a:cs typeface="Verdana"/>
              </a:rPr>
              <a:t>pulsionnel</a:t>
            </a:r>
            <a:r>
              <a:rPr lang="fr-FR" sz="1800" spc="25" dirty="0">
                <a:solidFill>
                  <a:srgbClr val="28407D"/>
                </a:solidFill>
                <a:latin typeface="Verdana"/>
                <a:cs typeface="Verdana"/>
              </a:rPr>
              <a:t>,</a:t>
            </a:r>
            <a:r>
              <a:rPr sz="1800" spc="-165" dirty="0">
                <a:solidFill>
                  <a:srgbClr val="28407D"/>
                </a:solidFill>
                <a:latin typeface="Verdana"/>
                <a:cs typeface="Verdana"/>
              </a:rPr>
              <a:t> </a:t>
            </a:r>
            <a:r>
              <a:rPr sz="1800" spc="-5" dirty="0">
                <a:solidFill>
                  <a:srgbClr val="28407D"/>
                </a:solidFill>
                <a:latin typeface="Verdana"/>
                <a:cs typeface="Verdana"/>
              </a:rPr>
              <a:t>associée</a:t>
            </a:r>
            <a:r>
              <a:rPr sz="1800" spc="-165" dirty="0">
                <a:solidFill>
                  <a:srgbClr val="28407D"/>
                </a:solidFill>
                <a:latin typeface="Verdana"/>
                <a:cs typeface="Verdana"/>
              </a:rPr>
              <a:t> </a:t>
            </a:r>
            <a:r>
              <a:rPr sz="1800" spc="-20" dirty="0">
                <a:solidFill>
                  <a:srgbClr val="28407D"/>
                </a:solidFill>
                <a:latin typeface="Verdana"/>
                <a:cs typeface="Verdana"/>
              </a:rPr>
              <a:t>à</a:t>
            </a:r>
            <a:r>
              <a:rPr sz="1800" spc="-160" dirty="0">
                <a:solidFill>
                  <a:srgbClr val="28407D"/>
                </a:solidFill>
                <a:latin typeface="Verdana"/>
                <a:cs typeface="Verdana"/>
              </a:rPr>
              <a:t> </a:t>
            </a:r>
            <a:r>
              <a:rPr sz="1800" spc="55" dirty="0">
                <a:solidFill>
                  <a:srgbClr val="28407D"/>
                </a:solidFill>
                <a:latin typeface="Verdana"/>
                <a:cs typeface="Verdana"/>
              </a:rPr>
              <a:t>une</a:t>
            </a:r>
            <a:r>
              <a:rPr sz="1800" spc="-165" dirty="0">
                <a:solidFill>
                  <a:srgbClr val="28407D"/>
                </a:solidFill>
                <a:latin typeface="Verdana"/>
                <a:cs typeface="Verdana"/>
              </a:rPr>
              <a:t> </a:t>
            </a:r>
            <a:r>
              <a:rPr sz="1800" spc="-20" dirty="0">
                <a:solidFill>
                  <a:srgbClr val="28407D"/>
                </a:solidFill>
                <a:latin typeface="Verdana"/>
                <a:cs typeface="Verdana"/>
              </a:rPr>
              <a:t>très  </a:t>
            </a:r>
            <a:r>
              <a:rPr sz="1800" dirty="0">
                <a:solidFill>
                  <a:srgbClr val="28407D"/>
                </a:solidFill>
                <a:latin typeface="Verdana"/>
                <a:cs typeface="Verdana"/>
              </a:rPr>
              <a:t>forte </a:t>
            </a:r>
            <a:r>
              <a:rPr sz="1800" spc="30" dirty="0">
                <a:solidFill>
                  <a:srgbClr val="28407D"/>
                </a:solidFill>
                <a:latin typeface="Verdana"/>
                <a:cs typeface="Verdana"/>
              </a:rPr>
              <a:t>neuro</a:t>
            </a:r>
            <a:r>
              <a:rPr sz="1800" spc="-335" dirty="0">
                <a:solidFill>
                  <a:srgbClr val="28407D"/>
                </a:solidFill>
                <a:latin typeface="Verdana"/>
                <a:cs typeface="Verdana"/>
              </a:rPr>
              <a:t> </a:t>
            </a:r>
            <a:r>
              <a:rPr sz="1800" spc="-30" dirty="0" err="1">
                <a:solidFill>
                  <a:srgbClr val="28407D"/>
                </a:solidFill>
                <a:latin typeface="Verdana"/>
                <a:cs typeface="Verdana"/>
              </a:rPr>
              <a:t>toxicité</a:t>
            </a:r>
            <a:r>
              <a:rPr sz="1800" spc="-30" dirty="0">
                <a:solidFill>
                  <a:srgbClr val="28407D"/>
                </a:solidFill>
                <a:latin typeface="Verdana"/>
                <a:cs typeface="Verdana"/>
              </a:rPr>
              <a:t>.</a:t>
            </a:r>
            <a:endParaRPr lang="fr-FR" sz="1800" spc="-30" dirty="0">
              <a:solidFill>
                <a:srgbClr val="28407D"/>
              </a:solidFill>
              <a:latin typeface="Verdana"/>
              <a:cs typeface="Verdana"/>
            </a:endParaRPr>
          </a:p>
          <a:p>
            <a:pPr marL="12700" marR="11430">
              <a:lnSpc>
                <a:spcPct val="114599"/>
              </a:lnSpc>
              <a:spcBef>
                <a:spcPts val="100"/>
              </a:spcBef>
            </a:pPr>
            <a:endParaRPr sz="1800" dirty="0">
              <a:latin typeface="Verdana"/>
              <a:cs typeface="Verdana"/>
            </a:endParaRPr>
          </a:p>
          <a:p>
            <a:pPr marL="298450" marR="5080" indent="-285750">
              <a:lnSpc>
                <a:spcPct val="114599"/>
              </a:lnSpc>
              <a:buFont typeface="Arial" panose="020B0604020202020204" pitchFamily="34" charset="0"/>
              <a:buChar char="•"/>
            </a:pPr>
            <a:r>
              <a:rPr sz="1800" spc="5" dirty="0">
                <a:solidFill>
                  <a:srgbClr val="28407D"/>
                </a:solidFill>
                <a:latin typeface="Verdana"/>
                <a:cs typeface="Verdana"/>
              </a:rPr>
              <a:t>Les </a:t>
            </a:r>
            <a:r>
              <a:rPr sz="1800" spc="35" dirty="0">
                <a:solidFill>
                  <a:srgbClr val="28407D"/>
                </a:solidFill>
                <a:latin typeface="Verdana"/>
                <a:cs typeface="Verdana"/>
              </a:rPr>
              <a:t>complications </a:t>
            </a:r>
            <a:r>
              <a:rPr sz="1800" spc="25" dirty="0">
                <a:solidFill>
                  <a:srgbClr val="28407D"/>
                </a:solidFill>
                <a:latin typeface="Verdana"/>
                <a:cs typeface="Verdana"/>
              </a:rPr>
              <a:t>médicales  </a:t>
            </a:r>
            <a:r>
              <a:rPr sz="1800" spc="30" dirty="0">
                <a:solidFill>
                  <a:srgbClr val="28407D"/>
                </a:solidFill>
                <a:latin typeface="Verdana"/>
                <a:cs typeface="Verdana"/>
              </a:rPr>
              <a:t>peuvent</a:t>
            </a:r>
            <a:r>
              <a:rPr sz="1800" spc="-170" dirty="0">
                <a:solidFill>
                  <a:srgbClr val="28407D"/>
                </a:solidFill>
                <a:latin typeface="Verdana"/>
                <a:cs typeface="Verdana"/>
              </a:rPr>
              <a:t> </a:t>
            </a:r>
            <a:r>
              <a:rPr sz="1800" dirty="0">
                <a:solidFill>
                  <a:srgbClr val="28407D"/>
                </a:solidFill>
                <a:latin typeface="Verdana"/>
                <a:cs typeface="Verdana"/>
              </a:rPr>
              <a:t>être</a:t>
            </a:r>
            <a:r>
              <a:rPr sz="1800" spc="-170" dirty="0">
                <a:solidFill>
                  <a:srgbClr val="28407D"/>
                </a:solidFill>
                <a:latin typeface="Verdana"/>
                <a:cs typeface="Verdana"/>
              </a:rPr>
              <a:t> </a:t>
            </a:r>
            <a:r>
              <a:rPr sz="1800" spc="-10" dirty="0">
                <a:solidFill>
                  <a:srgbClr val="28407D"/>
                </a:solidFill>
                <a:latin typeface="Verdana"/>
                <a:cs typeface="Verdana"/>
              </a:rPr>
              <a:t>gravissimes</a:t>
            </a:r>
            <a:r>
              <a:rPr sz="1800" spc="-170" dirty="0">
                <a:solidFill>
                  <a:srgbClr val="28407D"/>
                </a:solidFill>
                <a:latin typeface="Verdana"/>
                <a:cs typeface="Verdana"/>
              </a:rPr>
              <a:t> </a:t>
            </a:r>
            <a:r>
              <a:rPr sz="1800" spc="-440" dirty="0">
                <a:solidFill>
                  <a:srgbClr val="28407D"/>
                </a:solidFill>
                <a:latin typeface="Verdana"/>
                <a:cs typeface="Verdana"/>
              </a:rPr>
              <a:t>:</a:t>
            </a:r>
            <a:r>
              <a:rPr sz="1800" spc="-360" dirty="0">
                <a:solidFill>
                  <a:srgbClr val="28407D"/>
                </a:solidFill>
                <a:latin typeface="Verdana"/>
                <a:cs typeface="Verdana"/>
              </a:rPr>
              <a:t> </a:t>
            </a:r>
            <a:r>
              <a:rPr lang="fr-FR" sz="1800" spc="-360" dirty="0">
                <a:solidFill>
                  <a:srgbClr val="28407D"/>
                </a:solidFill>
                <a:latin typeface="Verdana"/>
                <a:cs typeface="Verdana"/>
              </a:rPr>
              <a:t> </a:t>
            </a:r>
            <a:r>
              <a:rPr sz="1800" spc="-45" dirty="0">
                <a:solidFill>
                  <a:srgbClr val="28407D"/>
                </a:solidFill>
                <a:latin typeface="Verdana"/>
                <a:cs typeface="Verdana"/>
              </a:rPr>
              <a:t>HTA,</a:t>
            </a:r>
            <a:r>
              <a:rPr sz="1800" spc="-170" dirty="0">
                <a:solidFill>
                  <a:srgbClr val="28407D"/>
                </a:solidFill>
                <a:latin typeface="Verdana"/>
                <a:cs typeface="Verdana"/>
              </a:rPr>
              <a:t> </a:t>
            </a:r>
            <a:r>
              <a:rPr sz="1800" spc="-50" dirty="0">
                <a:solidFill>
                  <a:srgbClr val="28407D"/>
                </a:solidFill>
                <a:latin typeface="Verdana"/>
                <a:cs typeface="Verdana"/>
              </a:rPr>
              <a:t>IDM,  </a:t>
            </a:r>
            <a:r>
              <a:rPr sz="1800" spc="-40" dirty="0">
                <a:solidFill>
                  <a:srgbClr val="28407D"/>
                </a:solidFill>
                <a:latin typeface="Verdana"/>
                <a:cs typeface="Verdana"/>
              </a:rPr>
              <a:t>AVC, </a:t>
            </a:r>
            <a:r>
              <a:rPr sz="1800" spc="120" dirty="0">
                <a:solidFill>
                  <a:srgbClr val="28407D"/>
                </a:solidFill>
                <a:latin typeface="Verdana"/>
                <a:cs typeface="Verdana"/>
              </a:rPr>
              <a:t>OAP</a:t>
            </a:r>
            <a:r>
              <a:rPr sz="1800" spc="-295" dirty="0">
                <a:solidFill>
                  <a:srgbClr val="28407D"/>
                </a:solidFill>
                <a:latin typeface="Verdana"/>
                <a:cs typeface="Verdana"/>
              </a:rPr>
              <a:t> </a:t>
            </a:r>
            <a:r>
              <a:rPr sz="1800" spc="-125" dirty="0">
                <a:solidFill>
                  <a:srgbClr val="28407D"/>
                </a:solidFill>
                <a:latin typeface="Verdana"/>
                <a:cs typeface="Verdana"/>
              </a:rPr>
              <a:t>etc.….</a:t>
            </a:r>
            <a:endParaRPr lang="fr-FR" sz="1800" spc="-125" dirty="0">
              <a:solidFill>
                <a:srgbClr val="28407D"/>
              </a:solidFill>
              <a:latin typeface="Verdana"/>
              <a:cs typeface="Verdana"/>
            </a:endParaRPr>
          </a:p>
          <a:p>
            <a:pPr marL="12700" marR="5080">
              <a:lnSpc>
                <a:spcPct val="114599"/>
              </a:lnSpc>
            </a:pPr>
            <a:endParaRPr sz="1800" dirty="0">
              <a:latin typeface="Verdana"/>
              <a:cs typeface="Verdana"/>
            </a:endParaRPr>
          </a:p>
          <a:p>
            <a:pPr marL="298450" marR="1027430" indent="-285750">
              <a:lnSpc>
                <a:spcPct val="114599"/>
              </a:lnSpc>
              <a:buFont typeface="Arial" panose="020B0604020202020204" pitchFamily="34" charset="0"/>
              <a:buChar char="•"/>
            </a:pPr>
            <a:r>
              <a:rPr sz="1800" spc="35" dirty="0">
                <a:solidFill>
                  <a:srgbClr val="28407D"/>
                </a:solidFill>
                <a:latin typeface="Verdana"/>
                <a:cs typeface="Verdana"/>
              </a:rPr>
              <a:t>Le</a:t>
            </a:r>
            <a:r>
              <a:rPr sz="1800" spc="-175" dirty="0">
                <a:solidFill>
                  <a:srgbClr val="28407D"/>
                </a:solidFill>
                <a:latin typeface="Verdana"/>
                <a:cs typeface="Verdana"/>
              </a:rPr>
              <a:t> </a:t>
            </a:r>
            <a:r>
              <a:rPr sz="1800" spc="-305" dirty="0">
                <a:solidFill>
                  <a:srgbClr val="28407D"/>
                </a:solidFill>
                <a:latin typeface="Verdana"/>
                <a:cs typeface="Verdana"/>
              </a:rPr>
              <a:t>«</a:t>
            </a:r>
            <a:r>
              <a:rPr sz="1800" spc="-170" dirty="0">
                <a:solidFill>
                  <a:srgbClr val="28407D"/>
                </a:solidFill>
                <a:latin typeface="Verdana"/>
                <a:cs typeface="Verdana"/>
              </a:rPr>
              <a:t> </a:t>
            </a:r>
            <a:r>
              <a:rPr sz="1800" spc="-10" dirty="0">
                <a:solidFill>
                  <a:srgbClr val="28407D"/>
                </a:solidFill>
                <a:latin typeface="Verdana"/>
                <a:cs typeface="Verdana"/>
              </a:rPr>
              <a:t>sniff</a:t>
            </a:r>
            <a:r>
              <a:rPr sz="1800" spc="-170" dirty="0">
                <a:solidFill>
                  <a:srgbClr val="28407D"/>
                </a:solidFill>
                <a:latin typeface="Verdana"/>
                <a:cs typeface="Verdana"/>
              </a:rPr>
              <a:t> </a:t>
            </a:r>
            <a:r>
              <a:rPr sz="1800" spc="-305" dirty="0">
                <a:solidFill>
                  <a:srgbClr val="28407D"/>
                </a:solidFill>
                <a:latin typeface="Verdana"/>
                <a:cs typeface="Verdana"/>
              </a:rPr>
              <a:t>»</a:t>
            </a:r>
            <a:r>
              <a:rPr sz="1800" spc="-175" dirty="0">
                <a:solidFill>
                  <a:srgbClr val="28407D"/>
                </a:solidFill>
                <a:latin typeface="Verdana"/>
                <a:cs typeface="Verdana"/>
              </a:rPr>
              <a:t> </a:t>
            </a:r>
            <a:r>
              <a:rPr sz="1800" spc="-10" dirty="0">
                <a:solidFill>
                  <a:srgbClr val="28407D"/>
                </a:solidFill>
                <a:latin typeface="Verdana"/>
                <a:cs typeface="Verdana"/>
              </a:rPr>
              <a:t>est</a:t>
            </a:r>
            <a:r>
              <a:rPr sz="1800" spc="-170" dirty="0">
                <a:solidFill>
                  <a:srgbClr val="28407D"/>
                </a:solidFill>
                <a:latin typeface="Verdana"/>
                <a:cs typeface="Verdana"/>
              </a:rPr>
              <a:t> </a:t>
            </a:r>
            <a:r>
              <a:rPr sz="1800" spc="55" dirty="0">
                <a:solidFill>
                  <a:srgbClr val="28407D"/>
                </a:solidFill>
                <a:latin typeface="Verdana"/>
                <a:cs typeface="Verdana"/>
              </a:rPr>
              <a:t>une</a:t>
            </a:r>
            <a:r>
              <a:rPr sz="1800" spc="-170" dirty="0">
                <a:solidFill>
                  <a:srgbClr val="28407D"/>
                </a:solidFill>
                <a:latin typeface="Verdana"/>
                <a:cs typeface="Verdana"/>
              </a:rPr>
              <a:t> </a:t>
            </a:r>
            <a:r>
              <a:rPr sz="1800" spc="15" dirty="0">
                <a:solidFill>
                  <a:srgbClr val="28407D"/>
                </a:solidFill>
                <a:latin typeface="Verdana"/>
                <a:cs typeface="Verdana"/>
              </a:rPr>
              <a:t>cause</a:t>
            </a:r>
            <a:r>
              <a:rPr sz="1800" spc="-175" dirty="0">
                <a:solidFill>
                  <a:srgbClr val="28407D"/>
                </a:solidFill>
                <a:latin typeface="Verdana"/>
                <a:cs typeface="Verdana"/>
              </a:rPr>
              <a:t> </a:t>
            </a:r>
            <a:r>
              <a:rPr sz="1800" spc="55" dirty="0">
                <a:solidFill>
                  <a:srgbClr val="28407D"/>
                </a:solidFill>
                <a:latin typeface="Verdana"/>
                <a:cs typeface="Verdana"/>
              </a:rPr>
              <a:t>de  </a:t>
            </a:r>
            <a:r>
              <a:rPr sz="1800" spc="40" dirty="0">
                <a:solidFill>
                  <a:srgbClr val="28407D"/>
                </a:solidFill>
                <a:latin typeface="Verdana"/>
                <a:cs typeface="Verdana"/>
              </a:rPr>
              <a:t>contamination</a:t>
            </a:r>
            <a:r>
              <a:rPr sz="1800" spc="-180" dirty="0">
                <a:solidFill>
                  <a:srgbClr val="28407D"/>
                </a:solidFill>
                <a:latin typeface="Verdana"/>
                <a:cs typeface="Verdana"/>
              </a:rPr>
              <a:t> </a:t>
            </a:r>
            <a:r>
              <a:rPr sz="1800" spc="10" dirty="0">
                <a:solidFill>
                  <a:srgbClr val="28407D"/>
                </a:solidFill>
                <a:latin typeface="Verdana"/>
                <a:cs typeface="Verdana"/>
              </a:rPr>
              <a:t>par</a:t>
            </a:r>
            <a:r>
              <a:rPr sz="1800" spc="-175" dirty="0">
                <a:solidFill>
                  <a:srgbClr val="28407D"/>
                </a:solidFill>
                <a:latin typeface="Verdana"/>
                <a:cs typeface="Verdana"/>
              </a:rPr>
              <a:t> </a:t>
            </a:r>
            <a:r>
              <a:rPr sz="1800" dirty="0">
                <a:solidFill>
                  <a:srgbClr val="28407D"/>
                </a:solidFill>
                <a:latin typeface="Verdana"/>
                <a:cs typeface="Verdana"/>
              </a:rPr>
              <a:t>le</a:t>
            </a:r>
            <a:r>
              <a:rPr sz="1800" spc="-180" dirty="0">
                <a:solidFill>
                  <a:srgbClr val="28407D"/>
                </a:solidFill>
                <a:latin typeface="Verdana"/>
                <a:cs typeface="Verdana"/>
              </a:rPr>
              <a:t> </a:t>
            </a:r>
            <a:r>
              <a:rPr sz="1800" spc="55" dirty="0">
                <a:solidFill>
                  <a:srgbClr val="28407D"/>
                </a:solidFill>
                <a:latin typeface="Verdana"/>
                <a:cs typeface="Verdana"/>
              </a:rPr>
              <a:t>VHC</a:t>
            </a:r>
            <a:endParaRPr lang="fr-FR" sz="1800" spc="55" dirty="0">
              <a:solidFill>
                <a:srgbClr val="28407D"/>
              </a:solidFill>
              <a:latin typeface="Verdana"/>
              <a:cs typeface="Verdana"/>
            </a:endParaRPr>
          </a:p>
          <a:p>
            <a:pPr marL="12700" marR="1027430">
              <a:lnSpc>
                <a:spcPct val="114599"/>
              </a:lnSpc>
            </a:pPr>
            <a:endParaRPr sz="1800" dirty="0">
              <a:latin typeface="Verdana"/>
              <a:cs typeface="Verdana"/>
            </a:endParaRPr>
          </a:p>
          <a:p>
            <a:pPr marL="298450" marR="146685" indent="-285750">
              <a:lnSpc>
                <a:spcPct val="114599"/>
              </a:lnSpc>
              <a:buFont typeface="Arial" panose="020B0604020202020204" pitchFamily="34" charset="0"/>
              <a:buChar char="•"/>
            </a:pPr>
            <a:r>
              <a:rPr sz="1800" spc="40" dirty="0">
                <a:solidFill>
                  <a:srgbClr val="28407D"/>
                </a:solidFill>
                <a:latin typeface="Verdana"/>
                <a:cs typeface="Verdana"/>
              </a:rPr>
              <a:t>Pas</a:t>
            </a:r>
            <a:r>
              <a:rPr sz="1800" spc="-175" dirty="0">
                <a:solidFill>
                  <a:srgbClr val="28407D"/>
                </a:solidFill>
                <a:latin typeface="Verdana"/>
                <a:cs typeface="Verdana"/>
              </a:rPr>
              <a:t> </a:t>
            </a:r>
            <a:r>
              <a:rPr sz="1800" spc="55" dirty="0">
                <a:solidFill>
                  <a:srgbClr val="28407D"/>
                </a:solidFill>
                <a:latin typeface="Verdana"/>
                <a:cs typeface="Verdana"/>
              </a:rPr>
              <a:t>de</a:t>
            </a:r>
            <a:r>
              <a:rPr sz="1800" spc="-170" dirty="0">
                <a:solidFill>
                  <a:srgbClr val="28407D"/>
                </a:solidFill>
                <a:latin typeface="Verdana"/>
                <a:cs typeface="Verdana"/>
              </a:rPr>
              <a:t> </a:t>
            </a:r>
            <a:r>
              <a:rPr sz="1800" spc="25" dirty="0">
                <a:solidFill>
                  <a:srgbClr val="28407D"/>
                </a:solidFill>
                <a:latin typeface="Verdana"/>
                <a:cs typeface="Verdana"/>
              </a:rPr>
              <a:t>traitement</a:t>
            </a:r>
            <a:r>
              <a:rPr sz="1800" spc="-170" dirty="0">
                <a:solidFill>
                  <a:srgbClr val="28407D"/>
                </a:solidFill>
                <a:latin typeface="Verdana"/>
                <a:cs typeface="Verdana"/>
              </a:rPr>
              <a:t> </a:t>
            </a:r>
            <a:r>
              <a:rPr sz="1800" spc="20" dirty="0">
                <a:solidFill>
                  <a:srgbClr val="28407D"/>
                </a:solidFill>
                <a:latin typeface="Verdana"/>
                <a:cs typeface="Verdana"/>
              </a:rPr>
              <a:t>miracle</a:t>
            </a:r>
            <a:r>
              <a:rPr sz="1800" spc="-170" dirty="0">
                <a:solidFill>
                  <a:srgbClr val="28407D"/>
                </a:solidFill>
                <a:latin typeface="Verdana"/>
                <a:cs typeface="Verdana"/>
              </a:rPr>
              <a:t> </a:t>
            </a:r>
            <a:r>
              <a:rPr sz="1800" spc="-20" dirty="0">
                <a:solidFill>
                  <a:srgbClr val="28407D"/>
                </a:solidFill>
                <a:latin typeface="Verdana"/>
                <a:cs typeface="Verdana"/>
              </a:rPr>
              <a:t>à</a:t>
            </a:r>
            <a:r>
              <a:rPr sz="1800" spc="-170" dirty="0">
                <a:solidFill>
                  <a:srgbClr val="28407D"/>
                </a:solidFill>
                <a:latin typeface="Verdana"/>
                <a:cs typeface="Verdana"/>
              </a:rPr>
              <a:t> </a:t>
            </a:r>
            <a:r>
              <a:rPr sz="1800" dirty="0">
                <a:solidFill>
                  <a:srgbClr val="28407D"/>
                </a:solidFill>
                <a:latin typeface="Verdana"/>
                <a:cs typeface="Verdana"/>
              </a:rPr>
              <a:t>l’heure  </a:t>
            </a:r>
            <a:r>
              <a:rPr sz="1800" spc="20" dirty="0">
                <a:solidFill>
                  <a:srgbClr val="28407D"/>
                </a:solidFill>
                <a:latin typeface="Verdana"/>
                <a:cs typeface="Verdana"/>
              </a:rPr>
              <a:t>actuelle</a:t>
            </a:r>
            <a:endParaRPr sz="1800" dirty="0">
              <a:latin typeface="Verdana"/>
              <a:cs typeface="Verdana"/>
            </a:endParaRPr>
          </a:p>
        </p:txBody>
      </p:sp>
      <p:sp>
        <p:nvSpPr>
          <p:cNvPr id="37" name="object 37"/>
          <p:cNvSpPr/>
          <p:nvPr/>
        </p:nvSpPr>
        <p:spPr>
          <a:xfrm>
            <a:off x="349501" y="1272170"/>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sp>
        <p:nvSpPr>
          <p:cNvPr id="38" name="object 38"/>
          <p:cNvSpPr txBox="1">
            <a:spLocks noGrp="1"/>
          </p:cNvSpPr>
          <p:nvPr>
            <p:ph type="title"/>
          </p:nvPr>
        </p:nvSpPr>
        <p:spPr>
          <a:xfrm>
            <a:off x="265504" y="347344"/>
            <a:ext cx="3392095" cy="705321"/>
          </a:xfrm>
          <a:prstGeom prst="rect">
            <a:avLst/>
          </a:prstGeom>
        </p:spPr>
        <p:txBody>
          <a:bodyPr vert="horz" wrap="square" lIns="0" tIns="12700" rIns="0" bIns="0" rtlCol="0">
            <a:spAutoFit/>
          </a:bodyPr>
          <a:lstStyle/>
          <a:p>
            <a:pPr marL="12700">
              <a:lnSpc>
                <a:spcPct val="100000"/>
              </a:lnSpc>
              <a:spcBef>
                <a:spcPts val="100"/>
              </a:spcBef>
            </a:pPr>
            <a:r>
              <a:rPr sz="4500" dirty="0">
                <a:solidFill>
                  <a:srgbClr val="003399"/>
                </a:solidFill>
              </a:rPr>
              <a:t>COCAÏNE</a:t>
            </a:r>
            <a:endParaRPr sz="4500"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753600" cy="6583680"/>
          </a:xfrm>
          <a:custGeom>
            <a:avLst/>
            <a:gdLst/>
            <a:ahLst/>
            <a:cxnLst/>
            <a:rect l="l" t="t" r="r" b="b"/>
            <a:pathLst>
              <a:path w="9753600" h="6583680">
                <a:moveTo>
                  <a:pt x="0" y="6583680"/>
                </a:moveTo>
                <a:lnTo>
                  <a:pt x="9753600" y="6583680"/>
                </a:lnTo>
                <a:lnTo>
                  <a:pt x="9753600" y="0"/>
                </a:lnTo>
                <a:lnTo>
                  <a:pt x="0" y="0"/>
                </a:lnTo>
                <a:lnTo>
                  <a:pt x="0" y="6583680"/>
                </a:lnTo>
                <a:close/>
              </a:path>
            </a:pathLst>
          </a:custGeom>
          <a:solidFill>
            <a:srgbClr val="78C258"/>
          </a:solidFill>
        </p:spPr>
        <p:txBody>
          <a:bodyPr wrap="square" lIns="0" tIns="0" rIns="0" bIns="0" rtlCol="0"/>
          <a:lstStyle/>
          <a:p>
            <a:endParaRPr/>
          </a:p>
        </p:txBody>
      </p:sp>
      <p:sp>
        <p:nvSpPr>
          <p:cNvPr id="3" name="object 3"/>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00A650">
              <a:alpha val="67839"/>
            </a:srgbClr>
          </a:solidFill>
        </p:spPr>
        <p:txBody>
          <a:bodyPr wrap="square" lIns="0" tIns="0" rIns="0" bIns="0" rtlCol="0"/>
          <a:lstStyle/>
          <a:p>
            <a:endParaRPr/>
          </a:p>
        </p:txBody>
      </p:sp>
      <p:sp>
        <p:nvSpPr>
          <p:cNvPr id="4" name="object 4"/>
          <p:cNvSpPr/>
          <p:nvPr/>
        </p:nvSpPr>
        <p:spPr>
          <a:xfrm>
            <a:off x="528215" y="1425046"/>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FFFFFF"/>
          </a:solidFill>
        </p:spPr>
        <p:txBody>
          <a:bodyPr wrap="square" lIns="0" tIns="0" rIns="0" bIns="0" rtlCol="0"/>
          <a:lstStyle/>
          <a:p>
            <a:endParaRPr/>
          </a:p>
        </p:txBody>
      </p:sp>
      <p:sp>
        <p:nvSpPr>
          <p:cNvPr id="5" name="object 5"/>
          <p:cNvSpPr/>
          <p:nvPr/>
        </p:nvSpPr>
        <p:spPr>
          <a:xfrm>
            <a:off x="165966" y="6585463"/>
            <a:ext cx="1647824" cy="600059"/>
          </a:xfrm>
          <a:prstGeom prst="rect">
            <a:avLst/>
          </a:prstGeom>
          <a:blipFill>
            <a:blip r:embed="rId4" cstate="print"/>
            <a:stretch>
              <a:fillRect/>
            </a:stretch>
          </a:blipFill>
        </p:spPr>
        <p:txBody>
          <a:bodyPr wrap="square" lIns="0" tIns="0" rIns="0" bIns="0" rtlCol="0"/>
          <a:lstStyle/>
          <a:p>
            <a:endParaRPr/>
          </a:p>
        </p:txBody>
      </p:sp>
      <p:grpSp>
        <p:nvGrpSpPr>
          <p:cNvPr id="12" name="object 12"/>
          <p:cNvGrpSpPr/>
          <p:nvPr/>
        </p:nvGrpSpPr>
        <p:grpSpPr>
          <a:xfrm>
            <a:off x="6378839" y="3654552"/>
            <a:ext cx="1791970" cy="2096770"/>
            <a:chOff x="5937165" y="4066015"/>
            <a:chExt cx="1791970" cy="2096770"/>
          </a:xfrm>
        </p:grpSpPr>
        <p:sp>
          <p:nvSpPr>
            <p:cNvPr id="13" name="object 13"/>
            <p:cNvSpPr/>
            <p:nvPr/>
          </p:nvSpPr>
          <p:spPr>
            <a:xfrm>
              <a:off x="5937165" y="5032255"/>
              <a:ext cx="542290" cy="563245"/>
            </a:xfrm>
            <a:custGeom>
              <a:avLst/>
              <a:gdLst/>
              <a:ahLst/>
              <a:cxnLst/>
              <a:rect l="l" t="t" r="r" b="b"/>
              <a:pathLst>
                <a:path w="542289" h="563245">
                  <a:moveTo>
                    <a:pt x="255502" y="563196"/>
                  </a:moveTo>
                  <a:lnTo>
                    <a:pt x="214619" y="560460"/>
                  </a:lnTo>
                  <a:lnTo>
                    <a:pt x="173534" y="551516"/>
                  </a:lnTo>
                  <a:lnTo>
                    <a:pt x="133532" y="535033"/>
                  </a:lnTo>
                  <a:lnTo>
                    <a:pt x="95899" y="509680"/>
                  </a:lnTo>
                  <a:lnTo>
                    <a:pt x="61919" y="474125"/>
                  </a:lnTo>
                  <a:lnTo>
                    <a:pt x="32879" y="427036"/>
                  </a:lnTo>
                  <a:lnTo>
                    <a:pt x="10062" y="367083"/>
                  </a:lnTo>
                  <a:lnTo>
                    <a:pt x="0" y="313529"/>
                  </a:lnTo>
                  <a:lnTo>
                    <a:pt x="1226" y="265075"/>
                  </a:lnTo>
                  <a:lnTo>
                    <a:pt x="12103" y="221635"/>
                  </a:lnTo>
                  <a:lnTo>
                    <a:pt x="30993" y="183123"/>
                  </a:lnTo>
                  <a:lnTo>
                    <a:pt x="56258" y="149455"/>
                  </a:lnTo>
                  <a:lnTo>
                    <a:pt x="86260" y="120544"/>
                  </a:lnTo>
                  <a:lnTo>
                    <a:pt x="119362" y="96305"/>
                  </a:lnTo>
                  <a:lnTo>
                    <a:pt x="153925" y="76652"/>
                  </a:lnTo>
                  <a:lnTo>
                    <a:pt x="220885" y="50762"/>
                  </a:lnTo>
                  <a:lnTo>
                    <a:pt x="248714" y="43125"/>
                  </a:lnTo>
                  <a:lnTo>
                    <a:pt x="276583" y="35292"/>
                  </a:lnTo>
                  <a:lnTo>
                    <a:pt x="399370" y="0"/>
                  </a:lnTo>
                  <a:lnTo>
                    <a:pt x="542158" y="496716"/>
                  </a:lnTo>
                  <a:lnTo>
                    <a:pt x="476591" y="515647"/>
                  </a:lnTo>
                  <a:lnTo>
                    <a:pt x="418314" y="532290"/>
                  </a:lnTo>
                  <a:lnTo>
                    <a:pt x="364093" y="547478"/>
                  </a:lnTo>
                  <a:lnTo>
                    <a:pt x="331525" y="555374"/>
                  </a:lnTo>
                  <a:lnTo>
                    <a:pt x="294899" y="561057"/>
                  </a:lnTo>
                  <a:lnTo>
                    <a:pt x="255502" y="563196"/>
                  </a:lnTo>
                  <a:close/>
                </a:path>
              </a:pathLst>
            </a:custGeom>
            <a:solidFill>
              <a:srgbClr val="D66A73"/>
            </a:solidFill>
          </p:spPr>
          <p:txBody>
            <a:bodyPr wrap="square" lIns="0" tIns="0" rIns="0" bIns="0" rtlCol="0"/>
            <a:lstStyle/>
            <a:p>
              <a:endParaRPr/>
            </a:p>
          </p:txBody>
        </p:sp>
        <p:sp>
          <p:nvSpPr>
            <p:cNvPr id="14" name="object 14"/>
            <p:cNvSpPr/>
            <p:nvPr/>
          </p:nvSpPr>
          <p:spPr>
            <a:xfrm>
              <a:off x="6890759" y="4423946"/>
              <a:ext cx="581660" cy="563245"/>
            </a:xfrm>
            <a:custGeom>
              <a:avLst/>
              <a:gdLst/>
              <a:ahLst/>
              <a:cxnLst/>
              <a:rect l="l" t="t" r="r" b="b"/>
              <a:pathLst>
                <a:path w="581659" h="563245">
                  <a:moveTo>
                    <a:pt x="256766" y="562685"/>
                  </a:moveTo>
                  <a:lnTo>
                    <a:pt x="201962" y="554874"/>
                  </a:lnTo>
                  <a:lnTo>
                    <a:pt x="141239" y="534053"/>
                  </a:lnTo>
                  <a:lnTo>
                    <a:pt x="93517" y="507421"/>
                  </a:lnTo>
                  <a:lnTo>
                    <a:pt x="56954" y="475397"/>
                  </a:lnTo>
                  <a:lnTo>
                    <a:pt x="30434" y="439185"/>
                  </a:lnTo>
                  <a:lnTo>
                    <a:pt x="12844" y="399987"/>
                  </a:lnTo>
                  <a:lnTo>
                    <a:pt x="3070" y="359007"/>
                  </a:lnTo>
                  <a:lnTo>
                    <a:pt x="0" y="317448"/>
                  </a:lnTo>
                  <a:lnTo>
                    <a:pt x="2518" y="276513"/>
                  </a:lnTo>
                  <a:lnTo>
                    <a:pt x="9511" y="237406"/>
                  </a:lnTo>
                  <a:lnTo>
                    <a:pt x="19866" y="201330"/>
                  </a:lnTo>
                  <a:lnTo>
                    <a:pt x="32468" y="169487"/>
                  </a:lnTo>
                  <a:lnTo>
                    <a:pt x="44509" y="143241"/>
                  </a:lnTo>
                  <a:lnTo>
                    <a:pt x="56353" y="116837"/>
                  </a:lnTo>
                  <a:lnTo>
                    <a:pt x="75048" y="74386"/>
                  </a:lnTo>
                  <a:lnTo>
                    <a:pt x="107642" y="0"/>
                  </a:lnTo>
                  <a:lnTo>
                    <a:pt x="581363" y="207664"/>
                  </a:lnTo>
                  <a:lnTo>
                    <a:pt x="554065" y="270120"/>
                  </a:lnTo>
                  <a:lnTo>
                    <a:pt x="529628" y="325714"/>
                  </a:lnTo>
                  <a:lnTo>
                    <a:pt x="506609" y="377571"/>
                  </a:lnTo>
                  <a:lnTo>
                    <a:pt x="472723" y="439355"/>
                  </a:lnTo>
                  <a:lnTo>
                    <a:pt x="449146" y="470971"/>
                  </a:lnTo>
                  <a:lnTo>
                    <a:pt x="420876" y="500615"/>
                  </a:lnTo>
                  <a:lnTo>
                    <a:pt x="387706" y="526449"/>
                  </a:lnTo>
                  <a:lnTo>
                    <a:pt x="349434" y="546632"/>
                  </a:lnTo>
                  <a:lnTo>
                    <a:pt x="305856" y="559324"/>
                  </a:lnTo>
                  <a:lnTo>
                    <a:pt x="256766" y="562685"/>
                  </a:lnTo>
                  <a:close/>
                </a:path>
              </a:pathLst>
            </a:custGeom>
            <a:solidFill>
              <a:srgbClr val="73AEDA"/>
            </a:solidFill>
          </p:spPr>
          <p:txBody>
            <a:bodyPr wrap="square" lIns="0" tIns="0" rIns="0" bIns="0" rtlCol="0"/>
            <a:lstStyle/>
            <a:p>
              <a:endParaRPr/>
            </a:p>
          </p:txBody>
        </p:sp>
        <p:sp>
          <p:nvSpPr>
            <p:cNvPr id="15" name="object 15"/>
            <p:cNvSpPr/>
            <p:nvPr/>
          </p:nvSpPr>
          <p:spPr>
            <a:xfrm>
              <a:off x="6336525" y="4066018"/>
              <a:ext cx="1243965" cy="1463040"/>
            </a:xfrm>
            <a:custGeom>
              <a:avLst/>
              <a:gdLst/>
              <a:ahLst/>
              <a:cxnLst/>
              <a:rect l="l" t="t" r="r" b="b"/>
              <a:pathLst>
                <a:path w="1243965" h="1463039">
                  <a:moveTo>
                    <a:pt x="538848" y="1190904"/>
                  </a:moveTo>
                  <a:lnTo>
                    <a:pt x="538403" y="1135672"/>
                  </a:lnTo>
                  <a:lnTo>
                    <a:pt x="525805" y="1072807"/>
                  </a:lnTo>
                  <a:lnTo>
                    <a:pt x="505790" y="1022108"/>
                  </a:lnTo>
                  <a:lnTo>
                    <a:pt x="478917" y="981697"/>
                  </a:lnTo>
                  <a:lnTo>
                    <a:pt x="446519" y="950595"/>
                  </a:lnTo>
                  <a:lnTo>
                    <a:pt x="409956" y="927900"/>
                  </a:lnTo>
                  <a:lnTo>
                    <a:pt x="370573" y="912647"/>
                  </a:lnTo>
                  <a:lnTo>
                    <a:pt x="329704" y="903922"/>
                  </a:lnTo>
                  <a:lnTo>
                    <a:pt x="288721" y="900772"/>
                  </a:lnTo>
                  <a:lnTo>
                    <a:pt x="248958" y="902284"/>
                  </a:lnTo>
                  <a:lnTo>
                    <a:pt x="211759" y="907491"/>
                  </a:lnTo>
                  <a:lnTo>
                    <a:pt x="178485" y="915479"/>
                  </a:lnTo>
                  <a:lnTo>
                    <a:pt x="150660" y="923594"/>
                  </a:lnTo>
                  <a:lnTo>
                    <a:pt x="122796" y="931583"/>
                  </a:lnTo>
                  <a:lnTo>
                    <a:pt x="0" y="966241"/>
                  </a:lnTo>
                  <a:lnTo>
                    <a:pt x="142798" y="1462963"/>
                  </a:lnTo>
                  <a:lnTo>
                    <a:pt x="321703" y="1412621"/>
                  </a:lnTo>
                  <a:lnTo>
                    <a:pt x="387477" y="1387551"/>
                  </a:lnTo>
                  <a:lnTo>
                    <a:pt x="422008" y="1368552"/>
                  </a:lnTo>
                  <a:lnTo>
                    <a:pt x="455231" y="1344650"/>
                  </a:lnTo>
                  <a:lnTo>
                    <a:pt x="485330" y="1315389"/>
                  </a:lnTo>
                  <a:lnTo>
                    <a:pt x="510501" y="1280312"/>
                  </a:lnTo>
                  <a:lnTo>
                    <a:pt x="528942" y="1238973"/>
                  </a:lnTo>
                  <a:lnTo>
                    <a:pt x="538848" y="1190904"/>
                  </a:lnTo>
                  <a:close/>
                </a:path>
                <a:path w="1243965" h="1463039">
                  <a:moveTo>
                    <a:pt x="1243711" y="250215"/>
                  </a:moveTo>
                  <a:lnTo>
                    <a:pt x="1240472" y="208419"/>
                  </a:lnTo>
                  <a:lnTo>
                    <a:pt x="1229601" y="166700"/>
                  </a:lnTo>
                  <a:lnTo>
                    <a:pt x="1209598" y="126123"/>
                  </a:lnTo>
                  <a:lnTo>
                    <a:pt x="1178953" y="87807"/>
                  </a:lnTo>
                  <a:lnTo>
                    <a:pt x="1136167" y="52844"/>
                  </a:lnTo>
                  <a:lnTo>
                    <a:pt x="1079741" y="22313"/>
                  </a:lnTo>
                  <a:lnTo>
                    <a:pt x="1027899" y="5245"/>
                  </a:lnTo>
                  <a:lnTo>
                    <a:pt x="979589" y="0"/>
                  </a:lnTo>
                  <a:lnTo>
                    <a:pt x="934923" y="4965"/>
                  </a:lnTo>
                  <a:lnTo>
                    <a:pt x="894067" y="18503"/>
                  </a:lnTo>
                  <a:lnTo>
                    <a:pt x="857148" y="38989"/>
                  </a:lnTo>
                  <a:lnTo>
                    <a:pt x="824318" y="64782"/>
                  </a:lnTo>
                  <a:lnTo>
                    <a:pt x="795705" y="94259"/>
                  </a:lnTo>
                  <a:lnTo>
                    <a:pt x="771461" y="125780"/>
                  </a:lnTo>
                  <a:lnTo>
                    <a:pt x="736625" y="188442"/>
                  </a:lnTo>
                  <a:lnTo>
                    <a:pt x="725297" y="215163"/>
                  </a:lnTo>
                  <a:lnTo>
                    <a:pt x="713740" y="241731"/>
                  </a:lnTo>
                  <a:lnTo>
                    <a:pt x="694931" y="284022"/>
                  </a:lnTo>
                  <a:lnTo>
                    <a:pt x="661873" y="357936"/>
                  </a:lnTo>
                  <a:lnTo>
                    <a:pt x="1135595" y="565594"/>
                  </a:lnTo>
                  <a:lnTo>
                    <a:pt x="1163358" y="503504"/>
                  </a:lnTo>
                  <a:lnTo>
                    <a:pt x="1187856" y="448081"/>
                  </a:lnTo>
                  <a:lnTo>
                    <a:pt x="1210348" y="396113"/>
                  </a:lnTo>
                  <a:lnTo>
                    <a:pt x="1233284" y="329603"/>
                  </a:lnTo>
                  <a:lnTo>
                    <a:pt x="1240815" y="290969"/>
                  </a:lnTo>
                  <a:lnTo>
                    <a:pt x="1243711" y="250215"/>
                  </a:lnTo>
                  <a:close/>
                </a:path>
              </a:pathLst>
            </a:custGeom>
            <a:solidFill>
              <a:srgbClr val="E7E7E7"/>
            </a:solidFill>
          </p:spPr>
          <p:txBody>
            <a:bodyPr wrap="square" lIns="0" tIns="0" rIns="0" bIns="0" rtlCol="0"/>
            <a:lstStyle/>
            <a:p>
              <a:endParaRPr/>
            </a:p>
          </p:txBody>
        </p:sp>
        <p:sp>
          <p:nvSpPr>
            <p:cNvPr id="16" name="object 16"/>
            <p:cNvSpPr/>
            <p:nvPr/>
          </p:nvSpPr>
          <p:spPr>
            <a:xfrm>
              <a:off x="6071957" y="5405212"/>
              <a:ext cx="163786" cy="108722"/>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7157733" y="5214425"/>
              <a:ext cx="542290" cy="511809"/>
            </a:xfrm>
            <a:custGeom>
              <a:avLst/>
              <a:gdLst/>
              <a:ahLst/>
              <a:cxnLst/>
              <a:rect l="l" t="t" r="r" b="b"/>
              <a:pathLst>
                <a:path w="542290" h="511810">
                  <a:moveTo>
                    <a:pt x="29652" y="511302"/>
                  </a:moveTo>
                  <a:lnTo>
                    <a:pt x="19941" y="443968"/>
                  </a:lnTo>
                  <a:lnTo>
                    <a:pt x="11404" y="383872"/>
                  </a:lnTo>
                  <a:lnTo>
                    <a:pt x="3615" y="327551"/>
                  </a:lnTo>
                  <a:lnTo>
                    <a:pt x="0" y="257208"/>
                  </a:lnTo>
                  <a:lnTo>
                    <a:pt x="3433" y="217915"/>
                  </a:lnTo>
                  <a:lnTo>
                    <a:pt x="11886" y="177824"/>
                  </a:lnTo>
                  <a:lnTo>
                    <a:pt x="26503" y="138398"/>
                  </a:lnTo>
                  <a:lnTo>
                    <a:pt x="48427" y="101098"/>
                  </a:lnTo>
                  <a:lnTo>
                    <a:pt x="78802" y="67388"/>
                  </a:lnTo>
                  <a:lnTo>
                    <a:pt x="118772" y="38730"/>
                  </a:lnTo>
                  <a:lnTo>
                    <a:pt x="169483" y="16587"/>
                  </a:lnTo>
                  <a:lnTo>
                    <a:pt x="232076" y="2420"/>
                  </a:lnTo>
                  <a:lnTo>
                    <a:pt x="286606" y="0"/>
                  </a:lnTo>
                  <a:lnTo>
                    <a:pt x="334497" y="8028"/>
                  </a:lnTo>
                  <a:lnTo>
                    <a:pt x="376063" y="24897"/>
                  </a:lnTo>
                  <a:lnTo>
                    <a:pt x="411620" y="48997"/>
                  </a:lnTo>
                  <a:lnTo>
                    <a:pt x="441481" y="78721"/>
                  </a:lnTo>
                  <a:lnTo>
                    <a:pt x="465963" y="112459"/>
                  </a:lnTo>
                  <a:lnTo>
                    <a:pt x="485380" y="148604"/>
                  </a:lnTo>
                  <a:lnTo>
                    <a:pt x="500048" y="185547"/>
                  </a:lnTo>
                  <a:lnTo>
                    <a:pt x="516393" y="255392"/>
                  </a:lnTo>
                  <a:lnTo>
                    <a:pt x="520336" y="284222"/>
                  </a:lnTo>
                  <a:lnTo>
                    <a:pt x="542010" y="439144"/>
                  </a:lnTo>
                  <a:lnTo>
                    <a:pt x="29652" y="511302"/>
                  </a:lnTo>
                  <a:close/>
                </a:path>
              </a:pathLst>
            </a:custGeom>
            <a:solidFill>
              <a:srgbClr val="2F2F2F"/>
            </a:solidFill>
          </p:spPr>
          <p:txBody>
            <a:bodyPr wrap="square" lIns="0" tIns="0" rIns="0" bIns="0" rtlCol="0"/>
            <a:lstStyle/>
            <a:p>
              <a:endParaRPr/>
            </a:p>
          </p:txBody>
        </p:sp>
        <p:sp>
          <p:nvSpPr>
            <p:cNvPr id="18" name="object 18"/>
            <p:cNvSpPr/>
            <p:nvPr/>
          </p:nvSpPr>
          <p:spPr>
            <a:xfrm>
              <a:off x="7187385" y="5653570"/>
              <a:ext cx="541655" cy="509270"/>
            </a:xfrm>
            <a:custGeom>
              <a:avLst/>
              <a:gdLst/>
              <a:ahLst/>
              <a:cxnLst/>
              <a:rect l="l" t="t" r="r" b="b"/>
              <a:pathLst>
                <a:path w="541654" h="509270">
                  <a:moveTo>
                    <a:pt x="269396" y="508753"/>
                  </a:moveTo>
                  <a:lnTo>
                    <a:pt x="214592" y="501461"/>
                  </a:lnTo>
                  <a:lnTo>
                    <a:pt x="168340" y="484951"/>
                  </a:lnTo>
                  <a:lnTo>
                    <a:pt x="129940" y="460945"/>
                  </a:lnTo>
                  <a:lnTo>
                    <a:pt x="98691" y="431165"/>
                  </a:lnTo>
                  <a:lnTo>
                    <a:pt x="73893" y="397332"/>
                  </a:lnTo>
                  <a:lnTo>
                    <a:pt x="54845" y="361168"/>
                  </a:lnTo>
                  <a:lnTo>
                    <a:pt x="40847" y="324395"/>
                  </a:lnTo>
                  <a:lnTo>
                    <a:pt x="25197" y="255909"/>
                  </a:lnTo>
                  <a:lnTo>
                    <a:pt x="17362" y="199765"/>
                  </a:lnTo>
                  <a:lnTo>
                    <a:pt x="0" y="72158"/>
                  </a:lnTo>
                  <a:lnTo>
                    <a:pt x="512358" y="0"/>
                  </a:lnTo>
                  <a:lnTo>
                    <a:pt x="523152" y="80266"/>
                  </a:lnTo>
                  <a:lnTo>
                    <a:pt x="529419" y="126119"/>
                  </a:lnTo>
                  <a:lnTo>
                    <a:pt x="533559" y="154745"/>
                  </a:lnTo>
                  <a:lnTo>
                    <a:pt x="537975" y="183331"/>
                  </a:lnTo>
                  <a:lnTo>
                    <a:pt x="541241" y="217397"/>
                  </a:lnTo>
                  <a:lnTo>
                    <a:pt x="537163" y="294488"/>
                  </a:lnTo>
                  <a:lnTo>
                    <a:pt x="528333" y="334595"/>
                  </a:lnTo>
                  <a:lnTo>
                    <a:pt x="513985" y="373795"/>
                  </a:lnTo>
                  <a:lnTo>
                    <a:pt x="493375" y="410629"/>
                  </a:lnTo>
                  <a:lnTo>
                    <a:pt x="465760" y="443637"/>
                  </a:lnTo>
                  <a:lnTo>
                    <a:pt x="430397" y="471360"/>
                  </a:lnTo>
                  <a:lnTo>
                    <a:pt x="386542" y="492336"/>
                  </a:lnTo>
                  <a:lnTo>
                    <a:pt x="333452" y="505106"/>
                  </a:lnTo>
                  <a:lnTo>
                    <a:pt x="269396" y="508753"/>
                  </a:lnTo>
                  <a:close/>
                </a:path>
              </a:pathLst>
            </a:custGeom>
            <a:solidFill>
              <a:srgbClr val="E7E7E7"/>
            </a:solidFill>
          </p:spPr>
          <p:txBody>
            <a:bodyPr wrap="square" lIns="0" tIns="0" rIns="0" bIns="0" rtlCol="0"/>
            <a:lstStyle/>
            <a:p>
              <a:endParaRPr/>
            </a:p>
          </p:txBody>
        </p:sp>
        <p:sp>
          <p:nvSpPr>
            <p:cNvPr id="19" name="object 19"/>
            <p:cNvSpPr/>
            <p:nvPr/>
          </p:nvSpPr>
          <p:spPr>
            <a:xfrm>
              <a:off x="7239881" y="5338927"/>
              <a:ext cx="124729" cy="150189"/>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7122291" y="4795224"/>
              <a:ext cx="177645" cy="87418"/>
            </a:xfrm>
            <a:prstGeom prst="rect">
              <a:avLst/>
            </a:prstGeom>
            <a:blipFill>
              <a:blip r:embed="rId7" cstate="print"/>
              <a:stretch>
                <a:fillRect/>
              </a:stretch>
            </a:blipFill>
          </p:spPr>
          <p:txBody>
            <a:bodyPr wrap="square" lIns="0" tIns="0" rIns="0" bIns="0" rtlCol="0"/>
            <a:lstStyle/>
            <a:p>
              <a:endParaRPr/>
            </a:p>
          </p:txBody>
        </p:sp>
      </p:grpSp>
      <p:sp>
        <p:nvSpPr>
          <p:cNvPr id="21" name="object 21"/>
          <p:cNvSpPr/>
          <p:nvPr/>
        </p:nvSpPr>
        <p:spPr>
          <a:xfrm>
            <a:off x="7347928" y="225635"/>
            <a:ext cx="2133600" cy="2133600"/>
          </a:xfrm>
          <a:custGeom>
            <a:avLst/>
            <a:gdLst/>
            <a:ahLst/>
            <a:cxnLst/>
            <a:rect l="l" t="t" r="r" b="b"/>
            <a:pathLst>
              <a:path w="2133600" h="2133600">
                <a:moveTo>
                  <a:pt x="1066800" y="2133600"/>
                </a:moveTo>
                <a:lnTo>
                  <a:pt x="1017900" y="2132499"/>
                </a:lnTo>
                <a:lnTo>
                  <a:pt x="969677" y="2129242"/>
                </a:lnTo>
                <a:lnTo>
                  <a:pt x="922010" y="2123864"/>
                </a:lnTo>
                <a:lnTo>
                  <a:pt x="875002" y="2116418"/>
                </a:lnTo>
                <a:lnTo>
                  <a:pt x="828699" y="2106948"/>
                </a:lnTo>
                <a:lnTo>
                  <a:pt x="783150" y="2095504"/>
                </a:lnTo>
                <a:lnTo>
                  <a:pt x="738400" y="2082130"/>
                </a:lnTo>
                <a:lnTo>
                  <a:pt x="694498" y="2066876"/>
                </a:lnTo>
                <a:lnTo>
                  <a:pt x="651490" y="2049787"/>
                </a:lnTo>
                <a:lnTo>
                  <a:pt x="609422" y="2030911"/>
                </a:lnTo>
                <a:lnTo>
                  <a:pt x="568343" y="2010294"/>
                </a:lnTo>
                <a:lnTo>
                  <a:pt x="528298" y="1987984"/>
                </a:lnTo>
                <a:lnTo>
                  <a:pt x="489336" y="1964028"/>
                </a:lnTo>
                <a:lnTo>
                  <a:pt x="451503" y="1938472"/>
                </a:lnTo>
                <a:lnTo>
                  <a:pt x="414846" y="1911365"/>
                </a:lnTo>
                <a:lnTo>
                  <a:pt x="379412" y="1882752"/>
                </a:lnTo>
                <a:lnTo>
                  <a:pt x="345248" y="1852680"/>
                </a:lnTo>
                <a:lnTo>
                  <a:pt x="312402" y="1821198"/>
                </a:lnTo>
                <a:lnTo>
                  <a:pt x="280919" y="1788351"/>
                </a:lnTo>
                <a:lnTo>
                  <a:pt x="250848" y="1754188"/>
                </a:lnTo>
                <a:lnTo>
                  <a:pt x="222235" y="1718754"/>
                </a:lnTo>
                <a:lnTo>
                  <a:pt x="195127" y="1682097"/>
                </a:lnTo>
                <a:lnTo>
                  <a:pt x="169572" y="1644263"/>
                </a:lnTo>
                <a:lnTo>
                  <a:pt x="145616" y="1605301"/>
                </a:lnTo>
                <a:lnTo>
                  <a:pt x="123306" y="1565257"/>
                </a:lnTo>
                <a:lnTo>
                  <a:pt x="102689" y="1524178"/>
                </a:lnTo>
                <a:lnTo>
                  <a:pt x="83813" y="1482110"/>
                </a:lnTo>
                <a:lnTo>
                  <a:pt x="66724" y="1439102"/>
                </a:lnTo>
                <a:lnTo>
                  <a:pt x="51469" y="1395199"/>
                </a:lnTo>
                <a:lnTo>
                  <a:pt x="38096" y="1350450"/>
                </a:lnTo>
                <a:lnTo>
                  <a:pt x="26651" y="1304900"/>
                </a:lnTo>
                <a:lnTo>
                  <a:pt x="17182" y="1258598"/>
                </a:lnTo>
                <a:lnTo>
                  <a:pt x="9735" y="1211590"/>
                </a:lnTo>
                <a:lnTo>
                  <a:pt x="4341" y="1163675"/>
                </a:lnTo>
                <a:lnTo>
                  <a:pt x="1094" y="1115512"/>
                </a:lnTo>
                <a:lnTo>
                  <a:pt x="0" y="1066800"/>
                </a:lnTo>
                <a:lnTo>
                  <a:pt x="1101" y="1017956"/>
                </a:lnTo>
                <a:lnTo>
                  <a:pt x="4372" y="969677"/>
                </a:lnTo>
                <a:lnTo>
                  <a:pt x="9767" y="922010"/>
                </a:lnTo>
                <a:lnTo>
                  <a:pt x="17237" y="875002"/>
                </a:lnTo>
                <a:lnTo>
                  <a:pt x="26735" y="828699"/>
                </a:lnTo>
                <a:lnTo>
                  <a:pt x="38212" y="783150"/>
                </a:lnTo>
                <a:lnTo>
                  <a:pt x="51622" y="738400"/>
                </a:lnTo>
                <a:lnTo>
                  <a:pt x="66916" y="694498"/>
                </a:lnTo>
                <a:lnTo>
                  <a:pt x="84048" y="651490"/>
                </a:lnTo>
                <a:lnTo>
                  <a:pt x="102968" y="609422"/>
                </a:lnTo>
                <a:lnTo>
                  <a:pt x="123630" y="568343"/>
                </a:lnTo>
                <a:lnTo>
                  <a:pt x="145987" y="528298"/>
                </a:lnTo>
                <a:lnTo>
                  <a:pt x="169989" y="489336"/>
                </a:lnTo>
                <a:lnTo>
                  <a:pt x="195590" y="451503"/>
                </a:lnTo>
                <a:lnTo>
                  <a:pt x="222742" y="414846"/>
                </a:lnTo>
                <a:lnTo>
                  <a:pt x="251398" y="379412"/>
                </a:lnTo>
                <a:lnTo>
                  <a:pt x="281509" y="345248"/>
                </a:lnTo>
                <a:lnTo>
                  <a:pt x="313028" y="312402"/>
                </a:lnTo>
                <a:lnTo>
                  <a:pt x="345907" y="280919"/>
                </a:lnTo>
                <a:lnTo>
                  <a:pt x="380099" y="250848"/>
                </a:lnTo>
                <a:lnTo>
                  <a:pt x="415556" y="222235"/>
                </a:lnTo>
                <a:lnTo>
                  <a:pt x="452230" y="195127"/>
                </a:lnTo>
                <a:lnTo>
                  <a:pt x="490074" y="169572"/>
                </a:lnTo>
                <a:lnTo>
                  <a:pt x="529040" y="145616"/>
                </a:lnTo>
                <a:lnTo>
                  <a:pt x="569081" y="123306"/>
                </a:lnTo>
                <a:lnTo>
                  <a:pt x="610148" y="102689"/>
                </a:lnTo>
                <a:lnTo>
                  <a:pt x="652194" y="83813"/>
                </a:lnTo>
                <a:lnTo>
                  <a:pt x="695171" y="66724"/>
                </a:lnTo>
                <a:lnTo>
                  <a:pt x="739032" y="51469"/>
                </a:lnTo>
                <a:lnTo>
                  <a:pt x="783730" y="38096"/>
                </a:lnTo>
                <a:lnTo>
                  <a:pt x="829215" y="26651"/>
                </a:lnTo>
                <a:lnTo>
                  <a:pt x="875441" y="17182"/>
                </a:lnTo>
                <a:lnTo>
                  <a:pt x="922361" y="9735"/>
                </a:lnTo>
                <a:lnTo>
                  <a:pt x="969925" y="4358"/>
                </a:lnTo>
                <a:lnTo>
                  <a:pt x="1018087" y="1097"/>
                </a:lnTo>
                <a:lnTo>
                  <a:pt x="1066800" y="0"/>
                </a:lnTo>
                <a:lnTo>
                  <a:pt x="1115512" y="1097"/>
                </a:lnTo>
                <a:lnTo>
                  <a:pt x="1163675" y="4358"/>
                </a:lnTo>
                <a:lnTo>
                  <a:pt x="1211239" y="9735"/>
                </a:lnTo>
                <a:lnTo>
                  <a:pt x="1258158" y="17182"/>
                </a:lnTo>
                <a:lnTo>
                  <a:pt x="1304385" y="26651"/>
                </a:lnTo>
                <a:lnTo>
                  <a:pt x="1349870" y="38096"/>
                </a:lnTo>
                <a:lnTo>
                  <a:pt x="1394567" y="51469"/>
                </a:lnTo>
                <a:lnTo>
                  <a:pt x="1438428" y="66724"/>
                </a:lnTo>
                <a:lnTo>
                  <a:pt x="1481406" y="83813"/>
                </a:lnTo>
                <a:lnTo>
                  <a:pt x="1523452" y="102689"/>
                </a:lnTo>
                <a:lnTo>
                  <a:pt x="1564519" y="123306"/>
                </a:lnTo>
                <a:lnTo>
                  <a:pt x="1604559" y="145616"/>
                </a:lnTo>
                <a:lnTo>
                  <a:pt x="1643525" y="169572"/>
                </a:lnTo>
                <a:lnTo>
                  <a:pt x="1681369" y="195127"/>
                </a:lnTo>
                <a:lnTo>
                  <a:pt x="1718044" y="222235"/>
                </a:lnTo>
                <a:lnTo>
                  <a:pt x="1753501" y="250848"/>
                </a:lnTo>
                <a:lnTo>
                  <a:pt x="1787693" y="280919"/>
                </a:lnTo>
                <a:lnTo>
                  <a:pt x="1820572" y="312402"/>
                </a:lnTo>
                <a:lnTo>
                  <a:pt x="1852091" y="345248"/>
                </a:lnTo>
                <a:lnTo>
                  <a:pt x="1882202" y="379412"/>
                </a:lnTo>
                <a:lnTo>
                  <a:pt x="1910857" y="414846"/>
                </a:lnTo>
                <a:lnTo>
                  <a:pt x="1938009" y="451503"/>
                </a:lnTo>
                <a:lnTo>
                  <a:pt x="1947674" y="465786"/>
                </a:lnTo>
                <a:lnTo>
                  <a:pt x="944928" y="465786"/>
                </a:lnTo>
                <a:lnTo>
                  <a:pt x="927320" y="469307"/>
                </a:lnTo>
                <a:lnTo>
                  <a:pt x="912999" y="478933"/>
                </a:lnTo>
                <a:lnTo>
                  <a:pt x="903373" y="493254"/>
                </a:lnTo>
                <a:lnTo>
                  <a:pt x="899851" y="510862"/>
                </a:lnTo>
                <a:lnTo>
                  <a:pt x="899851" y="893174"/>
                </a:lnTo>
                <a:lnTo>
                  <a:pt x="893174" y="899851"/>
                </a:lnTo>
                <a:lnTo>
                  <a:pt x="510862" y="899851"/>
                </a:lnTo>
                <a:lnTo>
                  <a:pt x="493254" y="903373"/>
                </a:lnTo>
                <a:lnTo>
                  <a:pt x="478933" y="912999"/>
                </a:lnTo>
                <a:lnTo>
                  <a:pt x="469307" y="927320"/>
                </a:lnTo>
                <a:lnTo>
                  <a:pt x="465786" y="944928"/>
                </a:lnTo>
                <a:lnTo>
                  <a:pt x="465786" y="1190342"/>
                </a:lnTo>
                <a:lnTo>
                  <a:pt x="469307" y="1207689"/>
                </a:lnTo>
                <a:lnTo>
                  <a:pt x="478933" y="1221436"/>
                </a:lnTo>
                <a:lnTo>
                  <a:pt x="493254" y="1230488"/>
                </a:lnTo>
                <a:lnTo>
                  <a:pt x="510862" y="1233748"/>
                </a:lnTo>
                <a:lnTo>
                  <a:pt x="893174" y="1233748"/>
                </a:lnTo>
                <a:lnTo>
                  <a:pt x="899851" y="1242096"/>
                </a:lnTo>
                <a:lnTo>
                  <a:pt x="899851" y="1622738"/>
                </a:lnTo>
                <a:lnTo>
                  <a:pt x="903373" y="1640346"/>
                </a:lnTo>
                <a:lnTo>
                  <a:pt x="912999" y="1654667"/>
                </a:lnTo>
                <a:lnTo>
                  <a:pt x="927320" y="1664293"/>
                </a:lnTo>
                <a:lnTo>
                  <a:pt x="944928" y="1667814"/>
                </a:lnTo>
                <a:lnTo>
                  <a:pt x="1947626" y="1667814"/>
                </a:lnTo>
                <a:lnTo>
                  <a:pt x="1938472" y="1681369"/>
                </a:lnTo>
                <a:lnTo>
                  <a:pt x="1911365" y="1718044"/>
                </a:lnTo>
                <a:lnTo>
                  <a:pt x="1882752" y="1753501"/>
                </a:lnTo>
                <a:lnTo>
                  <a:pt x="1852680" y="1787693"/>
                </a:lnTo>
                <a:lnTo>
                  <a:pt x="1821198" y="1820572"/>
                </a:lnTo>
                <a:lnTo>
                  <a:pt x="1788351" y="1852091"/>
                </a:lnTo>
                <a:lnTo>
                  <a:pt x="1754188" y="1882202"/>
                </a:lnTo>
                <a:lnTo>
                  <a:pt x="1718754" y="1910857"/>
                </a:lnTo>
                <a:lnTo>
                  <a:pt x="1682097" y="1938009"/>
                </a:lnTo>
                <a:lnTo>
                  <a:pt x="1644263" y="1963611"/>
                </a:lnTo>
                <a:lnTo>
                  <a:pt x="1605301" y="1987613"/>
                </a:lnTo>
                <a:lnTo>
                  <a:pt x="1565257" y="2009969"/>
                </a:lnTo>
                <a:lnTo>
                  <a:pt x="1524178" y="2030632"/>
                </a:lnTo>
                <a:lnTo>
                  <a:pt x="1482110" y="2049552"/>
                </a:lnTo>
                <a:lnTo>
                  <a:pt x="1439102" y="2066683"/>
                </a:lnTo>
                <a:lnTo>
                  <a:pt x="1395199" y="2081978"/>
                </a:lnTo>
                <a:lnTo>
                  <a:pt x="1350450" y="2095388"/>
                </a:lnTo>
                <a:lnTo>
                  <a:pt x="1304900" y="2106865"/>
                </a:lnTo>
                <a:lnTo>
                  <a:pt x="1258598" y="2116363"/>
                </a:lnTo>
                <a:lnTo>
                  <a:pt x="1211590" y="2123833"/>
                </a:lnTo>
                <a:lnTo>
                  <a:pt x="1163923" y="2129227"/>
                </a:lnTo>
                <a:lnTo>
                  <a:pt x="1115644" y="2132499"/>
                </a:lnTo>
                <a:lnTo>
                  <a:pt x="1066800" y="2133600"/>
                </a:lnTo>
                <a:close/>
              </a:path>
              <a:path w="2133600" h="2133600">
                <a:moveTo>
                  <a:pt x="1947626" y="1667814"/>
                </a:moveTo>
                <a:lnTo>
                  <a:pt x="1187003" y="1667814"/>
                </a:lnTo>
                <a:lnTo>
                  <a:pt x="1204871" y="1664293"/>
                </a:lnTo>
                <a:lnTo>
                  <a:pt x="1219766" y="1654667"/>
                </a:lnTo>
                <a:lnTo>
                  <a:pt x="1229966" y="1640346"/>
                </a:lnTo>
                <a:lnTo>
                  <a:pt x="1233748" y="1622738"/>
                </a:lnTo>
                <a:lnTo>
                  <a:pt x="1233748" y="1242096"/>
                </a:lnTo>
                <a:lnTo>
                  <a:pt x="1238757" y="1233748"/>
                </a:lnTo>
                <a:lnTo>
                  <a:pt x="1621069" y="1233748"/>
                </a:lnTo>
                <a:lnTo>
                  <a:pt x="1638676" y="1230488"/>
                </a:lnTo>
                <a:lnTo>
                  <a:pt x="1652997" y="1221436"/>
                </a:lnTo>
                <a:lnTo>
                  <a:pt x="1662623" y="1207689"/>
                </a:lnTo>
                <a:lnTo>
                  <a:pt x="1666145" y="1190342"/>
                </a:lnTo>
                <a:lnTo>
                  <a:pt x="1666145" y="944928"/>
                </a:lnTo>
                <a:lnTo>
                  <a:pt x="1662623" y="927320"/>
                </a:lnTo>
                <a:lnTo>
                  <a:pt x="1652997" y="912999"/>
                </a:lnTo>
                <a:lnTo>
                  <a:pt x="1638676" y="903373"/>
                </a:lnTo>
                <a:lnTo>
                  <a:pt x="1621069" y="899851"/>
                </a:lnTo>
                <a:lnTo>
                  <a:pt x="1240426" y="899851"/>
                </a:lnTo>
                <a:lnTo>
                  <a:pt x="1233748" y="893174"/>
                </a:lnTo>
                <a:lnTo>
                  <a:pt x="1233748" y="510862"/>
                </a:lnTo>
                <a:lnTo>
                  <a:pt x="1229966" y="493254"/>
                </a:lnTo>
                <a:lnTo>
                  <a:pt x="1219766" y="478933"/>
                </a:lnTo>
                <a:lnTo>
                  <a:pt x="1204871" y="469307"/>
                </a:lnTo>
                <a:lnTo>
                  <a:pt x="1187003" y="465786"/>
                </a:lnTo>
                <a:lnTo>
                  <a:pt x="1947674" y="465786"/>
                </a:lnTo>
                <a:lnTo>
                  <a:pt x="1987613" y="528298"/>
                </a:lnTo>
                <a:lnTo>
                  <a:pt x="2009969" y="568343"/>
                </a:lnTo>
                <a:lnTo>
                  <a:pt x="2030632" y="609422"/>
                </a:lnTo>
                <a:lnTo>
                  <a:pt x="2049552" y="651490"/>
                </a:lnTo>
                <a:lnTo>
                  <a:pt x="2066683" y="694498"/>
                </a:lnTo>
                <a:lnTo>
                  <a:pt x="2081978" y="738400"/>
                </a:lnTo>
                <a:lnTo>
                  <a:pt x="2095388" y="783150"/>
                </a:lnTo>
                <a:lnTo>
                  <a:pt x="2106865" y="828699"/>
                </a:lnTo>
                <a:lnTo>
                  <a:pt x="2116363" y="875002"/>
                </a:lnTo>
                <a:lnTo>
                  <a:pt x="2123833" y="922010"/>
                </a:lnTo>
                <a:lnTo>
                  <a:pt x="2129227" y="969677"/>
                </a:lnTo>
                <a:lnTo>
                  <a:pt x="2132499" y="1017956"/>
                </a:lnTo>
                <a:lnTo>
                  <a:pt x="2133600" y="1066800"/>
                </a:lnTo>
                <a:lnTo>
                  <a:pt x="2132494" y="1115644"/>
                </a:lnTo>
                <a:lnTo>
                  <a:pt x="2129214" y="1163923"/>
                </a:lnTo>
                <a:lnTo>
                  <a:pt x="2123864" y="1211239"/>
                </a:lnTo>
                <a:lnTo>
                  <a:pt x="2116418" y="1258158"/>
                </a:lnTo>
                <a:lnTo>
                  <a:pt x="2106948" y="1304385"/>
                </a:lnTo>
                <a:lnTo>
                  <a:pt x="2095504" y="1349870"/>
                </a:lnTo>
                <a:lnTo>
                  <a:pt x="2082130" y="1394567"/>
                </a:lnTo>
                <a:lnTo>
                  <a:pt x="2066876" y="1438428"/>
                </a:lnTo>
                <a:lnTo>
                  <a:pt x="2049787" y="1481406"/>
                </a:lnTo>
                <a:lnTo>
                  <a:pt x="2030911" y="1523452"/>
                </a:lnTo>
                <a:lnTo>
                  <a:pt x="2010294" y="1564519"/>
                </a:lnTo>
                <a:lnTo>
                  <a:pt x="1987984" y="1604559"/>
                </a:lnTo>
                <a:lnTo>
                  <a:pt x="1964028" y="1643525"/>
                </a:lnTo>
                <a:lnTo>
                  <a:pt x="1947626" y="1667814"/>
                </a:lnTo>
                <a:close/>
              </a:path>
            </a:pathLst>
          </a:custGeom>
          <a:solidFill>
            <a:srgbClr val="FFFFFF"/>
          </a:solidFill>
        </p:spPr>
        <p:txBody>
          <a:bodyPr wrap="square" lIns="0" tIns="0" rIns="0" bIns="0" rtlCol="0"/>
          <a:lstStyle/>
          <a:p>
            <a:endParaRPr/>
          </a:p>
        </p:txBody>
      </p:sp>
      <p:sp>
        <p:nvSpPr>
          <p:cNvPr id="22" name="object 22"/>
          <p:cNvSpPr txBox="1">
            <a:spLocks noGrp="1"/>
          </p:cNvSpPr>
          <p:nvPr>
            <p:ph type="title"/>
          </p:nvPr>
        </p:nvSpPr>
        <p:spPr>
          <a:xfrm>
            <a:off x="395622" y="564118"/>
            <a:ext cx="5789930" cy="711200"/>
          </a:xfrm>
          <a:prstGeom prst="rect">
            <a:avLst/>
          </a:prstGeom>
        </p:spPr>
        <p:txBody>
          <a:bodyPr vert="horz" wrap="square" lIns="0" tIns="12700" rIns="0" bIns="0" rtlCol="0">
            <a:spAutoFit/>
          </a:bodyPr>
          <a:lstStyle/>
          <a:p>
            <a:pPr marL="12700">
              <a:lnSpc>
                <a:spcPct val="100000"/>
              </a:lnSpc>
              <a:spcBef>
                <a:spcPts val="100"/>
              </a:spcBef>
            </a:pPr>
            <a:r>
              <a:rPr sz="4500" spc="-200" dirty="0">
                <a:solidFill>
                  <a:srgbClr val="FFFFFF"/>
                </a:solidFill>
              </a:rPr>
              <a:t>LES</a:t>
            </a:r>
            <a:r>
              <a:rPr sz="4500" spc="-390" dirty="0">
                <a:solidFill>
                  <a:srgbClr val="FFFFFF"/>
                </a:solidFill>
              </a:rPr>
              <a:t> </a:t>
            </a:r>
            <a:r>
              <a:rPr sz="4500" spc="-190" dirty="0">
                <a:solidFill>
                  <a:srgbClr val="FFFFFF"/>
                </a:solidFill>
              </a:rPr>
              <a:t>MÉDICAMENTS</a:t>
            </a:r>
            <a:endParaRPr sz="4500"/>
          </a:p>
        </p:txBody>
      </p:sp>
      <p:sp>
        <p:nvSpPr>
          <p:cNvPr id="23" name="object 23"/>
          <p:cNvSpPr txBox="1"/>
          <p:nvPr/>
        </p:nvSpPr>
        <p:spPr>
          <a:xfrm>
            <a:off x="656740" y="2027266"/>
            <a:ext cx="6544980" cy="3436838"/>
          </a:xfrm>
          <a:prstGeom prst="rect">
            <a:avLst/>
          </a:prstGeom>
        </p:spPr>
        <p:txBody>
          <a:bodyPr vert="horz" wrap="square" lIns="0" tIns="12700" rIns="0" bIns="0" rtlCol="0">
            <a:spAutoFit/>
          </a:bodyPr>
          <a:lstStyle/>
          <a:p>
            <a:pPr marL="12700">
              <a:lnSpc>
                <a:spcPct val="100000"/>
              </a:lnSpc>
              <a:spcBef>
                <a:spcPts val="100"/>
              </a:spcBef>
            </a:pPr>
            <a:r>
              <a:rPr sz="3100" b="1" spc="-70" dirty="0">
                <a:solidFill>
                  <a:srgbClr val="28407D"/>
                </a:solidFill>
                <a:latin typeface="Arial"/>
                <a:cs typeface="Arial"/>
              </a:rPr>
              <a:t>Les</a:t>
            </a:r>
            <a:r>
              <a:rPr sz="3100" b="1" spc="-25" dirty="0">
                <a:solidFill>
                  <a:srgbClr val="28407D"/>
                </a:solidFill>
                <a:latin typeface="Arial"/>
                <a:cs typeface="Arial"/>
              </a:rPr>
              <a:t> </a:t>
            </a:r>
            <a:r>
              <a:rPr sz="3100" b="1" spc="145" dirty="0">
                <a:solidFill>
                  <a:srgbClr val="28407D"/>
                </a:solidFill>
                <a:latin typeface="Arial"/>
                <a:cs typeface="Arial"/>
              </a:rPr>
              <a:t>benzodiazépines</a:t>
            </a:r>
            <a:endParaRPr sz="3100" dirty="0">
              <a:latin typeface="Arial"/>
              <a:cs typeface="Arial"/>
            </a:endParaRPr>
          </a:p>
          <a:p>
            <a:pPr marL="38100">
              <a:lnSpc>
                <a:spcPct val="100000"/>
              </a:lnSpc>
              <a:spcBef>
                <a:spcPts val="3075"/>
              </a:spcBef>
            </a:pPr>
            <a:r>
              <a:rPr sz="1800" b="1" spc="25" dirty="0">
                <a:solidFill>
                  <a:srgbClr val="28407D"/>
                </a:solidFill>
                <a:latin typeface="Arial"/>
                <a:cs typeface="Arial"/>
              </a:rPr>
              <a:t>Toutes </a:t>
            </a:r>
            <a:r>
              <a:rPr sz="1800" b="1" spc="90" dirty="0">
                <a:solidFill>
                  <a:srgbClr val="28407D"/>
                </a:solidFill>
                <a:latin typeface="Arial"/>
                <a:cs typeface="Arial"/>
              </a:rPr>
              <a:t>ont</a:t>
            </a:r>
            <a:r>
              <a:rPr sz="1800" b="1" spc="-350" dirty="0">
                <a:solidFill>
                  <a:srgbClr val="28407D"/>
                </a:solidFill>
                <a:latin typeface="Arial"/>
                <a:cs typeface="Arial"/>
              </a:rPr>
              <a:t> </a:t>
            </a:r>
            <a:r>
              <a:rPr sz="1800" b="1" dirty="0">
                <a:solidFill>
                  <a:srgbClr val="28407D"/>
                </a:solidFill>
                <a:latin typeface="Arial"/>
                <a:cs typeface="Arial"/>
              </a:rPr>
              <a:t>les </a:t>
            </a:r>
            <a:r>
              <a:rPr sz="1800" b="1" spc="70" dirty="0">
                <a:solidFill>
                  <a:srgbClr val="28407D"/>
                </a:solidFill>
                <a:latin typeface="Arial"/>
                <a:cs typeface="Arial"/>
              </a:rPr>
              <a:t>mêmes </a:t>
            </a:r>
            <a:r>
              <a:rPr sz="1800" b="1" spc="55" dirty="0">
                <a:solidFill>
                  <a:srgbClr val="28407D"/>
                </a:solidFill>
                <a:latin typeface="Arial"/>
                <a:cs typeface="Arial"/>
              </a:rPr>
              <a:t>propriétés </a:t>
            </a:r>
            <a:r>
              <a:rPr sz="1800" b="1" spc="35" dirty="0">
                <a:solidFill>
                  <a:srgbClr val="28407D"/>
                </a:solidFill>
                <a:latin typeface="Arial"/>
                <a:cs typeface="Arial"/>
              </a:rPr>
              <a:t>pharmacologiques </a:t>
            </a:r>
            <a:r>
              <a:rPr sz="1800" b="1" spc="-90" dirty="0">
                <a:solidFill>
                  <a:srgbClr val="28407D"/>
                </a:solidFill>
                <a:latin typeface="Arial"/>
                <a:cs typeface="Arial"/>
              </a:rPr>
              <a:t>:</a:t>
            </a:r>
            <a:endParaRPr sz="1800" dirty="0">
              <a:latin typeface="Arial"/>
              <a:cs typeface="Arial"/>
            </a:endParaRPr>
          </a:p>
          <a:p>
            <a:pPr marL="833755" marR="3378835" indent="-342900">
              <a:lnSpc>
                <a:spcPts val="2930"/>
              </a:lnSpc>
              <a:spcBef>
                <a:spcPts val="70"/>
              </a:spcBef>
              <a:buFont typeface="Arial" panose="020B0604020202020204" pitchFamily="34" charset="0"/>
              <a:buChar char="•"/>
            </a:pPr>
            <a:r>
              <a:rPr sz="2100" dirty="0" err="1">
                <a:solidFill>
                  <a:srgbClr val="FFFFFF"/>
                </a:solidFill>
                <a:latin typeface="Arial" panose="020B0604020202020204" pitchFamily="34" charset="0"/>
                <a:cs typeface="Arial" panose="020B0604020202020204" pitchFamily="34" charset="0"/>
              </a:rPr>
              <a:t>Anxiolytiques</a:t>
            </a:r>
            <a:endParaRPr lang="fr-FR" sz="2100" dirty="0">
              <a:solidFill>
                <a:srgbClr val="FFFFFF"/>
              </a:solidFill>
              <a:latin typeface="Arial" panose="020B0604020202020204" pitchFamily="34" charset="0"/>
              <a:cs typeface="Arial" panose="020B0604020202020204" pitchFamily="34" charset="0"/>
            </a:endParaRPr>
          </a:p>
          <a:p>
            <a:pPr marL="833755" marR="3378835" indent="-342900">
              <a:lnSpc>
                <a:spcPts val="2930"/>
              </a:lnSpc>
              <a:spcBef>
                <a:spcPts val="70"/>
              </a:spcBef>
              <a:buFont typeface="Arial" panose="020B0604020202020204" pitchFamily="34" charset="0"/>
              <a:buChar char="•"/>
            </a:pPr>
            <a:r>
              <a:rPr sz="2100" dirty="0" err="1">
                <a:solidFill>
                  <a:srgbClr val="FFFFFF"/>
                </a:solidFill>
                <a:latin typeface="Arial" panose="020B0604020202020204" pitchFamily="34" charset="0"/>
                <a:cs typeface="Arial" panose="020B0604020202020204" pitchFamily="34" charset="0"/>
              </a:rPr>
              <a:t>Sédatives</a:t>
            </a:r>
            <a:endParaRPr lang="fr-FR" sz="2100" dirty="0">
              <a:solidFill>
                <a:srgbClr val="FFFFFF"/>
              </a:solidFill>
              <a:latin typeface="Arial" panose="020B0604020202020204" pitchFamily="34" charset="0"/>
              <a:cs typeface="Arial" panose="020B0604020202020204" pitchFamily="34" charset="0"/>
            </a:endParaRPr>
          </a:p>
          <a:p>
            <a:pPr marL="833755" marR="3378835" indent="-342900">
              <a:lnSpc>
                <a:spcPts val="2930"/>
              </a:lnSpc>
              <a:spcBef>
                <a:spcPts val="70"/>
              </a:spcBef>
              <a:buFont typeface="Arial" panose="020B0604020202020204" pitchFamily="34" charset="0"/>
              <a:buChar char="•"/>
            </a:pPr>
            <a:r>
              <a:rPr sz="2100" dirty="0" err="1">
                <a:solidFill>
                  <a:srgbClr val="FFFFFF"/>
                </a:solidFill>
                <a:latin typeface="Arial" panose="020B0604020202020204" pitchFamily="34" charset="0"/>
                <a:cs typeface="Arial" panose="020B0604020202020204" pitchFamily="34" charset="0"/>
              </a:rPr>
              <a:t>Hyponotiques</a:t>
            </a:r>
            <a:endParaRPr lang="fr-FR" sz="2100" dirty="0">
              <a:solidFill>
                <a:srgbClr val="FFFFFF"/>
              </a:solidFill>
              <a:latin typeface="Arial" panose="020B0604020202020204" pitchFamily="34" charset="0"/>
              <a:cs typeface="Arial" panose="020B0604020202020204" pitchFamily="34" charset="0"/>
            </a:endParaRPr>
          </a:p>
          <a:p>
            <a:pPr marL="833755" marR="3378835" indent="-342900">
              <a:lnSpc>
                <a:spcPts val="2930"/>
              </a:lnSpc>
              <a:spcBef>
                <a:spcPts val="70"/>
              </a:spcBef>
              <a:buFont typeface="Arial" panose="020B0604020202020204" pitchFamily="34" charset="0"/>
              <a:buChar char="•"/>
            </a:pPr>
            <a:r>
              <a:rPr sz="2100" dirty="0" err="1">
                <a:solidFill>
                  <a:srgbClr val="FFFFFF"/>
                </a:solidFill>
                <a:latin typeface="Arial" panose="020B0604020202020204" pitchFamily="34" charset="0"/>
                <a:cs typeface="Arial" panose="020B0604020202020204" pitchFamily="34" charset="0"/>
              </a:rPr>
              <a:t>Myorelaxante</a:t>
            </a:r>
            <a:endParaRPr lang="fr-FR" sz="2100" dirty="0">
              <a:solidFill>
                <a:srgbClr val="FFFFFF"/>
              </a:solidFill>
              <a:latin typeface="Arial" panose="020B0604020202020204" pitchFamily="34" charset="0"/>
              <a:cs typeface="Arial" panose="020B0604020202020204" pitchFamily="34" charset="0"/>
            </a:endParaRPr>
          </a:p>
          <a:p>
            <a:pPr marL="833755" marR="3378835" indent="-342900">
              <a:lnSpc>
                <a:spcPts val="2930"/>
              </a:lnSpc>
              <a:spcBef>
                <a:spcPts val="70"/>
              </a:spcBef>
              <a:buFont typeface="Arial" panose="020B0604020202020204" pitchFamily="34" charset="0"/>
              <a:buChar char="•"/>
            </a:pPr>
            <a:r>
              <a:rPr sz="2100" dirty="0" err="1">
                <a:solidFill>
                  <a:srgbClr val="FFFFFF"/>
                </a:solidFill>
                <a:latin typeface="Arial" panose="020B0604020202020204" pitchFamily="34" charset="0"/>
                <a:cs typeface="Arial" panose="020B0604020202020204" pitchFamily="34" charset="0"/>
              </a:rPr>
              <a:t>Anticonvulsiva</a:t>
            </a:r>
            <a:r>
              <a:rPr lang="fr-FR" sz="2100" dirty="0" err="1">
                <a:solidFill>
                  <a:srgbClr val="FFFFFF"/>
                </a:solidFill>
                <a:latin typeface="Arial" panose="020B0604020202020204" pitchFamily="34" charset="0"/>
                <a:cs typeface="Arial" panose="020B0604020202020204" pitchFamily="34" charset="0"/>
              </a:rPr>
              <a:t>ntes</a:t>
            </a:r>
            <a:endParaRPr sz="2100" dirty="0">
              <a:latin typeface="Arial" panose="020B0604020202020204" pitchFamily="34" charset="0"/>
              <a:cs typeface="Arial" panose="020B0604020202020204" pitchFamily="34" charset="0"/>
            </a:endParaRPr>
          </a:p>
          <a:p>
            <a:pPr marL="833755" indent="-342900">
              <a:lnSpc>
                <a:spcPct val="100000"/>
              </a:lnSpc>
              <a:spcBef>
                <a:spcPts val="220"/>
              </a:spcBef>
              <a:buFont typeface="Arial" panose="020B0604020202020204" pitchFamily="34" charset="0"/>
              <a:buChar char="•"/>
            </a:pPr>
            <a:r>
              <a:rPr sz="2100" dirty="0">
                <a:solidFill>
                  <a:srgbClr val="FFFFFF"/>
                </a:solidFill>
                <a:latin typeface="Arial" panose="020B0604020202020204" pitchFamily="34" charset="0"/>
                <a:cs typeface="Arial" panose="020B0604020202020204" pitchFamily="34" charset="0"/>
              </a:rPr>
              <a:t>Amnésiantes (amnésie antérograde)</a:t>
            </a:r>
            <a:endParaRPr sz="2100" dirty="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3073" y="1706962"/>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8037"/>
          </a:solidFill>
        </p:spPr>
        <p:txBody>
          <a:bodyPr wrap="square" lIns="0" tIns="0" rIns="0" bIns="0" rtlCol="0"/>
          <a:lstStyle/>
          <a:p>
            <a:endParaRPr/>
          </a:p>
        </p:txBody>
      </p:sp>
      <p:sp>
        <p:nvSpPr>
          <p:cNvPr id="3" name="object 3"/>
          <p:cNvSpPr/>
          <p:nvPr/>
        </p:nvSpPr>
        <p:spPr>
          <a:xfrm>
            <a:off x="305196" y="1967694"/>
            <a:ext cx="76200" cy="76200"/>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504576" y="1856601"/>
            <a:ext cx="2719280" cy="289823"/>
          </a:xfrm>
          <a:prstGeom prst="rect">
            <a:avLst/>
          </a:prstGeom>
        </p:spPr>
        <p:txBody>
          <a:bodyPr vert="horz" wrap="square" lIns="0" tIns="12700" rIns="0" bIns="0" rtlCol="0">
            <a:spAutoFit/>
          </a:bodyPr>
          <a:lstStyle/>
          <a:p>
            <a:pPr marL="12700">
              <a:lnSpc>
                <a:spcPct val="100000"/>
              </a:lnSpc>
              <a:spcBef>
                <a:spcPts val="100"/>
              </a:spcBef>
            </a:pPr>
            <a:r>
              <a:rPr b="1" spc="25" dirty="0">
                <a:solidFill>
                  <a:srgbClr val="008037"/>
                </a:solidFill>
                <a:latin typeface="Arial"/>
                <a:cs typeface="Arial"/>
              </a:rPr>
              <a:t>Dérivés </a:t>
            </a:r>
            <a:r>
              <a:rPr b="1" spc="40" dirty="0">
                <a:solidFill>
                  <a:srgbClr val="008037"/>
                </a:solidFill>
                <a:latin typeface="Arial"/>
                <a:cs typeface="Arial"/>
              </a:rPr>
              <a:t>de </a:t>
            </a:r>
            <a:r>
              <a:rPr b="1" spc="55" dirty="0">
                <a:solidFill>
                  <a:srgbClr val="008037"/>
                </a:solidFill>
                <a:latin typeface="Arial"/>
                <a:cs typeface="Arial"/>
              </a:rPr>
              <a:t>l'opium</a:t>
            </a:r>
            <a:r>
              <a:rPr b="1" spc="-225" dirty="0">
                <a:solidFill>
                  <a:srgbClr val="008037"/>
                </a:solidFill>
                <a:latin typeface="Arial"/>
                <a:cs typeface="Arial"/>
              </a:rPr>
              <a:t> </a:t>
            </a:r>
            <a:r>
              <a:rPr b="1" spc="-80" dirty="0">
                <a:solidFill>
                  <a:srgbClr val="008037"/>
                </a:solidFill>
                <a:latin typeface="Arial"/>
                <a:cs typeface="Arial"/>
              </a:rPr>
              <a:t>:</a:t>
            </a:r>
            <a:endParaRPr dirty="0">
              <a:latin typeface="Arial"/>
              <a:cs typeface="Arial"/>
            </a:endParaRPr>
          </a:p>
        </p:txBody>
      </p:sp>
      <p:sp>
        <p:nvSpPr>
          <p:cNvPr id="5" name="object 5"/>
          <p:cNvSpPr/>
          <p:nvPr/>
        </p:nvSpPr>
        <p:spPr>
          <a:xfrm>
            <a:off x="0" y="6663171"/>
            <a:ext cx="1304924" cy="647699"/>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00370" y="2286783"/>
            <a:ext cx="1619249" cy="1076318"/>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209452" y="2286783"/>
            <a:ext cx="1647824" cy="1095368"/>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5460827" y="4042821"/>
            <a:ext cx="1666874" cy="1114409"/>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7782336" y="4042821"/>
            <a:ext cx="1375882" cy="1114409"/>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267325" y="4585136"/>
            <a:ext cx="1619249" cy="1076309"/>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1974488" y="4585136"/>
            <a:ext cx="2876549" cy="1038209"/>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7129363" y="2263996"/>
            <a:ext cx="1990435" cy="1104897"/>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5554796" y="2286783"/>
            <a:ext cx="1276349" cy="1076318"/>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6945477" y="6423263"/>
            <a:ext cx="1676399" cy="800099"/>
          </a:xfrm>
          <a:prstGeom prst="rect">
            <a:avLst/>
          </a:prstGeom>
          <a:blipFill>
            <a:blip r:embed="rId14" cstate="print"/>
            <a:stretch>
              <a:fillRect/>
            </a:stretch>
          </a:blipFill>
        </p:spPr>
        <p:txBody>
          <a:bodyPr wrap="square" lIns="0" tIns="0" rIns="0" bIns="0" rtlCol="0"/>
          <a:lstStyle/>
          <a:p>
            <a:endParaRPr/>
          </a:p>
        </p:txBody>
      </p:sp>
      <p:sp>
        <p:nvSpPr>
          <p:cNvPr id="15" name="object 15"/>
          <p:cNvSpPr txBox="1">
            <a:spLocks noGrp="1"/>
          </p:cNvSpPr>
          <p:nvPr>
            <p:ph type="title"/>
          </p:nvPr>
        </p:nvSpPr>
        <p:spPr>
          <a:xfrm>
            <a:off x="64743" y="125558"/>
            <a:ext cx="9383661" cy="2082800"/>
          </a:xfrm>
          <a:prstGeom prst="rect">
            <a:avLst/>
          </a:prstGeom>
        </p:spPr>
        <p:txBody>
          <a:bodyPr vert="horz" wrap="square" lIns="0" tIns="12700" rIns="0" bIns="0" rtlCol="0">
            <a:spAutoFit/>
          </a:bodyPr>
          <a:lstStyle/>
          <a:p>
            <a:pPr marL="267970" marR="5080">
              <a:lnSpc>
                <a:spcPct val="100000"/>
              </a:lnSpc>
              <a:spcBef>
                <a:spcPts val="100"/>
              </a:spcBef>
            </a:pPr>
            <a:r>
              <a:rPr sz="4500" spc="-200" dirty="0">
                <a:solidFill>
                  <a:srgbClr val="5BAE5C"/>
                </a:solidFill>
              </a:rPr>
              <a:t>LES </a:t>
            </a:r>
            <a:r>
              <a:rPr sz="4500" spc="-220" dirty="0">
                <a:solidFill>
                  <a:srgbClr val="5BAE5C"/>
                </a:solidFill>
              </a:rPr>
              <a:t>MÉDICAMENTS,</a:t>
            </a:r>
            <a:r>
              <a:rPr sz="4500" spc="-475" dirty="0">
                <a:solidFill>
                  <a:srgbClr val="5BAE5C"/>
                </a:solidFill>
              </a:rPr>
              <a:t> </a:t>
            </a:r>
            <a:r>
              <a:rPr sz="4500" spc="-200" dirty="0">
                <a:solidFill>
                  <a:srgbClr val="5BAE5C"/>
                </a:solidFill>
              </a:rPr>
              <a:t>LES  </a:t>
            </a:r>
            <a:r>
              <a:rPr sz="4500" spc="-235" dirty="0">
                <a:solidFill>
                  <a:srgbClr val="5BAE5C"/>
                </a:solidFill>
              </a:rPr>
              <a:t>OPIACÉS</a:t>
            </a:r>
            <a:endParaRPr sz="4500" dirty="0"/>
          </a:p>
        </p:txBody>
      </p:sp>
      <p:sp>
        <p:nvSpPr>
          <p:cNvPr id="16" name="object 16"/>
          <p:cNvSpPr/>
          <p:nvPr/>
        </p:nvSpPr>
        <p:spPr>
          <a:xfrm>
            <a:off x="5015651" y="3733921"/>
            <a:ext cx="57150" cy="57150"/>
          </a:xfrm>
          <a:custGeom>
            <a:avLst/>
            <a:gdLst/>
            <a:ahLst/>
            <a:cxnLst/>
            <a:rect l="l" t="t" r="r" b="b"/>
            <a:pathLst>
              <a:path w="57150" h="57150">
                <a:moveTo>
                  <a:pt x="32364" y="57150"/>
                </a:moveTo>
                <a:lnTo>
                  <a:pt x="24785" y="57150"/>
                </a:lnTo>
                <a:lnTo>
                  <a:pt x="21140" y="56425"/>
                </a:lnTo>
                <a:lnTo>
                  <a:pt x="0" y="32364"/>
                </a:lnTo>
                <a:lnTo>
                  <a:pt x="0" y="24785"/>
                </a:lnTo>
                <a:lnTo>
                  <a:pt x="24785" y="0"/>
                </a:lnTo>
                <a:lnTo>
                  <a:pt x="32364" y="0"/>
                </a:lnTo>
                <a:lnTo>
                  <a:pt x="57150" y="24785"/>
                </a:lnTo>
                <a:lnTo>
                  <a:pt x="57150" y="32364"/>
                </a:lnTo>
                <a:lnTo>
                  <a:pt x="36009" y="56425"/>
                </a:lnTo>
                <a:close/>
              </a:path>
            </a:pathLst>
          </a:custGeom>
          <a:solidFill>
            <a:srgbClr val="16204A"/>
          </a:solidFill>
        </p:spPr>
        <p:txBody>
          <a:bodyPr wrap="square" lIns="0" tIns="0" rIns="0" bIns="0" rtlCol="0"/>
          <a:lstStyle/>
          <a:p>
            <a:endParaRPr/>
          </a:p>
        </p:txBody>
      </p:sp>
      <p:sp>
        <p:nvSpPr>
          <p:cNvPr id="17" name="object 17"/>
          <p:cNvSpPr txBox="1"/>
          <p:nvPr/>
        </p:nvSpPr>
        <p:spPr>
          <a:xfrm>
            <a:off x="5186456" y="3603778"/>
            <a:ext cx="3435420" cy="289823"/>
          </a:xfrm>
          <a:prstGeom prst="rect">
            <a:avLst/>
          </a:prstGeom>
        </p:spPr>
        <p:txBody>
          <a:bodyPr vert="horz" wrap="square" lIns="0" tIns="12700" rIns="0" bIns="0" rtlCol="0">
            <a:spAutoFit/>
          </a:bodyPr>
          <a:lstStyle/>
          <a:p>
            <a:pPr marL="12700">
              <a:lnSpc>
                <a:spcPct val="100000"/>
              </a:lnSpc>
              <a:spcBef>
                <a:spcPts val="100"/>
              </a:spcBef>
            </a:pPr>
            <a:r>
              <a:rPr b="1" spc="50" dirty="0">
                <a:solidFill>
                  <a:srgbClr val="008037"/>
                </a:solidFill>
                <a:latin typeface="Arial"/>
                <a:cs typeface="Arial"/>
              </a:rPr>
              <a:t>Dérivés semi-synthétiques</a:t>
            </a:r>
            <a:r>
              <a:rPr b="1" spc="-70" dirty="0">
                <a:solidFill>
                  <a:srgbClr val="008037"/>
                </a:solidFill>
                <a:latin typeface="Arial"/>
                <a:cs typeface="Arial"/>
              </a:rPr>
              <a:t> </a:t>
            </a:r>
            <a:r>
              <a:rPr b="1" spc="25" dirty="0">
                <a:solidFill>
                  <a:srgbClr val="008037"/>
                </a:solidFill>
                <a:latin typeface="Arial"/>
                <a:cs typeface="Arial"/>
              </a:rPr>
              <a:t>:</a:t>
            </a:r>
            <a:endParaRPr dirty="0">
              <a:latin typeface="Arial"/>
              <a:cs typeface="Arial"/>
            </a:endParaRPr>
          </a:p>
        </p:txBody>
      </p:sp>
      <p:sp>
        <p:nvSpPr>
          <p:cNvPr id="18" name="object 18"/>
          <p:cNvSpPr txBox="1"/>
          <p:nvPr/>
        </p:nvSpPr>
        <p:spPr>
          <a:xfrm>
            <a:off x="997546" y="3444455"/>
            <a:ext cx="976942" cy="250068"/>
          </a:xfrm>
          <a:prstGeom prst="rect">
            <a:avLst/>
          </a:prstGeom>
        </p:spPr>
        <p:txBody>
          <a:bodyPr vert="horz" wrap="square" lIns="0" tIns="11430" rIns="0" bIns="0" rtlCol="0">
            <a:spAutoFit/>
          </a:bodyPr>
          <a:lstStyle/>
          <a:p>
            <a:pPr marL="12700">
              <a:lnSpc>
                <a:spcPct val="100000"/>
              </a:lnSpc>
              <a:spcBef>
                <a:spcPts val="90"/>
              </a:spcBef>
            </a:pPr>
            <a:r>
              <a:rPr sz="1550" b="1" dirty="0">
                <a:solidFill>
                  <a:schemeClr val="tx2"/>
                </a:solidFill>
                <a:latin typeface="Arial" panose="020B0604020202020204" pitchFamily="34" charset="0"/>
                <a:cs typeface="Arial" panose="020B0604020202020204" pitchFamily="34" charset="0"/>
              </a:rPr>
              <a:t>Morphine</a:t>
            </a:r>
          </a:p>
        </p:txBody>
      </p:sp>
      <p:sp>
        <p:nvSpPr>
          <p:cNvPr id="19" name="object 19"/>
          <p:cNvSpPr txBox="1"/>
          <p:nvPr/>
        </p:nvSpPr>
        <p:spPr>
          <a:xfrm>
            <a:off x="3730841" y="3444455"/>
            <a:ext cx="885825" cy="250068"/>
          </a:xfrm>
          <a:prstGeom prst="rect">
            <a:avLst/>
          </a:prstGeom>
        </p:spPr>
        <p:txBody>
          <a:bodyPr vert="horz" wrap="square" lIns="0" tIns="11430" rIns="0" bIns="0" rtlCol="0">
            <a:spAutoFit/>
          </a:bodyPr>
          <a:lstStyle/>
          <a:p>
            <a:pPr marL="12700">
              <a:lnSpc>
                <a:spcPct val="100000"/>
              </a:lnSpc>
              <a:spcBef>
                <a:spcPts val="90"/>
              </a:spcBef>
            </a:pPr>
            <a:r>
              <a:rPr sz="1550" b="1" dirty="0">
                <a:solidFill>
                  <a:schemeClr val="tx2"/>
                </a:solidFill>
                <a:latin typeface="Arial" panose="020B0604020202020204" pitchFamily="34" charset="0"/>
                <a:cs typeface="Arial" panose="020B0604020202020204" pitchFamily="34" charset="0"/>
              </a:rPr>
              <a:t>Codéïne</a:t>
            </a:r>
          </a:p>
        </p:txBody>
      </p:sp>
      <p:sp>
        <p:nvSpPr>
          <p:cNvPr id="20" name="object 20"/>
          <p:cNvSpPr txBox="1"/>
          <p:nvPr/>
        </p:nvSpPr>
        <p:spPr>
          <a:xfrm>
            <a:off x="5856904" y="5188597"/>
            <a:ext cx="783206" cy="250068"/>
          </a:xfrm>
          <a:prstGeom prst="rect">
            <a:avLst/>
          </a:prstGeom>
        </p:spPr>
        <p:txBody>
          <a:bodyPr vert="horz" wrap="square" lIns="0" tIns="11430" rIns="0" bIns="0" rtlCol="0">
            <a:spAutoFit/>
          </a:bodyPr>
          <a:lstStyle/>
          <a:p>
            <a:pPr marL="12700">
              <a:lnSpc>
                <a:spcPct val="100000"/>
              </a:lnSpc>
              <a:spcBef>
                <a:spcPts val="90"/>
              </a:spcBef>
            </a:pPr>
            <a:r>
              <a:rPr sz="1550" b="1" dirty="0">
                <a:solidFill>
                  <a:schemeClr val="tx2"/>
                </a:solidFill>
                <a:latin typeface="Arial" panose="020B0604020202020204" pitchFamily="34" charset="0"/>
                <a:cs typeface="Arial" panose="020B0604020202020204" pitchFamily="34" charset="0"/>
              </a:rPr>
              <a:t>Héroine</a:t>
            </a:r>
          </a:p>
        </p:txBody>
      </p:sp>
      <p:sp>
        <p:nvSpPr>
          <p:cNvPr id="21" name="object 21"/>
          <p:cNvSpPr txBox="1"/>
          <p:nvPr/>
        </p:nvSpPr>
        <p:spPr>
          <a:xfrm>
            <a:off x="6836832" y="5212950"/>
            <a:ext cx="2459567" cy="250068"/>
          </a:xfrm>
          <a:prstGeom prst="rect">
            <a:avLst/>
          </a:prstGeom>
        </p:spPr>
        <p:txBody>
          <a:bodyPr vert="horz" wrap="square" lIns="0" tIns="11430" rIns="0" bIns="0" rtlCol="0">
            <a:spAutoFit/>
          </a:bodyPr>
          <a:lstStyle/>
          <a:p>
            <a:pPr marL="12700">
              <a:lnSpc>
                <a:spcPct val="100000"/>
              </a:lnSpc>
              <a:spcBef>
                <a:spcPts val="90"/>
              </a:spcBef>
              <a:tabLst>
                <a:tab pos="981710" algn="l"/>
              </a:tabLst>
            </a:pPr>
            <a:r>
              <a:rPr sz="1550" b="1" dirty="0">
                <a:solidFill>
                  <a:schemeClr val="tx2"/>
                </a:solidFill>
                <a:latin typeface="Arial" panose="020B0604020202020204" pitchFamily="34" charset="0"/>
                <a:cs typeface="Arial" panose="020B0604020202020204" pitchFamily="34" charset="0"/>
              </a:rPr>
              <a:t>dihydr	ocodéine, hydr</a:t>
            </a:r>
            <a:endParaRPr sz="1550" b="1">
              <a:solidFill>
                <a:schemeClr val="tx2"/>
              </a:solidFill>
              <a:latin typeface="Arial" panose="020B0604020202020204" pitchFamily="34" charset="0"/>
              <a:cs typeface="Arial" panose="020B0604020202020204" pitchFamily="34" charset="0"/>
            </a:endParaRPr>
          </a:p>
        </p:txBody>
      </p:sp>
      <p:sp>
        <p:nvSpPr>
          <p:cNvPr id="22" name="object 22"/>
          <p:cNvSpPr txBox="1"/>
          <p:nvPr/>
        </p:nvSpPr>
        <p:spPr>
          <a:xfrm>
            <a:off x="6358868" y="5608146"/>
            <a:ext cx="2990301" cy="692497"/>
          </a:xfrm>
          <a:prstGeom prst="rect">
            <a:avLst/>
          </a:prstGeom>
        </p:spPr>
        <p:txBody>
          <a:bodyPr vert="horz" wrap="square" lIns="0" tIns="12700" rIns="0" bIns="0" rtlCol="0">
            <a:spAutoFit/>
          </a:bodyPr>
          <a:lstStyle/>
          <a:p>
            <a:pPr marL="184150">
              <a:lnSpc>
                <a:spcPct val="100000"/>
              </a:lnSpc>
              <a:spcBef>
                <a:spcPts val="100"/>
              </a:spcBef>
            </a:pPr>
            <a:r>
              <a:rPr sz="1500" b="1" dirty="0">
                <a:solidFill>
                  <a:schemeClr val="tx2"/>
                </a:solidFill>
                <a:latin typeface="Arial" panose="020B0604020202020204" pitchFamily="34" charset="0"/>
                <a:cs typeface="Arial" panose="020B0604020202020204" pitchFamily="34" charset="0"/>
              </a:rPr>
              <a:t>omorphone, oxymorphone</a:t>
            </a:r>
            <a:endParaRPr sz="1500" b="1">
              <a:solidFill>
                <a:schemeClr val="tx2"/>
              </a:solidFill>
              <a:latin typeface="Arial" panose="020B0604020202020204" pitchFamily="34" charset="0"/>
              <a:cs typeface="Arial" panose="020B0604020202020204" pitchFamily="34" charset="0"/>
            </a:endParaRPr>
          </a:p>
          <a:p>
            <a:pPr marL="12700">
              <a:lnSpc>
                <a:spcPct val="100000"/>
              </a:lnSpc>
              <a:spcBef>
                <a:spcPts val="1705"/>
              </a:spcBef>
            </a:pPr>
            <a:r>
              <a:rPr sz="1500" b="1" dirty="0">
                <a:solidFill>
                  <a:schemeClr val="tx2"/>
                </a:solidFill>
                <a:latin typeface="Arial" panose="020B0604020202020204" pitchFamily="34" charset="0"/>
                <a:cs typeface="Arial" panose="020B0604020202020204" pitchFamily="34" charset="0"/>
              </a:rPr>
              <a:t>buprénorphine (agoniste partiel)</a:t>
            </a:r>
            <a:endParaRPr sz="1500" b="1">
              <a:solidFill>
                <a:schemeClr val="tx2"/>
              </a:solidFill>
              <a:latin typeface="Arial" panose="020B0604020202020204" pitchFamily="34" charset="0"/>
              <a:cs typeface="Arial" panose="020B0604020202020204" pitchFamily="34" charset="0"/>
            </a:endParaRPr>
          </a:p>
        </p:txBody>
      </p:sp>
      <p:sp>
        <p:nvSpPr>
          <p:cNvPr id="23" name="object 23"/>
          <p:cNvSpPr/>
          <p:nvPr/>
        </p:nvSpPr>
        <p:spPr>
          <a:xfrm>
            <a:off x="388323" y="4294662"/>
            <a:ext cx="57150" cy="57150"/>
          </a:xfrm>
          <a:custGeom>
            <a:avLst/>
            <a:gdLst/>
            <a:ahLst/>
            <a:cxnLst/>
            <a:rect l="l" t="t" r="r" b="b"/>
            <a:pathLst>
              <a:path w="57150" h="57150">
                <a:moveTo>
                  <a:pt x="32364" y="57150"/>
                </a:moveTo>
                <a:lnTo>
                  <a:pt x="24785" y="57150"/>
                </a:lnTo>
                <a:lnTo>
                  <a:pt x="21140" y="56425"/>
                </a:lnTo>
                <a:lnTo>
                  <a:pt x="0" y="32364"/>
                </a:lnTo>
                <a:lnTo>
                  <a:pt x="0" y="24785"/>
                </a:lnTo>
                <a:lnTo>
                  <a:pt x="24785" y="0"/>
                </a:lnTo>
                <a:lnTo>
                  <a:pt x="32364" y="0"/>
                </a:lnTo>
                <a:lnTo>
                  <a:pt x="57150" y="24785"/>
                </a:lnTo>
                <a:lnTo>
                  <a:pt x="57150" y="32364"/>
                </a:lnTo>
                <a:lnTo>
                  <a:pt x="36009" y="56425"/>
                </a:lnTo>
                <a:close/>
              </a:path>
            </a:pathLst>
          </a:custGeom>
          <a:solidFill>
            <a:srgbClr val="16204A"/>
          </a:solidFill>
        </p:spPr>
        <p:txBody>
          <a:bodyPr wrap="square" lIns="0" tIns="0" rIns="0" bIns="0" rtlCol="0"/>
          <a:lstStyle/>
          <a:p>
            <a:endParaRPr/>
          </a:p>
        </p:txBody>
      </p:sp>
      <p:sp>
        <p:nvSpPr>
          <p:cNvPr id="24" name="object 24"/>
          <p:cNvSpPr txBox="1"/>
          <p:nvPr/>
        </p:nvSpPr>
        <p:spPr>
          <a:xfrm>
            <a:off x="559128" y="4164519"/>
            <a:ext cx="2664728" cy="289823"/>
          </a:xfrm>
          <a:prstGeom prst="rect">
            <a:avLst/>
          </a:prstGeom>
        </p:spPr>
        <p:txBody>
          <a:bodyPr vert="horz" wrap="square" lIns="0" tIns="12700" rIns="0" bIns="0" rtlCol="0">
            <a:spAutoFit/>
          </a:bodyPr>
          <a:lstStyle/>
          <a:p>
            <a:pPr marL="12700">
              <a:lnSpc>
                <a:spcPct val="100000"/>
              </a:lnSpc>
              <a:spcBef>
                <a:spcPts val="100"/>
              </a:spcBef>
            </a:pPr>
            <a:r>
              <a:rPr b="1" spc="50" dirty="0">
                <a:solidFill>
                  <a:srgbClr val="008037"/>
                </a:solidFill>
                <a:latin typeface="Arial"/>
                <a:cs typeface="Arial"/>
              </a:rPr>
              <a:t>Dérivés synthétiques</a:t>
            </a:r>
            <a:r>
              <a:rPr b="1" spc="-130" dirty="0">
                <a:solidFill>
                  <a:srgbClr val="008037"/>
                </a:solidFill>
                <a:latin typeface="Arial"/>
                <a:cs typeface="Arial"/>
              </a:rPr>
              <a:t> </a:t>
            </a:r>
            <a:r>
              <a:rPr b="1" spc="25" dirty="0">
                <a:solidFill>
                  <a:srgbClr val="008037"/>
                </a:solidFill>
                <a:latin typeface="Arial"/>
                <a:cs typeface="Arial"/>
              </a:rPr>
              <a:t>:</a:t>
            </a:r>
            <a:endParaRPr dirty="0">
              <a:latin typeface="Arial"/>
              <a:cs typeface="Arial"/>
            </a:endParaRPr>
          </a:p>
        </p:txBody>
      </p:sp>
      <p:sp>
        <p:nvSpPr>
          <p:cNvPr id="25" name="object 25"/>
          <p:cNvSpPr txBox="1"/>
          <p:nvPr/>
        </p:nvSpPr>
        <p:spPr>
          <a:xfrm>
            <a:off x="585065" y="5652487"/>
            <a:ext cx="1167535" cy="250068"/>
          </a:xfrm>
          <a:prstGeom prst="rect">
            <a:avLst/>
          </a:prstGeom>
        </p:spPr>
        <p:txBody>
          <a:bodyPr vert="horz" wrap="square" lIns="0" tIns="11430" rIns="0" bIns="0" rtlCol="0">
            <a:spAutoFit/>
          </a:bodyPr>
          <a:lstStyle/>
          <a:p>
            <a:pPr marL="12700">
              <a:lnSpc>
                <a:spcPct val="100000"/>
              </a:lnSpc>
              <a:spcBef>
                <a:spcPts val="90"/>
              </a:spcBef>
            </a:pPr>
            <a:r>
              <a:rPr sz="1550" b="1" dirty="0">
                <a:solidFill>
                  <a:schemeClr val="tx2"/>
                </a:solidFill>
                <a:latin typeface="Arial" panose="020B0604020202020204" pitchFamily="34" charset="0"/>
                <a:cs typeface="Arial" panose="020B0604020202020204" pitchFamily="34" charset="0"/>
              </a:rPr>
              <a:t>Méthadone</a:t>
            </a:r>
          </a:p>
        </p:txBody>
      </p:sp>
      <p:sp>
        <p:nvSpPr>
          <p:cNvPr id="26" name="object 26"/>
          <p:cNvSpPr txBox="1"/>
          <p:nvPr/>
        </p:nvSpPr>
        <p:spPr>
          <a:xfrm>
            <a:off x="3223856" y="5652487"/>
            <a:ext cx="1043344" cy="250068"/>
          </a:xfrm>
          <a:prstGeom prst="rect">
            <a:avLst/>
          </a:prstGeom>
        </p:spPr>
        <p:txBody>
          <a:bodyPr vert="horz" wrap="square" lIns="0" tIns="11430" rIns="0" bIns="0" rtlCol="0">
            <a:spAutoFit/>
          </a:bodyPr>
          <a:lstStyle/>
          <a:p>
            <a:pPr marL="12700">
              <a:lnSpc>
                <a:spcPct val="100000"/>
              </a:lnSpc>
              <a:spcBef>
                <a:spcPts val="90"/>
              </a:spcBef>
            </a:pPr>
            <a:r>
              <a:rPr sz="1550" b="1" dirty="0">
                <a:solidFill>
                  <a:schemeClr val="tx2"/>
                </a:solidFill>
                <a:latin typeface="Arial" panose="020B0604020202020204" pitchFamily="34" charset="0"/>
                <a:cs typeface="Arial" panose="020B0604020202020204" pitchFamily="34" charset="0"/>
              </a:rPr>
              <a:t>Tramadol</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753600" cy="6583680"/>
          </a:xfrm>
          <a:custGeom>
            <a:avLst/>
            <a:gdLst/>
            <a:ahLst/>
            <a:cxnLst/>
            <a:rect l="l" t="t" r="r" b="b"/>
            <a:pathLst>
              <a:path w="9753600" h="6583680">
                <a:moveTo>
                  <a:pt x="0" y="6583680"/>
                </a:moveTo>
                <a:lnTo>
                  <a:pt x="9753600" y="6583680"/>
                </a:lnTo>
                <a:lnTo>
                  <a:pt x="9753600" y="0"/>
                </a:lnTo>
                <a:lnTo>
                  <a:pt x="0" y="0"/>
                </a:lnTo>
                <a:lnTo>
                  <a:pt x="0" y="6583680"/>
                </a:lnTo>
                <a:close/>
              </a:path>
            </a:pathLst>
          </a:custGeom>
          <a:solidFill>
            <a:srgbClr val="9DCB91"/>
          </a:solidFill>
        </p:spPr>
        <p:txBody>
          <a:bodyPr wrap="square" lIns="0" tIns="0" rIns="0" bIns="0" rtlCol="0"/>
          <a:lstStyle/>
          <a:p>
            <a:endParaRPr/>
          </a:p>
        </p:txBody>
      </p:sp>
      <p:sp>
        <p:nvSpPr>
          <p:cNvPr id="3" name="object 3"/>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00A650">
              <a:alpha val="67839"/>
            </a:srgbClr>
          </a:solidFill>
        </p:spPr>
        <p:txBody>
          <a:bodyPr wrap="square" lIns="0" tIns="0" rIns="0" bIns="0" rtlCol="0"/>
          <a:lstStyle/>
          <a:p>
            <a:endParaRPr/>
          </a:p>
        </p:txBody>
      </p:sp>
      <p:sp>
        <p:nvSpPr>
          <p:cNvPr id="4" name="object 4"/>
          <p:cNvSpPr/>
          <p:nvPr/>
        </p:nvSpPr>
        <p:spPr>
          <a:xfrm>
            <a:off x="448702" y="1384886"/>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FFFFFF"/>
          </a:solidFill>
        </p:spPr>
        <p:txBody>
          <a:bodyPr wrap="square" lIns="0" tIns="0" rIns="0" bIns="0" rtlCol="0"/>
          <a:lstStyle/>
          <a:p>
            <a:endParaRPr/>
          </a:p>
        </p:txBody>
      </p:sp>
      <p:sp>
        <p:nvSpPr>
          <p:cNvPr id="5" name="object 5"/>
          <p:cNvSpPr/>
          <p:nvPr/>
        </p:nvSpPr>
        <p:spPr>
          <a:xfrm>
            <a:off x="165966" y="6585463"/>
            <a:ext cx="1647824" cy="600059"/>
          </a:xfrm>
          <a:prstGeom prst="rect">
            <a:avLst/>
          </a:prstGeom>
          <a:blipFill>
            <a:blip r:embed="rId4" cstate="print"/>
            <a:stretch>
              <a:fillRect/>
            </a:stretch>
          </a:blipFill>
        </p:spPr>
        <p:txBody>
          <a:bodyPr wrap="square" lIns="0" tIns="0" rIns="0" bIns="0" rtlCol="0"/>
          <a:lstStyle/>
          <a:p>
            <a:endParaRPr/>
          </a:p>
        </p:txBody>
      </p:sp>
      <p:grpSp>
        <p:nvGrpSpPr>
          <p:cNvPr id="6" name="object 6"/>
          <p:cNvGrpSpPr/>
          <p:nvPr/>
        </p:nvGrpSpPr>
        <p:grpSpPr>
          <a:xfrm>
            <a:off x="6338986" y="4700039"/>
            <a:ext cx="3415029" cy="2615565"/>
            <a:chOff x="6338986" y="4700039"/>
            <a:chExt cx="3415029" cy="2615565"/>
          </a:xfrm>
        </p:grpSpPr>
        <p:sp>
          <p:nvSpPr>
            <p:cNvPr id="7" name="object 7"/>
            <p:cNvSpPr/>
            <p:nvPr/>
          </p:nvSpPr>
          <p:spPr>
            <a:xfrm>
              <a:off x="7085931" y="5153589"/>
              <a:ext cx="1889125" cy="1532255"/>
            </a:xfrm>
            <a:custGeom>
              <a:avLst/>
              <a:gdLst/>
              <a:ahLst/>
              <a:cxnLst/>
              <a:rect l="l" t="t" r="r" b="b"/>
              <a:pathLst>
                <a:path w="1889125" h="1532254">
                  <a:moveTo>
                    <a:pt x="1758834" y="1531825"/>
                  </a:moveTo>
                  <a:lnTo>
                    <a:pt x="265905" y="1531825"/>
                  </a:lnTo>
                  <a:lnTo>
                    <a:pt x="246685" y="1192324"/>
                  </a:lnTo>
                  <a:lnTo>
                    <a:pt x="163394" y="1048180"/>
                  </a:lnTo>
                  <a:lnTo>
                    <a:pt x="6308" y="564996"/>
                  </a:lnTo>
                  <a:lnTo>
                    <a:pt x="0" y="303524"/>
                  </a:lnTo>
                  <a:lnTo>
                    <a:pt x="185915" y="173393"/>
                  </a:lnTo>
                  <a:lnTo>
                    <a:pt x="605502" y="84233"/>
                  </a:lnTo>
                  <a:lnTo>
                    <a:pt x="1018587" y="17776"/>
                  </a:lnTo>
                  <a:lnTo>
                    <a:pt x="1212069" y="0"/>
                  </a:lnTo>
                  <a:lnTo>
                    <a:pt x="1267992" y="6921"/>
                  </a:lnTo>
                  <a:lnTo>
                    <a:pt x="1268402" y="14558"/>
                  </a:lnTo>
                  <a:lnTo>
                    <a:pt x="1531566" y="10980"/>
                  </a:lnTo>
                  <a:lnTo>
                    <a:pt x="1678717" y="42650"/>
                  </a:lnTo>
                  <a:lnTo>
                    <a:pt x="1763343" y="139143"/>
                  </a:lnTo>
                  <a:lnTo>
                    <a:pt x="1838930" y="330036"/>
                  </a:lnTo>
                  <a:lnTo>
                    <a:pt x="1888937" y="574216"/>
                  </a:lnTo>
                  <a:lnTo>
                    <a:pt x="1883381" y="789069"/>
                  </a:lnTo>
                  <a:lnTo>
                    <a:pt x="1855599" y="941933"/>
                  </a:lnTo>
                  <a:lnTo>
                    <a:pt x="1838930" y="1000146"/>
                  </a:lnTo>
                  <a:lnTo>
                    <a:pt x="1771642" y="1246419"/>
                  </a:lnTo>
                  <a:lnTo>
                    <a:pt x="1758834" y="1531825"/>
                  </a:lnTo>
                  <a:close/>
                </a:path>
              </a:pathLst>
            </a:custGeom>
            <a:solidFill>
              <a:srgbClr val="CCE4DE"/>
            </a:solidFill>
          </p:spPr>
          <p:txBody>
            <a:bodyPr wrap="square" lIns="0" tIns="0" rIns="0" bIns="0" rtlCol="0"/>
            <a:lstStyle/>
            <a:p>
              <a:endParaRPr/>
            </a:p>
          </p:txBody>
        </p:sp>
        <p:sp>
          <p:nvSpPr>
            <p:cNvPr id="8" name="object 8"/>
            <p:cNvSpPr/>
            <p:nvPr/>
          </p:nvSpPr>
          <p:spPr>
            <a:xfrm>
              <a:off x="6338986" y="6608563"/>
              <a:ext cx="3415029" cy="706755"/>
            </a:xfrm>
            <a:custGeom>
              <a:avLst/>
              <a:gdLst/>
              <a:ahLst/>
              <a:cxnLst/>
              <a:rect l="l" t="t" r="r" b="b"/>
              <a:pathLst>
                <a:path w="3415029" h="706754">
                  <a:moveTo>
                    <a:pt x="1621772" y="706627"/>
                  </a:moveTo>
                  <a:lnTo>
                    <a:pt x="0" y="706627"/>
                  </a:lnTo>
                  <a:lnTo>
                    <a:pt x="0" y="579556"/>
                  </a:lnTo>
                  <a:lnTo>
                    <a:pt x="598892" y="0"/>
                  </a:lnTo>
                  <a:lnTo>
                    <a:pt x="2912365" y="0"/>
                  </a:lnTo>
                  <a:lnTo>
                    <a:pt x="3414612" y="486031"/>
                  </a:lnTo>
                  <a:lnTo>
                    <a:pt x="3414612" y="705047"/>
                  </a:lnTo>
                  <a:lnTo>
                    <a:pt x="1621772" y="706627"/>
                  </a:lnTo>
                  <a:close/>
                </a:path>
              </a:pathLst>
            </a:custGeom>
            <a:solidFill>
              <a:srgbClr val="78BDBC"/>
            </a:solidFill>
          </p:spPr>
          <p:txBody>
            <a:bodyPr wrap="square" lIns="0" tIns="0" rIns="0" bIns="0" rtlCol="0"/>
            <a:lstStyle/>
            <a:p>
              <a:endParaRPr/>
            </a:p>
          </p:txBody>
        </p:sp>
        <p:sp>
          <p:nvSpPr>
            <p:cNvPr id="9" name="object 9"/>
            <p:cNvSpPr/>
            <p:nvPr/>
          </p:nvSpPr>
          <p:spPr>
            <a:xfrm>
              <a:off x="6343633" y="4700039"/>
              <a:ext cx="3409966" cy="2492818"/>
            </a:xfrm>
            <a:prstGeom prst="rect">
              <a:avLst/>
            </a:prstGeom>
            <a:blipFill>
              <a:blip r:embed="rId5" cstate="print"/>
              <a:stretch>
                <a:fillRect/>
              </a:stretch>
            </a:blipFill>
          </p:spPr>
          <p:txBody>
            <a:bodyPr wrap="square" lIns="0" tIns="0" rIns="0" bIns="0" rtlCol="0"/>
            <a:lstStyle/>
            <a:p>
              <a:endParaRPr/>
            </a:p>
          </p:txBody>
        </p:sp>
      </p:grpSp>
      <p:sp>
        <p:nvSpPr>
          <p:cNvPr id="10" name="object 10"/>
          <p:cNvSpPr/>
          <p:nvPr/>
        </p:nvSpPr>
        <p:spPr>
          <a:xfrm>
            <a:off x="448702" y="4631161"/>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FFFFFF"/>
          </a:solidFill>
        </p:spPr>
        <p:txBody>
          <a:bodyPr wrap="square" lIns="0" tIns="0" rIns="0" bIns="0" rtlCol="0"/>
          <a:lstStyle/>
          <a:p>
            <a:endParaRPr/>
          </a:p>
        </p:txBody>
      </p:sp>
      <p:grpSp>
        <p:nvGrpSpPr>
          <p:cNvPr id="11" name="object 11"/>
          <p:cNvGrpSpPr/>
          <p:nvPr/>
        </p:nvGrpSpPr>
        <p:grpSpPr>
          <a:xfrm>
            <a:off x="7328663" y="66326"/>
            <a:ext cx="2342515" cy="2336800"/>
            <a:chOff x="7328663" y="66326"/>
            <a:chExt cx="2342515" cy="2336800"/>
          </a:xfrm>
        </p:grpSpPr>
        <p:sp>
          <p:nvSpPr>
            <p:cNvPr id="12" name="object 12"/>
            <p:cNvSpPr/>
            <p:nvPr/>
          </p:nvSpPr>
          <p:spPr>
            <a:xfrm>
              <a:off x="8131292" y="644969"/>
              <a:ext cx="741680" cy="1361440"/>
            </a:xfrm>
            <a:custGeom>
              <a:avLst/>
              <a:gdLst/>
              <a:ahLst/>
              <a:cxnLst/>
              <a:rect l="l" t="t" r="r" b="b"/>
              <a:pathLst>
                <a:path w="741679" h="1361439">
                  <a:moveTo>
                    <a:pt x="674267" y="1360960"/>
                  </a:moveTo>
                  <a:lnTo>
                    <a:pt x="67345" y="1360960"/>
                  </a:lnTo>
                  <a:lnTo>
                    <a:pt x="41126" y="1355658"/>
                  </a:lnTo>
                  <a:lnTo>
                    <a:pt x="19720" y="1341203"/>
                  </a:lnTo>
                  <a:lnTo>
                    <a:pt x="5290" y="1319772"/>
                  </a:lnTo>
                  <a:lnTo>
                    <a:pt x="0" y="1293542"/>
                  </a:lnTo>
                  <a:lnTo>
                    <a:pt x="0" y="613768"/>
                  </a:lnTo>
                  <a:lnTo>
                    <a:pt x="12316" y="554617"/>
                  </a:lnTo>
                  <a:lnTo>
                    <a:pt x="47179" y="505346"/>
                  </a:lnTo>
                  <a:lnTo>
                    <a:pt x="173459" y="408012"/>
                  </a:lnTo>
                  <a:lnTo>
                    <a:pt x="187433" y="394151"/>
                  </a:lnTo>
                  <a:lnTo>
                    <a:pt x="197458" y="377549"/>
                  </a:lnTo>
                  <a:lnTo>
                    <a:pt x="203241" y="359007"/>
                  </a:lnTo>
                  <a:lnTo>
                    <a:pt x="204490" y="339328"/>
                  </a:lnTo>
                  <a:lnTo>
                    <a:pt x="204203" y="304750"/>
                  </a:lnTo>
                  <a:lnTo>
                    <a:pt x="208220" y="265240"/>
                  </a:lnTo>
                  <a:lnTo>
                    <a:pt x="218837" y="224376"/>
                  </a:lnTo>
                  <a:lnTo>
                    <a:pt x="238349" y="185737"/>
                  </a:lnTo>
                  <a:lnTo>
                    <a:pt x="262376" y="140234"/>
                  </a:lnTo>
                  <a:lnTo>
                    <a:pt x="278598" y="90274"/>
                  </a:lnTo>
                  <a:lnTo>
                    <a:pt x="287773" y="41610"/>
                  </a:lnTo>
                  <a:lnTo>
                    <a:pt x="290662" y="0"/>
                  </a:lnTo>
                  <a:lnTo>
                    <a:pt x="450949" y="0"/>
                  </a:lnTo>
                  <a:lnTo>
                    <a:pt x="453839" y="41610"/>
                  </a:lnTo>
                  <a:lnTo>
                    <a:pt x="463014" y="90274"/>
                  </a:lnTo>
                  <a:lnTo>
                    <a:pt x="479235" y="140234"/>
                  </a:lnTo>
                  <a:lnTo>
                    <a:pt x="503262" y="185737"/>
                  </a:lnTo>
                  <a:lnTo>
                    <a:pt x="522785" y="224376"/>
                  </a:lnTo>
                  <a:lnTo>
                    <a:pt x="533419" y="265240"/>
                  </a:lnTo>
                  <a:lnTo>
                    <a:pt x="537440" y="304750"/>
                  </a:lnTo>
                  <a:lnTo>
                    <a:pt x="537122" y="339328"/>
                  </a:lnTo>
                  <a:lnTo>
                    <a:pt x="538370" y="359007"/>
                  </a:lnTo>
                  <a:lnTo>
                    <a:pt x="544153" y="377549"/>
                  </a:lnTo>
                  <a:lnTo>
                    <a:pt x="554178" y="394151"/>
                  </a:lnTo>
                  <a:lnTo>
                    <a:pt x="568152" y="408012"/>
                  </a:lnTo>
                  <a:lnTo>
                    <a:pt x="694433" y="505346"/>
                  </a:lnTo>
                  <a:lnTo>
                    <a:pt x="714487" y="528304"/>
                  </a:lnTo>
                  <a:lnTo>
                    <a:pt x="729295" y="554617"/>
                  </a:lnTo>
                  <a:lnTo>
                    <a:pt x="738466" y="583400"/>
                  </a:lnTo>
                  <a:lnTo>
                    <a:pt x="741610" y="613768"/>
                  </a:lnTo>
                  <a:lnTo>
                    <a:pt x="741610" y="1293542"/>
                  </a:lnTo>
                  <a:lnTo>
                    <a:pt x="736320" y="1319772"/>
                  </a:lnTo>
                  <a:lnTo>
                    <a:pt x="721891" y="1341203"/>
                  </a:lnTo>
                  <a:lnTo>
                    <a:pt x="700486" y="1355658"/>
                  </a:lnTo>
                  <a:lnTo>
                    <a:pt x="674267" y="1360960"/>
                  </a:lnTo>
                  <a:close/>
                </a:path>
              </a:pathLst>
            </a:custGeom>
            <a:solidFill>
              <a:srgbClr val="FFE1E1"/>
            </a:solidFill>
          </p:spPr>
          <p:txBody>
            <a:bodyPr wrap="square" lIns="0" tIns="0" rIns="0" bIns="0" rtlCol="0"/>
            <a:lstStyle/>
            <a:p>
              <a:endParaRPr/>
            </a:p>
          </p:txBody>
        </p:sp>
        <p:sp>
          <p:nvSpPr>
            <p:cNvPr id="13" name="object 13"/>
            <p:cNvSpPr/>
            <p:nvPr/>
          </p:nvSpPr>
          <p:spPr>
            <a:xfrm>
              <a:off x="7328663" y="66326"/>
              <a:ext cx="2342515" cy="2336800"/>
            </a:xfrm>
            <a:custGeom>
              <a:avLst/>
              <a:gdLst/>
              <a:ahLst/>
              <a:cxnLst/>
              <a:rect l="l" t="t" r="r" b="b"/>
              <a:pathLst>
                <a:path w="2342515" h="2336800">
                  <a:moveTo>
                    <a:pt x="1361206" y="12700"/>
                  </a:moveTo>
                  <a:lnTo>
                    <a:pt x="981199" y="12700"/>
                  </a:lnTo>
                  <a:lnTo>
                    <a:pt x="1027878" y="0"/>
                  </a:lnTo>
                  <a:lnTo>
                    <a:pt x="1314527" y="0"/>
                  </a:lnTo>
                  <a:lnTo>
                    <a:pt x="1361206" y="12700"/>
                  </a:lnTo>
                  <a:close/>
                </a:path>
                <a:path w="2342515" h="2336800">
                  <a:moveTo>
                    <a:pt x="1361206" y="2324100"/>
                  </a:moveTo>
                  <a:lnTo>
                    <a:pt x="981199" y="2324100"/>
                  </a:lnTo>
                  <a:lnTo>
                    <a:pt x="889711" y="2298700"/>
                  </a:lnTo>
                  <a:lnTo>
                    <a:pt x="715268" y="2247900"/>
                  </a:lnTo>
                  <a:lnTo>
                    <a:pt x="673654" y="2222500"/>
                  </a:lnTo>
                  <a:lnTo>
                    <a:pt x="632915" y="2209800"/>
                  </a:lnTo>
                  <a:lnTo>
                    <a:pt x="593088" y="2184400"/>
                  </a:lnTo>
                  <a:lnTo>
                    <a:pt x="554211" y="2159000"/>
                  </a:lnTo>
                  <a:lnTo>
                    <a:pt x="516320" y="2133600"/>
                  </a:lnTo>
                  <a:lnTo>
                    <a:pt x="479454" y="2108200"/>
                  </a:lnTo>
                  <a:lnTo>
                    <a:pt x="443651" y="2082800"/>
                  </a:lnTo>
                  <a:lnTo>
                    <a:pt x="408948" y="2057400"/>
                  </a:lnTo>
                  <a:lnTo>
                    <a:pt x="375383" y="2019300"/>
                  </a:lnTo>
                  <a:lnTo>
                    <a:pt x="342993" y="1993900"/>
                  </a:lnTo>
                  <a:lnTo>
                    <a:pt x="311816" y="1955800"/>
                  </a:lnTo>
                  <a:lnTo>
                    <a:pt x="281890" y="1930400"/>
                  </a:lnTo>
                  <a:lnTo>
                    <a:pt x="253252" y="1892300"/>
                  </a:lnTo>
                  <a:lnTo>
                    <a:pt x="225940" y="1854200"/>
                  </a:lnTo>
                  <a:lnTo>
                    <a:pt x="199992" y="1816100"/>
                  </a:lnTo>
                  <a:lnTo>
                    <a:pt x="175445" y="1778000"/>
                  </a:lnTo>
                  <a:lnTo>
                    <a:pt x="152336" y="1739900"/>
                  </a:lnTo>
                  <a:lnTo>
                    <a:pt x="130705" y="1701800"/>
                  </a:lnTo>
                  <a:lnTo>
                    <a:pt x="110587" y="1663700"/>
                  </a:lnTo>
                  <a:lnTo>
                    <a:pt x="92022" y="1625600"/>
                  </a:lnTo>
                  <a:lnTo>
                    <a:pt x="75046" y="1574800"/>
                  </a:lnTo>
                  <a:lnTo>
                    <a:pt x="59697" y="1536700"/>
                  </a:lnTo>
                  <a:lnTo>
                    <a:pt x="46013" y="1485900"/>
                  </a:lnTo>
                  <a:lnTo>
                    <a:pt x="34031" y="1447800"/>
                  </a:lnTo>
                  <a:lnTo>
                    <a:pt x="23789" y="1397000"/>
                  </a:lnTo>
                  <a:lnTo>
                    <a:pt x="15325" y="1358900"/>
                  </a:lnTo>
                  <a:lnTo>
                    <a:pt x="8677" y="1308100"/>
                  </a:lnTo>
                  <a:lnTo>
                    <a:pt x="3881" y="1257300"/>
                  </a:lnTo>
                  <a:lnTo>
                    <a:pt x="976" y="1219200"/>
                  </a:lnTo>
                  <a:lnTo>
                    <a:pt x="0" y="1168400"/>
                  </a:lnTo>
                  <a:lnTo>
                    <a:pt x="976" y="1117600"/>
                  </a:lnTo>
                  <a:lnTo>
                    <a:pt x="3881" y="1066800"/>
                  </a:lnTo>
                  <a:lnTo>
                    <a:pt x="8677" y="1016000"/>
                  </a:lnTo>
                  <a:lnTo>
                    <a:pt x="15325" y="977900"/>
                  </a:lnTo>
                  <a:lnTo>
                    <a:pt x="23789" y="927100"/>
                  </a:lnTo>
                  <a:lnTo>
                    <a:pt x="34031" y="889000"/>
                  </a:lnTo>
                  <a:lnTo>
                    <a:pt x="46013" y="838200"/>
                  </a:lnTo>
                  <a:lnTo>
                    <a:pt x="59697" y="800100"/>
                  </a:lnTo>
                  <a:lnTo>
                    <a:pt x="75046" y="749300"/>
                  </a:lnTo>
                  <a:lnTo>
                    <a:pt x="92022" y="711200"/>
                  </a:lnTo>
                  <a:lnTo>
                    <a:pt x="110587" y="673100"/>
                  </a:lnTo>
                  <a:lnTo>
                    <a:pt x="130705" y="622300"/>
                  </a:lnTo>
                  <a:lnTo>
                    <a:pt x="152336" y="584200"/>
                  </a:lnTo>
                  <a:lnTo>
                    <a:pt x="175445" y="546100"/>
                  </a:lnTo>
                  <a:lnTo>
                    <a:pt x="199992" y="508000"/>
                  </a:lnTo>
                  <a:lnTo>
                    <a:pt x="225940" y="469900"/>
                  </a:lnTo>
                  <a:lnTo>
                    <a:pt x="253252" y="431800"/>
                  </a:lnTo>
                  <a:lnTo>
                    <a:pt x="281890" y="406400"/>
                  </a:lnTo>
                  <a:lnTo>
                    <a:pt x="311816" y="368300"/>
                  </a:lnTo>
                  <a:lnTo>
                    <a:pt x="342993" y="342900"/>
                  </a:lnTo>
                  <a:lnTo>
                    <a:pt x="375383" y="304800"/>
                  </a:lnTo>
                  <a:lnTo>
                    <a:pt x="408948" y="279400"/>
                  </a:lnTo>
                  <a:lnTo>
                    <a:pt x="443651" y="241300"/>
                  </a:lnTo>
                  <a:lnTo>
                    <a:pt x="479454" y="215900"/>
                  </a:lnTo>
                  <a:lnTo>
                    <a:pt x="516320" y="190500"/>
                  </a:lnTo>
                  <a:lnTo>
                    <a:pt x="554211" y="165100"/>
                  </a:lnTo>
                  <a:lnTo>
                    <a:pt x="593088" y="139700"/>
                  </a:lnTo>
                  <a:lnTo>
                    <a:pt x="632915" y="127000"/>
                  </a:lnTo>
                  <a:lnTo>
                    <a:pt x="673654" y="101600"/>
                  </a:lnTo>
                  <a:lnTo>
                    <a:pt x="715268" y="88900"/>
                  </a:lnTo>
                  <a:lnTo>
                    <a:pt x="757718" y="63500"/>
                  </a:lnTo>
                  <a:lnTo>
                    <a:pt x="935130" y="12700"/>
                  </a:lnTo>
                  <a:lnTo>
                    <a:pt x="1407274" y="12700"/>
                  </a:lnTo>
                  <a:lnTo>
                    <a:pt x="1584686" y="63500"/>
                  </a:lnTo>
                  <a:lnTo>
                    <a:pt x="1627136" y="88900"/>
                  </a:lnTo>
                  <a:lnTo>
                    <a:pt x="1668749" y="101600"/>
                  </a:lnTo>
                  <a:lnTo>
                    <a:pt x="1709488" y="127000"/>
                  </a:lnTo>
                  <a:lnTo>
                    <a:pt x="1749315" y="139700"/>
                  </a:lnTo>
                  <a:lnTo>
                    <a:pt x="1788192" y="165100"/>
                  </a:lnTo>
                  <a:lnTo>
                    <a:pt x="1807137" y="177800"/>
                  </a:lnTo>
                  <a:lnTo>
                    <a:pt x="1075994" y="177800"/>
                  </a:lnTo>
                  <a:lnTo>
                    <a:pt x="1029323" y="190500"/>
                  </a:lnTo>
                  <a:lnTo>
                    <a:pt x="983343" y="190500"/>
                  </a:lnTo>
                  <a:lnTo>
                    <a:pt x="850070" y="228600"/>
                  </a:lnTo>
                  <a:lnTo>
                    <a:pt x="807373" y="241300"/>
                  </a:lnTo>
                  <a:lnTo>
                    <a:pt x="765627" y="266700"/>
                  </a:lnTo>
                  <a:lnTo>
                    <a:pt x="724883" y="279400"/>
                  </a:lnTo>
                  <a:lnTo>
                    <a:pt x="685193" y="304800"/>
                  </a:lnTo>
                  <a:lnTo>
                    <a:pt x="646609" y="330200"/>
                  </a:lnTo>
                  <a:lnTo>
                    <a:pt x="609183" y="355600"/>
                  </a:lnTo>
                  <a:lnTo>
                    <a:pt x="572966" y="381000"/>
                  </a:lnTo>
                  <a:lnTo>
                    <a:pt x="538011" y="406400"/>
                  </a:lnTo>
                  <a:lnTo>
                    <a:pt x="504369" y="431800"/>
                  </a:lnTo>
                  <a:lnTo>
                    <a:pt x="472092" y="469900"/>
                  </a:lnTo>
                  <a:lnTo>
                    <a:pt x="441232" y="495300"/>
                  </a:lnTo>
                  <a:lnTo>
                    <a:pt x="411840" y="533400"/>
                  </a:lnTo>
                  <a:lnTo>
                    <a:pt x="383969" y="571500"/>
                  </a:lnTo>
                  <a:lnTo>
                    <a:pt x="357671" y="596900"/>
                  </a:lnTo>
                  <a:lnTo>
                    <a:pt x="332997" y="635000"/>
                  </a:lnTo>
                  <a:lnTo>
                    <a:pt x="309999" y="673100"/>
                  </a:lnTo>
                  <a:lnTo>
                    <a:pt x="288728" y="723900"/>
                  </a:lnTo>
                  <a:lnTo>
                    <a:pt x="269238" y="762000"/>
                  </a:lnTo>
                  <a:lnTo>
                    <a:pt x="251579" y="800100"/>
                  </a:lnTo>
                  <a:lnTo>
                    <a:pt x="235803" y="838200"/>
                  </a:lnTo>
                  <a:lnTo>
                    <a:pt x="221963" y="889000"/>
                  </a:lnTo>
                  <a:lnTo>
                    <a:pt x="210110" y="927100"/>
                  </a:lnTo>
                  <a:lnTo>
                    <a:pt x="200295" y="977900"/>
                  </a:lnTo>
                  <a:lnTo>
                    <a:pt x="192572" y="1028700"/>
                  </a:lnTo>
                  <a:lnTo>
                    <a:pt x="186991" y="1066800"/>
                  </a:lnTo>
                  <a:lnTo>
                    <a:pt x="183604" y="1117600"/>
                  </a:lnTo>
                  <a:lnTo>
                    <a:pt x="182464" y="1168400"/>
                  </a:lnTo>
                  <a:lnTo>
                    <a:pt x="183802" y="1219200"/>
                  </a:lnTo>
                  <a:lnTo>
                    <a:pt x="187774" y="1270000"/>
                  </a:lnTo>
                  <a:lnTo>
                    <a:pt x="194313" y="1320800"/>
                  </a:lnTo>
                  <a:lnTo>
                    <a:pt x="203350" y="1371600"/>
                  </a:lnTo>
                  <a:lnTo>
                    <a:pt x="214821" y="1422400"/>
                  </a:lnTo>
                  <a:lnTo>
                    <a:pt x="228657" y="1460500"/>
                  </a:lnTo>
                  <a:lnTo>
                    <a:pt x="244792" y="1511300"/>
                  </a:lnTo>
                  <a:lnTo>
                    <a:pt x="263159" y="1562100"/>
                  </a:lnTo>
                  <a:lnTo>
                    <a:pt x="283691" y="1600200"/>
                  </a:lnTo>
                  <a:lnTo>
                    <a:pt x="306322" y="1638300"/>
                  </a:lnTo>
                  <a:lnTo>
                    <a:pt x="330984" y="1689100"/>
                  </a:lnTo>
                  <a:lnTo>
                    <a:pt x="357610" y="1727200"/>
                  </a:lnTo>
                  <a:lnTo>
                    <a:pt x="386135" y="1765300"/>
                  </a:lnTo>
                  <a:lnTo>
                    <a:pt x="398785" y="1778000"/>
                  </a:lnTo>
                  <a:lnTo>
                    <a:pt x="702543" y="1778000"/>
                  </a:lnTo>
                  <a:lnTo>
                    <a:pt x="575890" y="1905000"/>
                  </a:lnTo>
                  <a:lnTo>
                    <a:pt x="566949" y="1917700"/>
                  </a:lnTo>
                  <a:lnTo>
                    <a:pt x="564858" y="1930400"/>
                  </a:lnTo>
                  <a:lnTo>
                    <a:pt x="569381" y="1943100"/>
                  </a:lnTo>
                  <a:lnTo>
                    <a:pt x="619652" y="1981200"/>
                  </a:lnTo>
                  <a:lnTo>
                    <a:pt x="660414" y="2006600"/>
                  </a:lnTo>
                  <a:lnTo>
                    <a:pt x="702504" y="2032000"/>
                  </a:lnTo>
                  <a:lnTo>
                    <a:pt x="745854" y="2057400"/>
                  </a:lnTo>
                  <a:lnTo>
                    <a:pt x="790399" y="2082800"/>
                  </a:lnTo>
                  <a:lnTo>
                    <a:pt x="930547" y="2120900"/>
                  </a:lnTo>
                  <a:lnTo>
                    <a:pt x="1028748" y="2146300"/>
                  </a:lnTo>
                  <a:lnTo>
                    <a:pt x="1130152" y="2146300"/>
                  </a:lnTo>
                  <a:lnTo>
                    <a:pt x="1181890" y="2159000"/>
                  </a:lnTo>
                  <a:lnTo>
                    <a:pt x="1788192" y="2159000"/>
                  </a:lnTo>
                  <a:lnTo>
                    <a:pt x="1749315" y="2184400"/>
                  </a:lnTo>
                  <a:lnTo>
                    <a:pt x="1709488" y="2209800"/>
                  </a:lnTo>
                  <a:lnTo>
                    <a:pt x="1668749" y="2222500"/>
                  </a:lnTo>
                  <a:lnTo>
                    <a:pt x="1627136" y="2247900"/>
                  </a:lnTo>
                  <a:lnTo>
                    <a:pt x="1452694" y="2298700"/>
                  </a:lnTo>
                  <a:lnTo>
                    <a:pt x="1361206" y="2324100"/>
                  </a:lnTo>
                  <a:close/>
                </a:path>
                <a:path w="2342515" h="2336800">
                  <a:moveTo>
                    <a:pt x="702543" y="1778000"/>
                  </a:moveTo>
                  <a:lnTo>
                    <a:pt x="429750" y="1778000"/>
                  </a:lnTo>
                  <a:lnTo>
                    <a:pt x="443656" y="1765300"/>
                  </a:lnTo>
                  <a:lnTo>
                    <a:pt x="1775669" y="431800"/>
                  </a:lnTo>
                  <a:lnTo>
                    <a:pt x="1784545" y="419100"/>
                  </a:lnTo>
                  <a:lnTo>
                    <a:pt x="1786746" y="406400"/>
                  </a:lnTo>
                  <a:lnTo>
                    <a:pt x="1782460" y="393700"/>
                  </a:lnTo>
                  <a:lnTo>
                    <a:pt x="1732709" y="355600"/>
                  </a:lnTo>
                  <a:lnTo>
                    <a:pt x="1692125" y="330200"/>
                  </a:lnTo>
                  <a:lnTo>
                    <a:pt x="1650187" y="304800"/>
                  </a:lnTo>
                  <a:lnTo>
                    <a:pt x="1606964" y="279400"/>
                  </a:lnTo>
                  <a:lnTo>
                    <a:pt x="1562522" y="254000"/>
                  </a:lnTo>
                  <a:lnTo>
                    <a:pt x="1470254" y="228600"/>
                  </a:lnTo>
                  <a:lnTo>
                    <a:pt x="1422561" y="203200"/>
                  </a:lnTo>
                  <a:lnTo>
                    <a:pt x="1373919" y="203200"/>
                  </a:lnTo>
                  <a:lnTo>
                    <a:pt x="1274056" y="177800"/>
                  </a:lnTo>
                  <a:lnTo>
                    <a:pt x="1807137" y="177800"/>
                  </a:lnTo>
                  <a:lnTo>
                    <a:pt x="1826082" y="190500"/>
                  </a:lnTo>
                  <a:lnTo>
                    <a:pt x="1862947" y="215900"/>
                  </a:lnTo>
                  <a:lnTo>
                    <a:pt x="1898750" y="241300"/>
                  </a:lnTo>
                  <a:lnTo>
                    <a:pt x="1933453" y="279400"/>
                  </a:lnTo>
                  <a:lnTo>
                    <a:pt x="1967018" y="304800"/>
                  </a:lnTo>
                  <a:lnTo>
                    <a:pt x="1999408" y="342900"/>
                  </a:lnTo>
                  <a:lnTo>
                    <a:pt x="2030584" y="368300"/>
                  </a:lnTo>
                  <a:lnTo>
                    <a:pt x="2060510" y="406400"/>
                  </a:lnTo>
                  <a:lnTo>
                    <a:pt x="2089148" y="431800"/>
                  </a:lnTo>
                  <a:lnTo>
                    <a:pt x="2116459" y="469900"/>
                  </a:lnTo>
                  <a:lnTo>
                    <a:pt x="2142407" y="508000"/>
                  </a:lnTo>
                  <a:lnTo>
                    <a:pt x="2166954" y="546100"/>
                  </a:lnTo>
                  <a:lnTo>
                    <a:pt x="2174657" y="558800"/>
                  </a:lnTo>
                  <a:lnTo>
                    <a:pt x="1919853" y="558800"/>
                  </a:lnTo>
                  <a:lnTo>
                    <a:pt x="1905751" y="571500"/>
                  </a:lnTo>
                  <a:lnTo>
                    <a:pt x="702543" y="1778000"/>
                  </a:lnTo>
                  <a:close/>
                </a:path>
                <a:path w="2342515" h="2336800">
                  <a:moveTo>
                    <a:pt x="1788192" y="2159000"/>
                  </a:moveTo>
                  <a:lnTo>
                    <a:pt x="1181890" y="2159000"/>
                  </a:lnTo>
                  <a:lnTo>
                    <a:pt x="1234231" y="2146300"/>
                  </a:lnTo>
                  <a:lnTo>
                    <a:pt x="1328153" y="2146300"/>
                  </a:lnTo>
                  <a:lnTo>
                    <a:pt x="1419240" y="2120900"/>
                  </a:lnTo>
                  <a:lnTo>
                    <a:pt x="1549626" y="2082800"/>
                  </a:lnTo>
                  <a:lnTo>
                    <a:pt x="1591212" y="2057400"/>
                  </a:lnTo>
                  <a:lnTo>
                    <a:pt x="1631771" y="2044700"/>
                  </a:lnTo>
                  <a:lnTo>
                    <a:pt x="1671250" y="2019300"/>
                  </a:lnTo>
                  <a:lnTo>
                    <a:pt x="1709597" y="1993900"/>
                  </a:lnTo>
                  <a:lnTo>
                    <a:pt x="1746758" y="1968500"/>
                  </a:lnTo>
                  <a:lnTo>
                    <a:pt x="1782681" y="1943100"/>
                  </a:lnTo>
                  <a:lnTo>
                    <a:pt x="1817312" y="1917700"/>
                  </a:lnTo>
                  <a:lnTo>
                    <a:pt x="1850600" y="1879600"/>
                  </a:lnTo>
                  <a:lnTo>
                    <a:pt x="1882490" y="1854200"/>
                  </a:lnTo>
                  <a:lnTo>
                    <a:pt x="1912930" y="1816100"/>
                  </a:lnTo>
                  <a:lnTo>
                    <a:pt x="1941866" y="1778000"/>
                  </a:lnTo>
                  <a:lnTo>
                    <a:pt x="1969247" y="1752600"/>
                  </a:lnTo>
                  <a:lnTo>
                    <a:pt x="1995018" y="1714500"/>
                  </a:lnTo>
                  <a:lnTo>
                    <a:pt x="2019128" y="1676400"/>
                  </a:lnTo>
                  <a:lnTo>
                    <a:pt x="2041523" y="1638300"/>
                  </a:lnTo>
                  <a:lnTo>
                    <a:pt x="2062149" y="1587500"/>
                  </a:lnTo>
                  <a:lnTo>
                    <a:pt x="2080955" y="1549400"/>
                  </a:lnTo>
                  <a:lnTo>
                    <a:pt x="2097887" y="1511300"/>
                  </a:lnTo>
                  <a:lnTo>
                    <a:pt x="2112892" y="1460500"/>
                  </a:lnTo>
                  <a:lnTo>
                    <a:pt x="2125918" y="1422400"/>
                  </a:lnTo>
                  <a:lnTo>
                    <a:pt x="2136911" y="1371600"/>
                  </a:lnTo>
                  <a:lnTo>
                    <a:pt x="2145818" y="1333500"/>
                  </a:lnTo>
                  <a:lnTo>
                    <a:pt x="2152587" y="1282700"/>
                  </a:lnTo>
                  <a:lnTo>
                    <a:pt x="2157165" y="1231900"/>
                  </a:lnTo>
                  <a:lnTo>
                    <a:pt x="2159497" y="1193800"/>
                  </a:lnTo>
                  <a:lnTo>
                    <a:pt x="2159466" y="1143000"/>
                  </a:lnTo>
                  <a:lnTo>
                    <a:pt x="2156676" y="1079500"/>
                  </a:lnTo>
                  <a:lnTo>
                    <a:pt x="2151196" y="1028700"/>
                  </a:lnTo>
                  <a:lnTo>
                    <a:pt x="2143096" y="977900"/>
                  </a:lnTo>
                  <a:lnTo>
                    <a:pt x="2132447" y="927100"/>
                  </a:lnTo>
                  <a:lnTo>
                    <a:pt x="2119319" y="889000"/>
                  </a:lnTo>
                  <a:lnTo>
                    <a:pt x="2103780" y="838200"/>
                  </a:lnTo>
                  <a:lnTo>
                    <a:pt x="2085902" y="787400"/>
                  </a:lnTo>
                  <a:lnTo>
                    <a:pt x="2065753" y="749300"/>
                  </a:lnTo>
                  <a:lnTo>
                    <a:pt x="2043404" y="698500"/>
                  </a:lnTo>
                  <a:lnTo>
                    <a:pt x="2018924" y="660400"/>
                  </a:lnTo>
                  <a:lnTo>
                    <a:pt x="1992385" y="609600"/>
                  </a:lnTo>
                  <a:lnTo>
                    <a:pt x="1963854" y="571500"/>
                  </a:lnTo>
                  <a:lnTo>
                    <a:pt x="1951178" y="558800"/>
                  </a:lnTo>
                  <a:lnTo>
                    <a:pt x="2174657" y="558800"/>
                  </a:lnTo>
                  <a:lnTo>
                    <a:pt x="2190062" y="584200"/>
                  </a:lnTo>
                  <a:lnTo>
                    <a:pt x="2211693" y="622300"/>
                  </a:lnTo>
                  <a:lnTo>
                    <a:pt x="2231810" y="673100"/>
                  </a:lnTo>
                  <a:lnTo>
                    <a:pt x="2250376" y="711200"/>
                  </a:lnTo>
                  <a:lnTo>
                    <a:pt x="2267351" y="749300"/>
                  </a:lnTo>
                  <a:lnTo>
                    <a:pt x="2282700" y="800100"/>
                  </a:lnTo>
                  <a:lnTo>
                    <a:pt x="2296384" y="838200"/>
                  </a:lnTo>
                  <a:lnTo>
                    <a:pt x="2308366" y="889000"/>
                  </a:lnTo>
                  <a:lnTo>
                    <a:pt x="2318607" y="927100"/>
                  </a:lnTo>
                  <a:lnTo>
                    <a:pt x="2327071" y="977900"/>
                  </a:lnTo>
                  <a:lnTo>
                    <a:pt x="2333719" y="1016000"/>
                  </a:lnTo>
                  <a:lnTo>
                    <a:pt x="2338515" y="1066800"/>
                  </a:lnTo>
                  <a:lnTo>
                    <a:pt x="2341420" y="1117600"/>
                  </a:lnTo>
                  <a:lnTo>
                    <a:pt x="2342397" y="1168400"/>
                  </a:lnTo>
                  <a:lnTo>
                    <a:pt x="2341420" y="1219200"/>
                  </a:lnTo>
                  <a:lnTo>
                    <a:pt x="2338515" y="1257300"/>
                  </a:lnTo>
                  <a:lnTo>
                    <a:pt x="2333719" y="1308100"/>
                  </a:lnTo>
                  <a:lnTo>
                    <a:pt x="2327071" y="1358900"/>
                  </a:lnTo>
                  <a:lnTo>
                    <a:pt x="2318607" y="1397000"/>
                  </a:lnTo>
                  <a:lnTo>
                    <a:pt x="2308366" y="1447800"/>
                  </a:lnTo>
                  <a:lnTo>
                    <a:pt x="2296384" y="1485900"/>
                  </a:lnTo>
                  <a:lnTo>
                    <a:pt x="2282700" y="1536700"/>
                  </a:lnTo>
                  <a:lnTo>
                    <a:pt x="2267351" y="1574800"/>
                  </a:lnTo>
                  <a:lnTo>
                    <a:pt x="2250376" y="1625600"/>
                  </a:lnTo>
                  <a:lnTo>
                    <a:pt x="2231810" y="1663700"/>
                  </a:lnTo>
                  <a:lnTo>
                    <a:pt x="2211693" y="1701800"/>
                  </a:lnTo>
                  <a:lnTo>
                    <a:pt x="2190062" y="1739900"/>
                  </a:lnTo>
                  <a:lnTo>
                    <a:pt x="2166954" y="1778000"/>
                  </a:lnTo>
                  <a:lnTo>
                    <a:pt x="2142407" y="1816100"/>
                  </a:lnTo>
                  <a:lnTo>
                    <a:pt x="2116459" y="1854200"/>
                  </a:lnTo>
                  <a:lnTo>
                    <a:pt x="2089148" y="1892300"/>
                  </a:lnTo>
                  <a:lnTo>
                    <a:pt x="2060510" y="1930400"/>
                  </a:lnTo>
                  <a:lnTo>
                    <a:pt x="2030584" y="1955800"/>
                  </a:lnTo>
                  <a:lnTo>
                    <a:pt x="1999408" y="1993900"/>
                  </a:lnTo>
                  <a:lnTo>
                    <a:pt x="1967018" y="2019300"/>
                  </a:lnTo>
                  <a:lnTo>
                    <a:pt x="1933453" y="2057400"/>
                  </a:lnTo>
                  <a:lnTo>
                    <a:pt x="1898750" y="2082800"/>
                  </a:lnTo>
                  <a:lnTo>
                    <a:pt x="1862947" y="2108200"/>
                  </a:lnTo>
                  <a:lnTo>
                    <a:pt x="1826082" y="2133600"/>
                  </a:lnTo>
                  <a:lnTo>
                    <a:pt x="1788192" y="2159000"/>
                  </a:lnTo>
                  <a:close/>
                </a:path>
                <a:path w="2342515" h="2336800">
                  <a:moveTo>
                    <a:pt x="1267275" y="2336800"/>
                  </a:moveTo>
                  <a:lnTo>
                    <a:pt x="1075130" y="2336800"/>
                  </a:lnTo>
                  <a:lnTo>
                    <a:pt x="1027878" y="2324100"/>
                  </a:lnTo>
                  <a:lnTo>
                    <a:pt x="1314527" y="2324100"/>
                  </a:lnTo>
                  <a:lnTo>
                    <a:pt x="1267275" y="2336800"/>
                  </a:lnTo>
                  <a:close/>
                </a:path>
              </a:pathLst>
            </a:custGeom>
            <a:solidFill>
              <a:srgbClr val="008037"/>
            </a:solidFill>
          </p:spPr>
          <p:txBody>
            <a:bodyPr wrap="square" lIns="0" tIns="0" rIns="0" bIns="0" rtlCol="0"/>
            <a:lstStyle/>
            <a:p>
              <a:endParaRPr/>
            </a:p>
          </p:txBody>
        </p:sp>
        <p:sp>
          <p:nvSpPr>
            <p:cNvPr id="14" name="object 14"/>
            <p:cNvSpPr/>
            <p:nvPr/>
          </p:nvSpPr>
          <p:spPr>
            <a:xfrm>
              <a:off x="8380432" y="404314"/>
              <a:ext cx="243333" cy="250776"/>
            </a:xfrm>
            <a:prstGeom prst="rect">
              <a:avLst/>
            </a:prstGeom>
            <a:blipFill>
              <a:blip r:embed="rId6" cstate="print"/>
              <a:stretch>
                <a:fillRect/>
              </a:stretch>
            </a:blipFill>
          </p:spPr>
          <p:txBody>
            <a:bodyPr wrap="square" lIns="0" tIns="0" rIns="0" bIns="0" rtlCol="0"/>
            <a:lstStyle/>
            <a:p>
              <a:endParaRPr/>
            </a:p>
          </p:txBody>
        </p:sp>
      </p:grpSp>
      <p:sp>
        <p:nvSpPr>
          <p:cNvPr id="15" name="object 15"/>
          <p:cNvSpPr txBox="1">
            <a:spLocks noGrp="1"/>
          </p:cNvSpPr>
          <p:nvPr>
            <p:ph type="title"/>
          </p:nvPr>
        </p:nvSpPr>
        <p:spPr>
          <a:xfrm>
            <a:off x="436002" y="182276"/>
            <a:ext cx="5910580" cy="1057910"/>
          </a:xfrm>
          <a:prstGeom prst="rect">
            <a:avLst/>
          </a:prstGeom>
        </p:spPr>
        <p:txBody>
          <a:bodyPr vert="horz" wrap="square" lIns="0" tIns="33019" rIns="0" bIns="0" rtlCol="0">
            <a:spAutoFit/>
          </a:bodyPr>
          <a:lstStyle/>
          <a:p>
            <a:pPr marL="12700" marR="5080">
              <a:lnSpc>
                <a:spcPts val="4050"/>
              </a:lnSpc>
              <a:spcBef>
                <a:spcPts val="259"/>
              </a:spcBef>
            </a:pPr>
            <a:r>
              <a:rPr spc="-160" dirty="0">
                <a:solidFill>
                  <a:srgbClr val="FFFFFF"/>
                </a:solidFill>
              </a:rPr>
              <a:t>OBJECTIF </a:t>
            </a:r>
            <a:r>
              <a:rPr spc="-345" dirty="0">
                <a:solidFill>
                  <a:srgbClr val="FFFFFF"/>
                </a:solidFill>
              </a:rPr>
              <a:t>VIS-À-VIS </a:t>
            </a:r>
            <a:r>
              <a:rPr spc="-35" dirty="0">
                <a:solidFill>
                  <a:srgbClr val="FFFFFF"/>
                </a:solidFill>
              </a:rPr>
              <a:t>DE</a:t>
            </a:r>
            <a:r>
              <a:rPr spc="-250" dirty="0">
                <a:solidFill>
                  <a:srgbClr val="FFFFFF"/>
                </a:solidFill>
              </a:rPr>
              <a:t> </a:t>
            </a:r>
            <a:r>
              <a:rPr spc="-114" dirty="0">
                <a:solidFill>
                  <a:srgbClr val="FFFFFF"/>
                </a:solidFill>
              </a:rPr>
              <a:t>LA  </a:t>
            </a:r>
            <a:r>
              <a:rPr spc="-60" dirty="0">
                <a:solidFill>
                  <a:srgbClr val="FFFFFF"/>
                </a:solidFill>
              </a:rPr>
              <a:t>DÉPENDANCE</a:t>
            </a:r>
          </a:p>
        </p:txBody>
      </p:sp>
      <p:sp>
        <p:nvSpPr>
          <p:cNvPr id="18" name="object 18"/>
          <p:cNvSpPr txBox="1"/>
          <p:nvPr/>
        </p:nvSpPr>
        <p:spPr>
          <a:xfrm>
            <a:off x="605502" y="1649331"/>
            <a:ext cx="6862098" cy="1268168"/>
          </a:xfrm>
          <a:prstGeom prst="rect">
            <a:avLst/>
          </a:prstGeom>
        </p:spPr>
        <p:txBody>
          <a:bodyPr vert="horz" wrap="square" lIns="0" tIns="12700" rIns="0" bIns="0" rtlCol="0">
            <a:spAutoFit/>
          </a:bodyPr>
          <a:lstStyle/>
          <a:p>
            <a:pPr marL="298450" marR="246379" indent="-285750">
              <a:lnSpc>
                <a:spcPct val="114599"/>
              </a:lnSpc>
              <a:spcBef>
                <a:spcPts val="100"/>
              </a:spcBef>
              <a:buFont typeface="Arial" panose="020B0604020202020204" pitchFamily="34" charset="0"/>
              <a:buChar char="•"/>
            </a:pPr>
            <a:r>
              <a:rPr sz="1800" b="1" spc="20" dirty="0" err="1">
                <a:solidFill>
                  <a:srgbClr val="28407D"/>
                </a:solidFill>
                <a:latin typeface="Arial Black" panose="020B0A04020102020204" pitchFamily="34" charset="0"/>
                <a:cs typeface="Arial"/>
              </a:rPr>
              <a:t>L’objectif</a:t>
            </a:r>
            <a:r>
              <a:rPr sz="1800" b="1" spc="-30" dirty="0">
                <a:solidFill>
                  <a:srgbClr val="28407D"/>
                </a:solidFill>
                <a:latin typeface="Arial Black" panose="020B0A04020102020204" pitchFamily="34" charset="0"/>
                <a:cs typeface="Arial"/>
              </a:rPr>
              <a:t> </a:t>
            </a:r>
            <a:r>
              <a:rPr sz="1800" b="1" spc="45" dirty="0" err="1">
                <a:solidFill>
                  <a:srgbClr val="28407D"/>
                </a:solidFill>
                <a:latin typeface="Arial Black" panose="020B0A04020102020204" pitchFamily="34" charset="0"/>
                <a:cs typeface="Arial"/>
              </a:rPr>
              <a:t>est</a:t>
            </a:r>
            <a:r>
              <a:rPr sz="1800" b="1" spc="-30" dirty="0">
                <a:solidFill>
                  <a:srgbClr val="28407D"/>
                </a:solidFill>
                <a:latin typeface="Arial Black" panose="020B0A04020102020204" pitchFamily="34" charset="0"/>
                <a:cs typeface="Arial"/>
              </a:rPr>
              <a:t> </a:t>
            </a:r>
            <a:r>
              <a:rPr sz="1800" b="1" spc="60" dirty="0" err="1">
                <a:solidFill>
                  <a:srgbClr val="28407D"/>
                </a:solidFill>
                <a:latin typeface="Arial Black" panose="020B0A04020102020204" pitchFamily="34" charset="0"/>
                <a:cs typeface="Arial"/>
              </a:rPr>
              <a:t>l’amélioration</a:t>
            </a:r>
            <a:r>
              <a:rPr sz="1800" b="1" spc="-30" dirty="0">
                <a:solidFill>
                  <a:srgbClr val="28407D"/>
                </a:solidFill>
                <a:latin typeface="Arial Black" panose="020B0A04020102020204" pitchFamily="34" charset="0"/>
                <a:cs typeface="Arial"/>
              </a:rPr>
              <a:t> </a:t>
            </a:r>
            <a:r>
              <a:rPr sz="1800" spc="50" dirty="0">
                <a:solidFill>
                  <a:srgbClr val="28407D"/>
                </a:solidFill>
                <a:latin typeface="Arial" panose="020B0604020202020204" pitchFamily="34" charset="0"/>
                <a:cs typeface="Arial" panose="020B0604020202020204" pitchFamily="34" charset="0"/>
              </a:rPr>
              <a:t>de</a:t>
            </a:r>
            <a:r>
              <a:rPr sz="1800" spc="-30" dirty="0">
                <a:solidFill>
                  <a:srgbClr val="28407D"/>
                </a:solidFill>
                <a:latin typeface="Arial" panose="020B0604020202020204" pitchFamily="34" charset="0"/>
                <a:cs typeface="Arial" panose="020B0604020202020204" pitchFamily="34" charset="0"/>
              </a:rPr>
              <a:t> </a:t>
            </a:r>
            <a:r>
              <a:rPr sz="1800" spc="75" dirty="0">
                <a:solidFill>
                  <a:srgbClr val="28407D"/>
                </a:solidFill>
                <a:latin typeface="Arial" panose="020B0604020202020204" pitchFamily="34" charset="0"/>
                <a:cs typeface="Arial" panose="020B0604020202020204" pitchFamily="34" charset="0"/>
              </a:rPr>
              <a:t>l’état</a:t>
            </a:r>
            <a:r>
              <a:rPr sz="1800" spc="-30" dirty="0">
                <a:solidFill>
                  <a:srgbClr val="28407D"/>
                </a:solidFill>
                <a:latin typeface="Arial" panose="020B0604020202020204" pitchFamily="34" charset="0"/>
                <a:cs typeface="Arial" panose="020B0604020202020204" pitchFamily="34" charset="0"/>
              </a:rPr>
              <a:t> </a:t>
            </a:r>
            <a:r>
              <a:rPr sz="1800" spc="50" dirty="0">
                <a:solidFill>
                  <a:srgbClr val="28407D"/>
                </a:solidFill>
                <a:latin typeface="Arial" panose="020B0604020202020204" pitchFamily="34" charset="0"/>
                <a:cs typeface="Arial" panose="020B0604020202020204" pitchFamily="34" charset="0"/>
              </a:rPr>
              <a:t>de</a:t>
            </a:r>
            <a:r>
              <a:rPr sz="1800" spc="-30" dirty="0">
                <a:solidFill>
                  <a:srgbClr val="28407D"/>
                </a:solidFill>
                <a:latin typeface="Arial" panose="020B0604020202020204" pitchFamily="34" charset="0"/>
                <a:cs typeface="Arial" panose="020B0604020202020204" pitchFamily="34" charset="0"/>
              </a:rPr>
              <a:t> </a:t>
            </a:r>
            <a:r>
              <a:rPr sz="1800" spc="60" dirty="0">
                <a:solidFill>
                  <a:srgbClr val="28407D"/>
                </a:solidFill>
                <a:latin typeface="Arial" panose="020B0604020202020204" pitchFamily="34" charset="0"/>
                <a:cs typeface="Arial" panose="020B0604020202020204" pitchFamily="34" charset="0"/>
              </a:rPr>
              <a:t>santé</a:t>
            </a:r>
            <a:r>
              <a:rPr sz="1800" spc="-30" dirty="0">
                <a:solidFill>
                  <a:srgbClr val="28407D"/>
                </a:solidFill>
                <a:latin typeface="Arial" panose="020B0604020202020204" pitchFamily="34" charset="0"/>
                <a:cs typeface="Arial" panose="020B0604020202020204" pitchFamily="34" charset="0"/>
              </a:rPr>
              <a:t> </a:t>
            </a:r>
            <a:r>
              <a:rPr sz="1800" spc="30" dirty="0">
                <a:solidFill>
                  <a:srgbClr val="28407D"/>
                </a:solidFill>
                <a:latin typeface="Arial" panose="020B0604020202020204" pitchFamily="34" charset="0"/>
                <a:cs typeface="Arial" panose="020B0604020202020204" pitchFamily="34" charset="0"/>
              </a:rPr>
              <a:t>physique </a:t>
            </a:r>
            <a:r>
              <a:rPr sz="1800" spc="120" dirty="0">
                <a:solidFill>
                  <a:srgbClr val="28407D"/>
                </a:solidFill>
                <a:latin typeface="Arial" panose="020B0604020202020204" pitchFamily="34" charset="0"/>
                <a:cs typeface="Arial" panose="020B0604020202020204" pitchFamily="34" charset="0"/>
              </a:rPr>
              <a:t>et</a:t>
            </a:r>
            <a:r>
              <a:rPr sz="1800" spc="-40" dirty="0">
                <a:solidFill>
                  <a:srgbClr val="28407D"/>
                </a:solidFill>
                <a:latin typeface="Arial" panose="020B0604020202020204" pitchFamily="34" charset="0"/>
                <a:cs typeface="Arial" panose="020B0604020202020204" pitchFamily="34" charset="0"/>
              </a:rPr>
              <a:t> </a:t>
            </a:r>
            <a:r>
              <a:rPr sz="1800" spc="15" dirty="0" err="1">
                <a:solidFill>
                  <a:srgbClr val="28407D"/>
                </a:solidFill>
                <a:latin typeface="Arial" panose="020B0604020202020204" pitchFamily="34" charset="0"/>
                <a:cs typeface="Arial" panose="020B0604020202020204" pitchFamily="34" charset="0"/>
              </a:rPr>
              <a:t>psychologique</a:t>
            </a:r>
            <a:r>
              <a:rPr sz="1800" spc="15" dirty="0">
                <a:solidFill>
                  <a:srgbClr val="28407D"/>
                </a:solidFill>
                <a:latin typeface="Arial" panose="020B0604020202020204" pitchFamily="34" charset="0"/>
                <a:cs typeface="Arial" panose="020B0604020202020204" pitchFamily="34" charset="0"/>
              </a:rPr>
              <a:t>,</a:t>
            </a:r>
            <a:r>
              <a:rPr sz="1800" spc="-35" dirty="0">
                <a:solidFill>
                  <a:srgbClr val="28407D"/>
                </a:solidFill>
                <a:latin typeface="Arial" panose="020B0604020202020204" pitchFamily="34" charset="0"/>
                <a:cs typeface="Arial" panose="020B0604020202020204" pitchFamily="34" charset="0"/>
              </a:rPr>
              <a:t> </a:t>
            </a:r>
            <a:r>
              <a:rPr sz="1800" spc="120" dirty="0">
                <a:solidFill>
                  <a:srgbClr val="28407D"/>
                </a:solidFill>
                <a:latin typeface="Arial" panose="020B0604020202020204" pitchFamily="34" charset="0"/>
                <a:cs typeface="Arial" panose="020B0604020202020204" pitchFamily="34" charset="0"/>
              </a:rPr>
              <a:t>et</a:t>
            </a:r>
            <a:r>
              <a:rPr sz="1800" spc="-35" dirty="0">
                <a:solidFill>
                  <a:srgbClr val="28407D"/>
                </a:solidFill>
                <a:latin typeface="Arial" panose="020B0604020202020204" pitchFamily="34" charset="0"/>
                <a:cs typeface="Arial" panose="020B0604020202020204" pitchFamily="34" charset="0"/>
              </a:rPr>
              <a:t> </a:t>
            </a:r>
            <a:r>
              <a:rPr sz="1800" spc="50" dirty="0">
                <a:solidFill>
                  <a:srgbClr val="28407D"/>
                </a:solidFill>
                <a:latin typeface="Arial" panose="020B0604020202020204" pitchFamily="34" charset="0"/>
                <a:cs typeface="Arial" panose="020B0604020202020204" pitchFamily="34" charset="0"/>
              </a:rPr>
              <a:t>de</a:t>
            </a:r>
            <a:r>
              <a:rPr sz="1800" spc="-35" dirty="0">
                <a:solidFill>
                  <a:srgbClr val="28407D"/>
                </a:solidFill>
                <a:latin typeface="Arial" panose="020B0604020202020204" pitchFamily="34" charset="0"/>
                <a:cs typeface="Arial" panose="020B0604020202020204" pitchFamily="34" charset="0"/>
              </a:rPr>
              <a:t> </a:t>
            </a:r>
            <a:r>
              <a:rPr sz="1800" spc="65" dirty="0">
                <a:solidFill>
                  <a:srgbClr val="28407D"/>
                </a:solidFill>
                <a:latin typeface="Arial" panose="020B0604020202020204" pitchFamily="34" charset="0"/>
                <a:cs typeface="Arial" panose="020B0604020202020204" pitchFamily="34" charset="0"/>
              </a:rPr>
              <a:t>la</a:t>
            </a:r>
            <a:r>
              <a:rPr sz="1800" spc="-40" dirty="0">
                <a:solidFill>
                  <a:srgbClr val="28407D"/>
                </a:solidFill>
                <a:latin typeface="Arial" panose="020B0604020202020204" pitchFamily="34" charset="0"/>
                <a:cs typeface="Arial" panose="020B0604020202020204" pitchFamily="34" charset="0"/>
              </a:rPr>
              <a:t> </a:t>
            </a:r>
            <a:r>
              <a:rPr sz="1800" spc="75" dirty="0">
                <a:solidFill>
                  <a:srgbClr val="28407D"/>
                </a:solidFill>
                <a:latin typeface="Arial" panose="020B0604020202020204" pitchFamily="34" charset="0"/>
                <a:cs typeface="Arial" panose="020B0604020202020204" pitchFamily="34" charset="0"/>
              </a:rPr>
              <a:t>qualité</a:t>
            </a:r>
            <a:r>
              <a:rPr sz="1800" spc="-35" dirty="0">
                <a:solidFill>
                  <a:srgbClr val="28407D"/>
                </a:solidFill>
                <a:latin typeface="Arial" panose="020B0604020202020204" pitchFamily="34" charset="0"/>
                <a:cs typeface="Arial" panose="020B0604020202020204" pitchFamily="34" charset="0"/>
              </a:rPr>
              <a:t> </a:t>
            </a:r>
            <a:r>
              <a:rPr sz="1800" spc="50" dirty="0">
                <a:solidFill>
                  <a:srgbClr val="28407D"/>
                </a:solidFill>
                <a:latin typeface="Arial" panose="020B0604020202020204" pitchFamily="34" charset="0"/>
                <a:cs typeface="Arial" panose="020B0604020202020204" pitchFamily="34" charset="0"/>
              </a:rPr>
              <a:t>de</a:t>
            </a:r>
            <a:r>
              <a:rPr sz="1800" spc="-35" dirty="0">
                <a:solidFill>
                  <a:srgbClr val="28407D"/>
                </a:solidFill>
                <a:latin typeface="Arial" panose="020B0604020202020204" pitchFamily="34" charset="0"/>
                <a:cs typeface="Arial" panose="020B0604020202020204" pitchFamily="34" charset="0"/>
              </a:rPr>
              <a:t> </a:t>
            </a:r>
            <a:r>
              <a:rPr sz="1800" spc="35" dirty="0">
                <a:solidFill>
                  <a:srgbClr val="28407D"/>
                </a:solidFill>
                <a:latin typeface="Arial" panose="020B0604020202020204" pitchFamily="34" charset="0"/>
                <a:cs typeface="Arial" panose="020B0604020202020204" pitchFamily="34" charset="0"/>
              </a:rPr>
              <a:t>vie.</a:t>
            </a:r>
            <a:endParaRPr sz="1800" dirty="0">
              <a:latin typeface="Arial" panose="020B0604020202020204" pitchFamily="34" charset="0"/>
              <a:cs typeface="Arial" panose="020B0604020202020204" pitchFamily="34" charset="0"/>
            </a:endParaRPr>
          </a:p>
          <a:p>
            <a:pPr marL="298450" marR="5080" indent="-285750">
              <a:lnSpc>
                <a:spcPct val="114599"/>
              </a:lnSpc>
              <a:buFont typeface="Arial" panose="020B0604020202020204" pitchFamily="34" charset="0"/>
              <a:buChar char="•"/>
            </a:pPr>
            <a:r>
              <a:rPr sz="1800" b="1" spc="45" dirty="0">
                <a:solidFill>
                  <a:srgbClr val="28407D"/>
                </a:solidFill>
                <a:latin typeface="Arial Black" panose="020B0A04020102020204" pitchFamily="34" charset="0"/>
                <a:cs typeface="Arial"/>
              </a:rPr>
              <a:t>Moyens </a:t>
            </a:r>
            <a:r>
              <a:rPr sz="1800" b="1" spc="-90" dirty="0">
                <a:solidFill>
                  <a:srgbClr val="28407D"/>
                </a:solidFill>
                <a:latin typeface="Arial Black" panose="020B0A04020102020204" pitchFamily="34" charset="0"/>
                <a:cs typeface="Arial"/>
              </a:rPr>
              <a:t>: </a:t>
            </a:r>
            <a:r>
              <a:rPr sz="1800" dirty="0">
                <a:solidFill>
                  <a:srgbClr val="28407D"/>
                </a:solidFill>
                <a:latin typeface="Arial" panose="020B0604020202020204" pitchFamily="34" charset="0"/>
                <a:cs typeface="Arial" panose="020B0604020202020204" pitchFamily="34" charset="0"/>
              </a:rPr>
              <a:t>réduction des risques &amp; des dommages. </a:t>
            </a:r>
            <a:endParaRPr lang="fr-FR" sz="1800" dirty="0">
              <a:solidFill>
                <a:srgbClr val="28407D"/>
              </a:solidFill>
              <a:latin typeface="Arial" panose="020B0604020202020204" pitchFamily="34" charset="0"/>
              <a:cs typeface="Arial" panose="020B0604020202020204" pitchFamily="34" charset="0"/>
            </a:endParaRPr>
          </a:p>
          <a:p>
            <a:pPr marL="298450" marR="5080" indent="-285750">
              <a:lnSpc>
                <a:spcPct val="114599"/>
              </a:lnSpc>
              <a:buFont typeface="Arial" panose="020B0604020202020204" pitchFamily="34" charset="0"/>
              <a:buChar char="•"/>
            </a:pPr>
            <a:r>
              <a:rPr sz="1800" dirty="0" err="1">
                <a:solidFill>
                  <a:srgbClr val="28407D"/>
                </a:solidFill>
                <a:latin typeface="Arial Black"/>
                <a:cs typeface="Arial" panose="020B0604020202020204" pitchFamily="34" charset="0"/>
              </a:rPr>
              <a:t>Sevrage</a:t>
            </a:r>
            <a:r>
              <a:rPr sz="1800" dirty="0">
                <a:solidFill>
                  <a:srgbClr val="28407D"/>
                </a:solidFill>
                <a:latin typeface="Arial Black"/>
                <a:cs typeface="Arial" panose="020B0604020202020204" pitchFamily="34" charset="0"/>
              </a:rPr>
              <a:t> &amp;  maintien de l’abstinence</a:t>
            </a:r>
            <a:r>
              <a:rPr sz="1800" dirty="0">
                <a:solidFill>
                  <a:srgbClr val="28407D"/>
                </a:solidFill>
                <a:latin typeface="Arial Black"/>
                <a:cs typeface="Arial Black"/>
              </a:rPr>
              <a:t>.</a:t>
            </a:r>
            <a:endParaRPr sz="1800" dirty="0">
              <a:latin typeface="Arial Black"/>
              <a:cs typeface="Arial Black"/>
            </a:endParaRPr>
          </a:p>
        </p:txBody>
      </p:sp>
      <p:sp>
        <p:nvSpPr>
          <p:cNvPr id="19" name="object 19"/>
          <p:cNvSpPr txBox="1"/>
          <p:nvPr/>
        </p:nvSpPr>
        <p:spPr>
          <a:xfrm>
            <a:off x="436002" y="3428548"/>
            <a:ext cx="5461635" cy="1057910"/>
          </a:xfrm>
          <a:prstGeom prst="rect">
            <a:avLst/>
          </a:prstGeom>
        </p:spPr>
        <p:txBody>
          <a:bodyPr vert="horz" wrap="square" lIns="0" tIns="33019" rIns="0" bIns="0" rtlCol="0">
            <a:spAutoFit/>
          </a:bodyPr>
          <a:lstStyle/>
          <a:p>
            <a:pPr marL="12700" marR="5080">
              <a:lnSpc>
                <a:spcPts val="4050"/>
              </a:lnSpc>
              <a:spcBef>
                <a:spcPts val="259"/>
              </a:spcBef>
            </a:pPr>
            <a:r>
              <a:rPr sz="3400" b="1" spc="-110" dirty="0">
                <a:solidFill>
                  <a:srgbClr val="FFFFFF"/>
                </a:solidFill>
                <a:latin typeface="Verdana"/>
                <a:cs typeface="Verdana"/>
              </a:rPr>
              <a:t>PRÉALABLES </a:t>
            </a:r>
            <a:r>
              <a:rPr sz="3400" b="1" spc="-50" dirty="0">
                <a:solidFill>
                  <a:srgbClr val="FFFFFF"/>
                </a:solidFill>
                <a:latin typeface="Verdana"/>
                <a:cs typeface="Verdana"/>
              </a:rPr>
              <a:t>FACE </a:t>
            </a:r>
            <a:r>
              <a:rPr sz="3400" b="1" spc="-95" dirty="0">
                <a:solidFill>
                  <a:srgbClr val="FFFFFF"/>
                </a:solidFill>
                <a:latin typeface="Verdana"/>
                <a:cs typeface="Verdana"/>
              </a:rPr>
              <a:t>À</a:t>
            </a:r>
            <a:r>
              <a:rPr sz="3400" b="1" spc="-555" dirty="0">
                <a:solidFill>
                  <a:srgbClr val="FFFFFF"/>
                </a:solidFill>
                <a:latin typeface="Verdana"/>
                <a:cs typeface="Verdana"/>
              </a:rPr>
              <a:t> </a:t>
            </a:r>
            <a:r>
              <a:rPr sz="3400" b="1" spc="-114" dirty="0">
                <a:solidFill>
                  <a:srgbClr val="FFFFFF"/>
                </a:solidFill>
                <a:latin typeface="Verdana"/>
                <a:cs typeface="Verdana"/>
              </a:rPr>
              <a:t>LA  </a:t>
            </a:r>
            <a:r>
              <a:rPr sz="3400" b="1" spc="-60" dirty="0">
                <a:solidFill>
                  <a:srgbClr val="FFFFFF"/>
                </a:solidFill>
                <a:latin typeface="Verdana"/>
                <a:cs typeface="Verdana"/>
              </a:rPr>
              <a:t>DÉPENDANCE</a:t>
            </a:r>
            <a:endParaRPr sz="3400">
              <a:latin typeface="Verdana"/>
              <a:cs typeface="Verdana"/>
            </a:endParaRPr>
          </a:p>
        </p:txBody>
      </p:sp>
      <p:sp>
        <p:nvSpPr>
          <p:cNvPr id="21" name="object 21"/>
          <p:cNvSpPr txBox="1"/>
          <p:nvPr/>
        </p:nvSpPr>
        <p:spPr>
          <a:xfrm>
            <a:off x="784212" y="4910078"/>
            <a:ext cx="6369685" cy="968375"/>
          </a:xfrm>
          <a:prstGeom prst="rect">
            <a:avLst/>
          </a:prstGeom>
        </p:spPr>
        <p:txBody>
          <a:bodyPr vert="horz" wrap="square" lIns="0" tIns="52705" rIns="0" bIns="0" rtlCol="0">
            <a:spAutoFit/>
          </a:bodyPr>
          <a:lstStyle/>
          <a:p>
            <a:pPr marL="12700">
              <a:lnSpc>
                <a:spcPct val="100000"/>
              </a:lnSpc>
              <a:spcBef>
                <a:spcPts val="415"/>
              </a:spcBef>
            </a:pPr>
            <a:r>
              <a:rPr sz="1800" spc="70" dirty="0">
                <a:solidFill>
                  <a:srgbClr val="28407D"/>
                </a:solidFill>
                <a:latin typeface="Arial"/>
                <a:cs typeface="Arial"/>
              </a:rPr>
              <a:t>Il</a:t>
            </a:r>
            <a:r>
              <a:rPr sz="1800" spc="-40" dirty="0">
                <a:solidFill>
                  <a:srgbClr val="28407D"/>
                </a:solidFill>
                <a:latin typeface="Arial"/>
                <a:cs typeface="Arial"/>
              </a:rPr>
              <a:t> </a:t>
            </a:r>
            <a:r>
              <a:rPr sz="1800" spc="45" dirty="0">
                <a:solidFill>
                  <a:srgbClr val="28407D"/>
                </a:solidFill>
                <a:latin typeface="Arial"/>
                <a:cs typeface="Arial"/>
              </a:rPr>
              <a:t>est</a:t>
            </a:r>
            <a:r>
              <a:rPr sz="1800" spc="-35" dirty="0">
                <a:solidFill>
                  <a:srgbClr val="28407D"/>
                </a:solidFill>
                <a:latin typeface="Arial"/>
                <a:cs typeface="Arial"/>
              </a:rPr>
              <a:t> </a:t>
            </a:r>
            <a:r>
              <a:rPr sz="1800" spc="35" dirty="0">
                <a:solidFill>
                  <a:srgbClr val="28407D"/>
                </a:solidFill>
                <a:latin typeface="Arial"/>
                <a:cs typeface="Arial"/>
              </a:rPr>
              <a:t>essentiel</a:t>
            </a:r>
            <a:r>
              <a:rPr sz="1800" spc="-35" dirty="0">
                <a:solidFill>
                  <a:srgbClr val="28407D"/>
                </a:solidFill>
                <a:latin typeface="Arial"/>
                <a:cs typeface="Arial"/>
              </a:rPr>
              <a:t> </a:t>
            </a:r>
            <a:r>
              <a:rPr sz="1800" spc="30" dirty="0">
                <a:solidFill>
                  <a:srgbClr val="28407D"/>
                </a:solidFill>
                <a:latin typeface="Arial"/>
                <a:cs typeface="Arial"/>
              </a:rPr>
              <a:t>d’accepter</a:t>
            </a:r>
            <a:r>
              <a:rPr sz="1800" spc="-35" dirty="0">
                <a:solidFill>
                  <a:srgbClr val="28407D"/>
                </a:solidFill>
                <a:latin typeface="Arial"/>
                <a:cs typeface="Arial"/>
              </a:rPr>
              <a:t> </a:t>
            </a:r>
            <a:r>
              <a:rPr sz="1800" spc="55" dirty="0">
                <a:solidFill>
                  <a:srgbClr val="28407D"/>
                </a:solidFill>
                <a:latin typeface="Arial"/>
                <a:cs typeface="Arial"/>
              </a:rPr>
              <a:t>le</a:t>
            </a:r>
            <a:r>
              <a:rPr sz="1800" spc="-35" dirty="0">
                <a:solidFill>
                  <a:srgbClr val="28407D"/>
                </a:solidFill>
                <a:latin typeface="Arial"/>
                <a:cs typeface="Arial"/>
              </a:rPr>
              <a:t> </a:t>
            </a:r>
            <a:r>
              <a:rPr sz="1800" spc="45" dirty="0">
                <a:solidFill>
                  <a:srgbClr val="28407D"/>
                </a:solidFill>
                <a:latin typeface="Arial"/>
                <a:cs typeface="Arial"/>
              </a:rPr>
              <a:t>principe</a:t>
            </a:r>
            <a:r>
              <a:rPr sz="1800" spc="-35" dirty="0">
                <a:solidFill>
                  <a:srgbClr val="28407D"/>
                </a:solidFill>
                <a:latin typeface="Arial"/>
                <a:cs typeface="Arial"/>
              </a:rPr>
              <a:t> </a:t>
            </a:r>
            <a:r>
              <a:rPr sz="1800" spc="110" dirty="0">
                <a:solidFill>
                  <a:srgbClr val="28407D"/>
                </a:solidFill>
                <a:latin typeface="Arial"/>
                <a:cs typeface="Arial"/>
              </a:rPr>
              <a:t>même</a:t>
            </a:r>
            <a:r>
              <a:rPr sz="1800" spc="-35" dirty="0">
                <a:solidFill>
                  <a:srgbClr val="28407D"/>
                </a:solidFill>
                <a:latin typeface="Arial"/>
                <a:cs typeface="Arial"/>
              </a:rPr>
              <a:t> </a:t>
            </a:r>
            <a:r>
              <a:rPr sz="1800" spc="50" dirty="0">
                <a:solidFill>
                  <a:srgbClr val="28407D"/>
                </a:solidFill>
                <a:latin typeface="Arial"/>
                <a:cs typeface="Arial"/>
              </a:rPr>
              <a:t>de</a:t>
            </a:r>
            <a:r>
              <a:rPr sz="1800" spc="-35" dirty="0">
                <a:solidFill>
                  <a:srgbClr val="28407D"/>
                </a:solidFill>
                <a:latin typeface="Arial"/>
                <a:cs typeface="Arial"/>
              </a:rPr>
              <a:t> </a:t>
            </a:r>
            <a:r>
              <a:rPr sz="1800" spc="65" dirty="0">
                <a:solidFill>
                  <a:srgbClr val="28407D"/>
                </a:solidFill>
                <a:latin typeface="Arial"/>
                <a:cs typeface="Arial"/>
              </a:rPr>
              <a:t>la</a:t>
            </a:r>
            <a:endParaRPr sz="1800" dirty="0">
              <a:latin typeface="Arial"/>
              <a:cs typeface="Arial"/>
            </a:endParaRPr>
          </a:p>
          <a:p>
            <a:pPr marL="12700" marR="5080">
              <a:lnSpc>
                <a:spcPct val="114599"/>
              </a:lnSpc>
            </a:pPr>
            <a:r>
              <a:rPr sz="1800" spc="65" dirty="0">
                <a:solidFill>
                  <a:srgbClr val="28407D"/>
                </a:solidFill>
                <a:latin typeface="Arial"/>
                <a:cs typeface="Arial"/>
              </a:rPr>
              <a:t>rechute,</a:t>
            </a:r>
            <a:r>
              <a:rPr sz="1800" spc="-35" dirty="0">
                <a:solidFill>
                  <a:srgbClr val="28407D"/>
                </a:solidFill>
                <a:latin typeface="Arial"/>
                <a:cs typeface="Arial"/>
              </a:rPr>
              <a:t> </a:t>
            </a:r>
            <a:r>
              <a:rPr sz="1800" spc="120" dirty="0">
                <a:solidFill>
                  <a:srgbClr val="28407D"/>
                </a:solidFill>
                <a:latin typeface="Arial"/>
                <a:cs typeface="Arial"/>
              </a:rPr>
              <a:t>et</a:t>
            </a:r>
            <a:r>
              <a:rPr sz="1800" spc="-35" dirty="0">
                <a:solidFill>
                  <a:srgbClr val="28407D"/>
                </a:solidFill>
                <a:latin typeface="Arial"/>
                <a:cs typeface="Arial"/>
              </a:rPr>
              <a:t> </a:t>
            </a:r>
            <a:r>
              <a:rPr sz="1800" spc="25" dirty="0">
                <a:solidFill>
                  <a:srgbClr val="28407D"/>
                </a:solidFill>
                <a:latin typeface="Arial"/>
                <a:cs typeface="Arial"/>
              </a:rPr>
              <a:t>l’idée</a:t>
            </a:r>
            <a:r>
              <a:rPr sz="1800" spc="-35" dirty="0">
                <a:solidFill>
                  <a:srgbClr val="28407D"/>
                </a:solidFill>
                <a:latin typeface="Arial"/>
                <a:cs typeface="Arial"/>
              </a:rPr>
              <a:t> </a:t>
            </a:r>
            <a:r>
              <a:rPr sz="1800" spc="60" dirty="0">
                <a:solidFill>
                  <a:srgbClr val="28407D"/>
                </a:solidFill>
                <a:latin typeface="Arial"/>
                <a:cs typeface="Arial"/>
              </a:rPr>
              <a:t>que</a:t>
            </a:r>
            <a:r>
              <a:rPr sz="1800" spc="-35" dirty="0">
                <a:solidFill>
                  <a:srgbClr val="28407D"/>
                </a:solidFill>
                <a:latin typeface="Arial"/>
                <a:cs typeface="Arial"/>
              </a:rPr>
              <a:t> </a:t>
            </a:r>
            <a:r>
              <a:rPr sz="1800" spc="65" dirty="0">
                <a:solidFill>
                  <a:srgbClr val="28407D"/>
                </a:solidFill>
                <a:latin typeface="Arial"/>
                <a:cs typeface="Arial"/>
              </a:rPr>
              <a:t>la</a:t>
            </a:r>
            <a:r>
              <a:rPr sz="1800" spc="-35" dirty="0">
                <a:solidFill>
                  <a:srgbClr val="28407D"/>
                </a:solidFill>
                <a:latin typeface="Arial"/>
                <a:cs typeface="Arial"/>
              </a:rPr>
              <a:t> </a:t>
            </a:r>
            <a:r>
              <a:rPr sz="1800" spc="30" dirty="0">
                <a:solidFill>
                  <a:srgbClr val="28407D"/>
                </a:solidFill>
                <a:latin typeface="Arial"/>
                <a:cs typeface="Arial"/>
              </a:rPr>
              <a:t>prise</a:t>
            </a:r>
            <a:r>
              <a:rPr sz="1800" spc="-30" dirty="0">
                <a:solidFill>
                  <a:srgbClr val="28407D"/>
                </a:solidFill>
                <a:latin typeface="Arial"/>
                <a:cs typeface="Arial"/>
              </a:rPr>
              <a:t> </a:t>
            </a:r>
            <a:r>
              <a:rPr sz="1800" spc="70" dirty="0">
                <a:solidFill>
                  <a:srgbClr val="28407D"/>
                </a:solidFill>
                <a:latin typeface="Arial"/>
                <a:cs typeface="Arial"/>
              </a:rPr>
              <a:t>en</a:t>
            </a:r>
            <a:r>
              <a:rPr sz="1800" spc="-35" dirty="0">
                <a:solidFill>
                  <a:srgbClr val="28407D"/>
                </a:solidFill>
                <a:latin typeface="Arial"/>
                <a:cs typeface="Arial"/>
              </a:rPr>
              <a:t> </a:t>
            </a:r>
            <a:r>
              <a:rPr sz="1800" spc="30" dirty="0">
                <a:solidFill>
                  <a:srgbClr val="28407D"/>
                </a:solidFill>
                <a:latin typeface="Arial"/>
                <a:cs typeface="Arial"/>
              </a:rPr>
              <a:t>charge</a:t>
            </a:r>
            <a:r>
              <a:rPr sz="1800" spc="-35" dirty="0">
                <a:solidFill>
                  <a:srgbClr val="28407D"/>
                </a:solidFill>
                <a:latin typeface="Arial"/>
                <a:cs typeface="Arial"/>
              </a:rPr>
              <a:t> </a:t>
            </a:r>
            <a:r>
              <a:rPr sz="1800" spc="5" dirty="0">
                <a:solidFill>
                  <a:srgbClr val="28407D"/>
                </a:solidFill>
                <a:latin typeface="Arial"/>
                <a:cs typeface="Arial"/>
              </a:rPr>
              <a:t>s’inscrit</a:t>
            </a:r>
            <a:r>
              <a:rPr sz="1800" spc="-35" dirty="0">
                <a:solidFill>
                  <a:srgbClr val="28407D"/>
                </a:solidFill>
                <a:latin typeface="Arial"/>
                <a:cs typeface="Arial"/>
              </a:rPr>
              <a:t> </a:t>
            </a:r>
            <a:r>
              <a:rPr sz="1800" spc="30" dirty="0">
                <a:solidFill>
                  <a:srgbClr val="28407D"/>
                </a:solidFill>
                <a:latin typeface="Arial"/>
                <a:cs typeface="Arial"/>
              </a:rPr>
              <a:t>sur</a:t>
            </a:r>
            <a:r>
              <a:rPr sz="1800" spc="-35" dirty="0">
                <a:solidFill>
                  <a:srgbClr val="28407D"/>
                </a:solidFill>
                <a:latin typeface="Arial"/>
                <a:cs typeface="Arial"/>
              </a:rPr>
              <a:t> </a:t>
            </a:r>
            <a:r>
              <a:rPr sz="1800" spc="75" dirty="0">
                <a:solidFill>
                  <a:srgbClr val="28407D"/>
                </a:solidFill>
                <a:latin typeface="Arial"/>
                <a:cs typeface="Arial"/>
              </a:rPr>
              <a:t>une  </a:t>
            </a:r>
            <a:r>
              <a:rPr sz="1800" spc="30" dirty="0">
                <a:solidFill>
                  <a:srgbClr val="28407D"/>
                </a:solidFill>
                <a:latin typeface="Arial"/>
                <a:cs typeface="Arial"/>
              </a:rPr>
              <a:t>longue, </a:t>
            </a:r>
            <a:r>
              <a:rPr sz="1800" spc="50" dirty="0">
                <a:solidFill>
                  <a:srgbClr val="28407D"/>
                </a:solidFill>
                <a:latin typeface="Arial"/>
                <a:cs typeface="Arial"/>
              </a:rPr>
              <a:t>voire </a:t>
            </a:r>
            <a:r>
              <a:rPr sz="1800" spc="60" dirty="0">
                <a:solidFill>
                  <a:srgbClr val="28407D"/>
                </a:solidFill>
                <a:latin typeface="Arial"/>
                <a:cs typeface="Arial"/>
              </a:rPr>
              <a:t>très </a:t>
            </a:r>
            <a:r>
              <a:rPr sz="1800" spc="35" dirty="0">
                <a:solidFill>
                  <a:srgbClr val="28407D"/>
                </a:solidFill>
                <a:latin typeface="Arial"/>
                <a:cs typeface="Arial"/>
              </a:rPr>
              <a:t>longue</a:t>
            </a:r>
            <a:r>
              <a:rPr sz="1800" spc="-285" dirty="0">
                <a:solidFill>
                  <a:srgbClr val="28407D"/>
                </a:solidFill>
                <a:latin typeface="Arial"/>
                <a:cs typeface="Arial"/>
              </a:rPr>
              <a:t> </a:t>
            </a:r>
            <a:r>
              <a:rPr sz="1800" spc="15" dirty="0">
                <a:solidFill>
                  <a:srgbClr val="28407D"/>
                </a:solidFill>
                <a:latin typeface="Arial"/>
                <a:cs typeface="Arial"/>
              </a:rPr>
              <a:t>durée…</a:t>
            </a:r>
            <a:endParaRPr sz="1800" dirty="0">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 calcmode="lin" valueType="num">
                                      <p:cBhvr>
                                        <p:cTn id="23" dur="1000" fill="hold"/>
                                        <p:tgtEl>
                                          <p:spTgt spid="18"/>
                                        </p:tgtEl>
                                        <p:attrNameLst>
                                          <p:attrName>style.rotation</p:attrName>
                                        </p:attrNameLst>
                                      </p:cBhvr>
                                      <p:tavLst>
                                        <p:tav tm="0">
                                          <p:val>
                                            <p:fltVal val="90"/>
                                          </p:val>
                                        </p:tav>
                                        <p:tav tm="100000">
                                          <p:val>
                                            <p:fltVal val="0"/>
                                          </p:val>
                                        </p:tav>
                                      </p:tavLst>
                                    </p:anim>
                                    <p:animEffect transition="in" filter="fade">
                                      <p:cBhvr>
                                        <p:cTn id="24" dur="1000"/>
                                        <p:tgtEl>
                                          <p:spTgt spid="18"/>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fltVal val="0"/>
                                          </p:val>
                                        </p:tav>
                                        <p:tav tm="100000">
                                          <p:val>
                                            <p:strVal val="#ppt_w"/>
                                          </p:val>
                                        </p:tav>
                                      </p:tavLst>
                                    </p:anim>
                                    <p:anim calcmode="lin" valueType="num">
                                      <p:cBhvr>
                                        <p:cTn id="29" dur="1000" fill="hold"/>
                                        <p:tgtEl>
                                          <p:spTgt spid="19"/>
                                        </p:tgtEl>
                                        <p:attrNameLst>
                                          <p:attrName>ppt_h</p:attrName>
                                        </p:attrNameLst>
                                      </p:cBhvr>
                                      <p:tavLst>
                                        <p:tav tm="0">
                                          <p:val>
                                            <p:fltVal val="0"/>
                                          </p:val>
                                        </p:tav>
                                        <p:tav tm="100000">
                                          <p:val>
                                            <p:strVal val="#ppt_h"/>
                                          </p:val>
                                        </p:tav>
                                      </p:tavLst>
                                    </p:anim>
                                    <p:anim calcmode="lin" valueType="num">
                                      <p:cBhvr>
                                        <p:cTn id="30" dur="1000" fill="hold"/>
                                        <p:tgtEl>
                                          <p:spTgt spid="19"/>
                                        </p:tgtEl>
                                        <p:attrNameLst>
                                          <p:attrName>style.rotation</p:attrName>
                                        </p:attrNameLst>
                                      </p:cBhvr>
                                      <p:tavLst>
                                        <p:tav tm="0">
                                          <p:val>
                                            <p:fltVal val="90"/>
                                          </p:val>
                                        </p:tav>
                                        <p:tav tm="100000">
                                          <p:val>
                                            <p:fltVal val="0"/>
                                          </p:val>
                                        </p:tav>
                                      </p:tavLst>
                                    </p:anim>
                                    <p:animEffect transition="in" filter="fade">
                                      <p:cBhvr>
                                        <p:cTn id="31" dur="1000"/>
                                        <p:tgtEl>
                                          <p:spTgt spid="19"/>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style.rotation</p:attrName>
                                        </p:attrNameLst>
                                      </p:cBhvr>
                                      <p:tavLst>
                                        <p:tav tm="0">
                                          <p:val>
                                            <p:fltVal val="90"/>
                                          </p:val>
                                        </p:tav>
                                        <p:tav tm="100000">
                                          <p:val>
                                            <p:fltVal val="0"/>
                                          </p:val>
                                        </p:tav>
                                      </p:tavLst>
                                    </p:anim>
                                    <p:animEffect transition="in" filter="fade">
                                      <p:cBhvr>
                                        <p:cTn id="4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5" grpId="0"/>
      <p:bldP spid="18" grpId="0"/>
      <p:bldP spid="19"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8322" y="3237371"/>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0C45A6"/>
          </a:solidFill>
        </p:spPr>
        <p:txBody>
          <a:bodyPr wrap="square" lIns="0" tIns="0" rIns="0" bIns="0" rtlCol="0"/>
          <a:lstStyle/>
          <a:p>
            <a:endParaRPr/>
          </a:p>
        </p:txBody>
      </p:sp>
      <p:sp>
        <p:nvSpPr>
          <p:cNvPr id="3" name="object 3"/>
          <p:cNvSpPr/>
          <p:nvPr/>
        </p:nvSpPr>
        <p:spPr>
          <a:xfrm>
            <a:off x="0" y="6663171"/>
            <a:ext cx="1304924" cy="64769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554765" y="2833865"/>
            <a:ext cx="4879495" cy="4039871"/>
          </a:xfrm>
          <a:prstGeom prst="rect">
            <a:avLst/>
          </a:prstGeom>
          <a:blipFill>
            <a:blip r:embed="rId5" cstate="print"/>
            <a:stretch>
              <a:fillRect/>
            </a:stretch>
          </a:blipFill>
        </p:spPr>
        <p:txBody>
          <a:bodyPr wrap="square" lIns="0" tIns="0" rIns="0" bIns="0" rtlCol="0"/>
          <a:lstStyle/>
          <a:p>
            <a:endParaRPr/>
          </a:p>
        </p:txBody>
      </p:sp>
      <p:sp>
        <p:nvSpPr>
          <p:cNvPr id="5" name="object 5"/>
          <p:cNvSpPr txBox="1"/>
          <p:nvPr/>
        </p:nvSpPr>
        <p:spPr>
          <a:xfrm>
            <a:off x="395622" y="187325"/>
            <a:ext cx="7563484" cy="4806315"/>
          </a:xfrm>
          <a:prstGeom prst="rect">
            <a:avLst/>
          </a:prstGeom>
        </p:spPr>
        <p:txBody>
          <a:bodyPr vert="horz" wrap="square" lIns="0" tIns="12700" rIns="0" bIns="0" rtlCol="0">
            <a:spAutoFit/>
          </a:bodyPr>
          <a:lstStyle/>
          <a:p>
            <a:pPr marL="12700" marR="5080">
              <a:lnSpc>
                <a:spcPct val="100000"/>
              </a:lnSpc>
              <a:spcBef>
                <a:spcPts val="100"/>
              </a:spcBef>
            </a:pPr>
            <a:r>
              <a:rPr sz="4500" b="1" spc="-170" dirty="0">
                <a:solidFill>
                  <a:srgbClr val="0C45A6"/>
                </a:solidFill>
                <a:latin typeface="Verdana"/>
                <a:cs typeface="Verdana"/>
              </a:rPr>
              <a:t>VOUS </a:t>
            </a:r>
            <a:r>
              <a:rPr sz="4500" b="1" spc="-405" dirty="0">
                <a:solidFill>
                  <a:srgbClr val="0C45A6"/>
                </a:solidFill>
                <a:latin typeface="Verdana"/>
                <a:cs typeface="Verdana"/>
              </a:rPr>
              <a:t>EST-IL </a:t>
            </a:r>
            <a:r>
              <a:rPr sz="4500" b="1" spc="-240" dirty="0">
                <a:solidFill>
                  <a:srgbClr val="0C45A6"/>
                </a:solidFill>
                <a:latin typeface="Verdana"/>
                <a:cs typeface="Verdana"/>
              </a:rPr>
              <a:t>FACILE  </a:t>
            </a:r>
            <a:r>
              <a:rPr sz="4500" b="1" spc="-125" dirty="0">
                <a:solidFill>
                  <a:srgbClr val="0C45A6"/>
                </a:solidFill>
                <a:latin typeface="Verdana"/>
                <a:cs typeface="Verdana"/>
              </a:rPr>
              <a:t>D’ABORDER </a:t>
            </a:r>
            <a:r>
              <a:rPr sz="4500" b="1" spc="-120" dirty="0">
                <a:solidFill>
                  <a:srgbClr val="0C45A6"/>
                </a:solidFill>
                <a:latin typeface="Verdana"/>
                <a:cs typeface="Verdana"/>
              </a:rPr>
              <a:t>LE </a:t>
            </a:r>
            <a:r>
              <a:rPr sz="4500" b="1" spc="-204" dirty="0">
                <a:solidFill>
                  <a:srgbClr val="0C45A6"/>
                </a:solidFill>
                <a:latin typeface="Verdana"/>
                <a:cs typeface="Verdana"/>
              </a:rPr>
              <a:t>SUJET</a:t>
            </a:r>
            <a:r>
              <a:rPr sz="4500" b="1" spc="-725" dirty="0">
                <a:solidFill>
                  <a:srgbClr val="0C45A6"/>
                </a:solidFill>
                <a:latin typeface="Verdana"/>
                <a:cs typeface="Verdana"/>
              </a:rPr>
              <a:t> </a:t>
            </a:r>
            <a:r>
              <a:rPr sz="4500" b="1" spc="-40" dirty="0">
                <a:solidFill>
                  <a:srgbClr val="0C45A6"/>
                </a:solidFill>
                <a:latin typeface="Verdana"/>
                <a:cs typeface="Verdana"/>
              </a:rPr>
              <a:t>DE  </a:t>
            </a:r>
            <a:r>
              <a:rPr sz="4500" b="1" spc="-305" dirty="0">
                <a:solidFill>
                  <a:srgbClr val="0C45A6"/>
                </a:solidFill>
                <a:latin typeface="Verdana"/>
                <a:cs typeface="Verdana"/>
              </a:rPr>
              <a:t>L’ADDICTION </a:t>
            </a:r>
            <a:r>
              <a:rPr sz="4500" b="1" spc="-85" dirty="0">
                <a:solidFill>
                  <a:srgbClr val="0C45A6"/>
                </a:solidFill>
                <a:latin typeface="Verdana"/>
                <a:cs typeface="Verdana"/>
              </a:rPr>
              <a:t>AVEC </a:t>
            </a:r>
            <a:r>
              <a:rPr sz="4500" b="1" spc="-190" dirty="0">
                <a:solidFill>
                  <a:srgbClr val="0C45A6"/>
                </a:solidFill>
                <a:latin typeface="Verdana"/>
                <a:cs typeface="Verdana"/>
              </a:rPr>
              <a:t>VOS  </a:t>
            </a:r>
            <a:r>
              <a:rPr sz="4500" b="1" spc="-310" dirty="0">
                <a:solidFill>
                  <a:srgbClr val="0C45A6"/>
                </a:solidFill>
                <a:latin typeface="Verdana"/>
                <a:cs typeface="Verdana"/>
              </a:rPr>
              <a:t>SALARIÉS</a:t>
            </a:r>
            <a:r>
              <a:rPr sz="4500" b="1" spc="-305" dirty="0">
                <a:solidFill>
                  <a:srgbClr val="0C45A6"/>
                </a:solidFill>
                <a:latin typeface="Verdana"/>
                <a:cs typeface="Verdana"/>
              </a:rPr>
              <a:t> </a:t>
            </a:r>
            <a:r>
              <a:rPr sz="4500" b="1" spc="-165" dirty="0">
                <a:solidFill>
                  <a:srgbClr val="0C45A6"/>
                </a:solidFill>
                <a:latin typeface="Verdana"/>
                <a:cs typeface="Verdana"/>
              </a:rPr>
              <a:t>?</a:t>
            </a:r>
            <a:endParaRPr lang="fr-FR" sz="4500" b="1" spc="-165" dirty="0">
              <a:solidFill>
                <a:srgbClr val="0C45A6"/>
              </a:solidFill>
              <a:latin typeface="Verdana"/>
              <a:cs typeface="Verdana"/>
            </a:endParaRPr>
          </a:p>
          <a:p>
            <a:pPr marL="12700" marR="6386830">
              <a:lnSpc>
                <a:spcPct val="123500"/>
              </a:lnSpc>
              <a:spcBef>
                <a:spcPts val="3290"/>
              </a:spcBef>
            </a:pPr>
            <a:r>
              <a:rPr lang="fr-FR" sz="4300" spc="120" dirty="0">
                <a:solidFill>
                  <a:srgbClr val="008037"/>
                </a:solidFill>
                <a:latin typeface="Verdana"/>
                <a:cs typeface="Verdana"/>
              </a:rPr>
              <a:t>Oui  </a:t>
            </a:r>
            <a:r>
              <a:rPr lang="fr-FR" sz="4300" spc="270" dirty="0">
                <a:solidFill>
                  <a:srgbClr val="008037"/>
                </a:solidFill>
                <a:latin typeface="Verdana"/>
                <a:cs typeface="Verdana"/>
              </a:rPr>
              <a:t>N</a:t>
            </a:r>
            <a:r>
              <a:rPr lang="fr-FR" sz="4300" spc="80" dirty="0">
                <a:solidFill>
                  <a:srgbClr val="008037"/>
                </a:solidFill>
                <a:latin typeface="Verdana"/>
                <a:cs typeface="Verdana"/>
              </a:rPr>
              <a:t>o</a:t>
            </a:r>
            <a:r>
              <a:rPr lang="fr-FR" sz="4300" spc="190" dirty="0">
                <a:solidFill>
                  <a:srgbClr val="008037"/>
                </a:solidFill>
                <a:latin typeface="Verdana"/>
                <a:cs typeface="Verdana"/>
              </a:rPr>
              <a:t>n</a:t>
            </a:r>
            <a:endParaRPr lang="fr-FR" sz="4300" dirty="0">
              <a:latin typeface="Verdana"/>
              <a:cs typeface="Verdan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5058" y="4572000"/>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0C45A6"/>
          </a:solidFill>
        </p:spPr>
        <p:txBody>
          <a:bodyPr wrap="square" lIns="0" tIns="0" rIns="0" bIns="0" rtlCol="0"/>
          <a:lstStyle/>
          <a:p>
            <a:endParaRPr/>
          </a:p>
        </p:txBody>
      </p:sp>
      <p:sp>
        <p:nvSpPr>
          <p:cNvPr id="3" name="object 3"/>
          <p:cNvSpPr/>
          <p:nvPr/>
        </p:nvSpPr>
        <p:spPr>
          <a:xfrm>
            <a:off x="0" y="6663171"/>
            <a:ext cx="1304924" cy="647699"/>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095058" y="2035970"/>
            <a:ext cx="7563484" cy="3243260"/>
          </a:xfrm>
          <a:prstGeom prst="rect">
            <a:avLst/>
          </a:prstGeom>
        </p:spPr>
        <p:txBody>
          <a:bodyPr vert="horz" wrap="square" lIns="0" tIns="12700" rIns="0" bIns="0" rtlCol="0">
            <a:spAutoFit/>
          </a:bodyPr>
          <a:lstStyle/>
          <a:p>
            <a:pPr marL="12700" marR="5080">
              <a:lnSpc>
                <a:spcPct val="100000"/>
              </a:lnSpc>
              <a:spcBef>
                <a:spcPts val="100"/>
              </a:spcBef>
            </a:pPr>
            <a:r>
              <a:rPr lang="fr-FR" sz="4500" b="1" spc="-170" dirty="0">
                <a:solidFill>
                  <a:srgbClr val="0C45A6"/>
                </a:solidFill>
                <a:latin typeface="Verdana"/>
                <a:cs typeface="Verdana"/>
              </a:rPr>
              <a:t>DES FILMS ET DES SITUATIONS POUR REFLECHIR…</a:t>
            </a:r>
            <a:endParaRPr lang="fr-FR" sz="4500" b="1" spc="-165" dirty="0">
              <a:solidFill>
                <a:srgbClr val="0C45A6"/>
              </a:solidFill>
              <a:latin typeface="Verdana"/>
              <a:cs typeface="Verdana"/>
            </a:endParaRPr>
          </a:p>
          <a:p>
            <a:pPr marL="12700" marR="6386830">
              <a:lnSpc>
                <a:spcPct val="123500"/>
              </a:lnSpc>
              <a:spcBef>
                <a:spcPts val="3290"/>
              </a:spcBef>
            </a:pPr>
            <a:endParaRPr lang="fr-FR" sz="4300" dirty="0">
              <a:latin typeface="Verdana"/>
              <a:cs typeface="Verdana"/>
            </a:endParaRPr>
          </a:p>
        </p:txBody>
      </p:sp>
    </p:spTree>
    <p:custDataLst>
      <p:tags r:id="rId1"/>
    </p:custDataLst>
    <p:extLst>
      <p:ext uri="{BB962C8B-B14F-4D97-AF65-F5344CB8AC3E}">
        <p14:creationId xmlns:p14="http://schemas.microsoft.com/office/powerpoint/2010/main" val="396903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40544-D27D-AEB0-BC82-3623D31C1349}"/>
              </a:ext>
            </a:extLst>
          </p:cNvPr>
          <p:cNvSpPr>
            <a:spLocks noGrp="1"/>
          </p:cNvSpPr>
          <p:nvPr>
            <p:ph type="title"/>
            <p:custDataLst>
              <p:tags r:id="rId2"/>
            </p:custDataLst>
          </p:nvPr>
        </p:nvSpPr>
        <p:spPr>
          <a:xfrm>
            <a:off x="184969" y="73560"/>
            <a:ext cx="9383661" cy="523220"/>
          </a:xfrm>
        </p:spPr>
        <p:txBody>
          <a:bodyPr/>
          <a:lstStyle/>
          <a:p>
            <a:r>
              <a:rPr lang="fr-FR" dirty="0"/>
              <a:t>Deux situations pour réfléchir…</a:t>
            </a:r>
          </a:p>
        </p:txBody>
      </p:sp>
      <p:sp>
        <p:nvSpPr>
          <p:cNvPr id="3" name="Espace réservé du contenu 2">
            <a:extLst>
              <a:ext uri="{FF2B5EF4-FFF2-40B4-BE49-F238E27FC236}">
                <a16:creationId xmlns:a16="http://schemas.microsoft.com/office/drawing/2014/main" id="{E16C300F-3151-2445-9C12-293F3C6EDBAE}"/>
              </a:ext>
            </a:extLst>
          </p:cNvPr>
          <p:cNvSpPr>
            <a:spLocks noGrp="1"/>
          </p:cNvSpPr>
          <p:nvPr>
            <p:ph sz="half" idx="2"/>
          </p:nvPr>
        </p:nvSpPr>
        <p:spPr>
          <a:xfrm>
            <a:off x="184969" y="1143000"/>
            <a:ext cx="4545527" cy="5324535"/>
          </a:xfrm>
        </p:spPr>
        <p:txBody>
          <a:bodyPr/>
          <a:lstStyle/>
          <a:p>
            <a:pPr>
              <a:lnSpc>
                <a:spcPct val="115000"/>
              </a:lnSpc>
              <a:spcAft>
                <a:spcPts val="10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Vous êtes chef-e d’entreprise.</a:t>
            </a:r>
          </a:p>
          <a:p>
            <a:pPr>
              <a:lnSpc>
                <a:spcPct val="115000"/>
              </a:lnSpc>
              <a:spcAft>
                <a:spcPts val="10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Vous vous apercevez qu’un des conducteurs de grue de votre entreprise a les yeux rouges, tient des propos incohérents, est très </a:t>
            </a:r>
            <a:r>
              <a:rPr lang="fr-FR" sz="2400" dirty="0">
                <a:latin typeface="Calibri" panose="020F0502020204030204" pitchFamily="34" charset="0"/>
                <a:cs typeface="Times New Roman" panose="02020603050405020304" pitchFamily="18" charset="0"/>
              </a:rPr>
              <a:t>ralenti dans ses mouvements et </a:t>
            </a:r>
          </a:p>
          <a:p>
            <a:pPr>
              <a:lnSpc>
                <a:spcPct val="115000"/>
              </a:lnSpc>
              <a:spcAft>
                <a:spcPts val="1000"/>
              </a:spcAft>
            </a:pPr>
            <a:r>
              <a:rPr lang="fr-FR" sz="2400" dirty="0">
                <a:latin typeface="Calibri" panose="020F0502020204030204" pitchFamily="34" charset="0"/>
                <a:cs typeface="Times New Roman" panose="02020603050405020304" pitchFamily="18" charset="0"/>
              </a:rPr>
              <a:t>son élocution.</a:t>
            </a:r>
          </a:p>
          <a:p>
            <a:pPr>
              <a:lnSpc>
                <a:spcPct val="115000"/>
              </a:lnSpc>
              <a:spcAft>
                <a:spcPts val="10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Malgré plusieurs avertissements </a:t>
            </a:r>
          </a:p>
          <a:p>
            <a:pPr>
              <a:lnSpc>
                <a:spcPct val="115000"/>
              </a:lnSpc>
              <a:spcAft>
                <a:spcPts val="10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de votre part, cela se répète.  </a:t>
            </a:r>
          </a:p>
          <a:p>
            <a:pPr>
              <a:lnSpc>
                <a:spcPct val="115000"/>
              </a:lnSpc>
              <a:spcAft>
                <a:spcPts val="10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Selon vous….</a:t>
            </a:r>
          </a:p>
          <a:p>
            <a:endParaRPr lang="fr-FR" dirty="0"/>
          </a:p>
        </p:txBody>
      </p:sp>
      <p:sp>
        <p:nvSpPr>
          <p:cNvPr id="4" name="Espace réservé du contenu 3">
            <a:extLst>
              <a:ext uri="{FF2B5EF4-FFF2-40B4-BE49-F238E27FC236}">
                <a16:creationId xmlns:a16="http://schemas.microsoft.com/office/drawing/2014/main" id="{B8478301-D0E7-7520-3B51-B4314AEA8B0A}"/>
              </a:ext>
            </a:extLst>
          </p:cNvPr>
          <p:cNvSpPr>
            <a:spLocks noGrp="1"/>
          </p:cNvSpPr>
          <p:nvPr>
            <p:ph sz="half" idx="3"/>
          </p:nvPr>
        </p:nvSpPr>
        <p:spPr>
          <a:xfrm>
            <a:off x="5019095" y="1240462"/>
            <a:ext cx="4242816" cy="5129609"/>
          </a:xfrm>
        </p:spPr>
        <p:txBody>
          <a:bodyPr/>
          <a:lstStyle/>
          <a:p>
            <a:pPr>
              <a:lnSpc>
                <a:spcPct val="115000"/>
              </a:lnSpc>
              <a:spcAft>
                <a:spcPts val="10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Vous êtes chef-e d’entreprise.</a:t>
            </a:r>
          </a:p>
          <a:p>
            <a:pPr algn="just">
              <a:lnSpc>
                <a:spcPct val="115000"/>
              </a:lnSpc>
              <a:spcAft>
                <a:spcPts val="10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Le lundi en début d’après-midi, la secrétaire de l’accueil titube dans les couloirs et tient des propos incohérents. Ses collègues s’en aperçoivent et viennent vous en parler. </a:t>
            </a:r>
          </a:p>
          <a:p>
            <a:pPr algn="just">
              <a:lnSpc>
                <a:spcPct val="115000"/>
              </a:lnSpc>
              <a:spcAft>
                <a:spcPts val="10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C’est la première fois que cela lui arrive. </a:t>
            </a:r>
          </a:p>
          <a:p>
            <a:pPr>
              <a:lnSpc>
                <a:spcPct val="115000"/>
              </a:lnSpc>
              <a:spcAft>
                <a:spcPts val="10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Selon vous….</a:t>
            </a:r>
          </a:p>
          <a:p>
            <a:endParaRPr lang="fr-FR" sz="2400" dirty="0"/>
          </a:p>
        </p:txBody>
      </p:sp>
    </p:spTree>
    <p:custDataLst>
      <p:tags r:id="rId1"/>
    </p:custDataLst>
    <p:extLst>
      <p:ext uri="{BB962C8B-B14F-4D97-AF65-F5344CB8AC3E}">
        <p14:creationId xmlns:p14="http://schemas.microsoft.com/office/powerpoint/2010/main" val="4147514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A426EB67-8E9A-000B-F0FD-D9F873712BAC}"/>
              </a:ext>
            </a:extLst>
          </p:cNvPr>
          <p:cNvGraphicFramePr>
            <a:graphicFrameLocks noGrp="1"/>
          </p:cNvGraphicFramePr>
          <p:nvPr>
            <p:ph sz="half" idx="2"/>
          </p:nvPr>
        </p:nvGraphicFramePr>
        <p:xfrm>
          <a:off x="304800" y="228600"/>
          <a:ext cx="9105900" cy="6781800"/>
        </p:xfrm>
        <a:graphic>
          <a:graphicData uri="http://schemas.openxmlformats.org/drawingml/2006/table">
            <a:tbl>
              <a:tblPr firstRow="1" bandRow="1">
                <a:tableStyleId>{7DF18680-E054-41AD-8BC1-D1AEF772440D}</a:tableStyleId>
              </a:tblPr>
              <a:tblGrid>
                <a:gridCol w="4552950">
                  <a:extLst>
                    <a:ext uri="{9D8B030D-6E8A-4147-A177-3AD203B41FA5}">
                      <a16:colId xmlns:a16="http://schemas.microsoft.com/office/drawing/2014/main" val="246334352"/>
                    </a:ext>
                  </a:extLst>
                </a:gridCol>
                <a:gridCol w="4552950">
                  <a:extLst>
                    <a:ext uri="{9D8B030D-6E8A-4147-A177-3AD203B41FA5}">
                      <a16:colId xmlns:a16="http://schemas.microsoft.com/office/drawing/2014/main" val="1042147320"/>
                    </a:ext>
                  </a:extLst>
                </a:gridCol>
              </a:tblGrid>
              <a:tr h="3390900">
                <a:tc>
                  <a:txBody>
                    <a:bodyPr/>
                    <a:lstStyle/>
                    <a:p>
                      <a:r>
                        <a:rPr lang="fr-FR" dirty="0"/>
                        <a:t>Que feriez-vous en première intention ?</a:t>
                      </a:r>
                    </a:p>
                  </a:txBody>
                  <a:tcPr/>
                </a:tc>
                <a:tc>
                  <a:txBody>
                    <a:bodyPr/>
                    <a:lstStyle/>
                    <a:p>
                      <a:r>
                        <a:rPr lang="fr-FR" dirty="0"/>
                        <a:t>Quelles sont les ressources  internes / externes qui peuvent être  mobilisées?</a:t>
                      </a:r>
                    </a:p>
                  </a:txBody>
                  <a:tcPr/>
                </a:tc>
                <a:extLst>
                  <a:ext uri="{0D108BD9-81ED-4DB2-BD59-A6C34878D82A}">
                    <a16:rowId xmlns:a16="http://schemas.microsoft.com/office/drawing/2014/main" val="4215588103"/>
                  </a:ext>
                </a:extLst>
              </a:tr>
              <a:tr h="3390900">
                <a:tc>
                  <a:txBody>
                    <a:bodyPr/>
                    <a:lstStyle/>
                    <a:p>
                      <a:r>
                        <a:rPr lang="fr-FR" b="1" dirty="0"/>
                        <a:t>Quels sont les problèmes posés par cette situation dans l’entreprise? </a:t>
                      </a:r>
                    </a:p>
                  </a:txBody>
                  <a:tcPr/>
                </a:tc>
                <a:tc>
                  <a:txBody>
                    <a:bodyPr/>
                    <a:lstStyle/>
                    <a:p>
                      <a:r>
                        <a:rPr lang="fr-FR" b="1" dirty="0"/>
                        <a:t>Quels sont les moyens de prévention possibles et / ou existants?</a:t>
                      </a:r>
                    </a:p>
                  </a:txBody>
                  <a:tcPr/>
                </a:tc>
                <a:extLst>
                  <a:ext uri="{0D108BD9-81ED-4DB2-BD59-A6C34878D82A}">
                    <a16:rowId xmlns:a16="http://schemas.microsoft.com/office/drawing/2014/main" val="2959708177"/>
                  </a:ext>
                </a:extLst>
              </a:tr>
            </a:tbl>
          </a:graphicData>
        </a:graphic>
      </p:graphicFrame>
    </p:spTree>
    <p:custDataLst>
      <p:tags r:id="rId1"/>
    </p:custDataLst>
    <p:extLst>
      <p:ext uri="{BB962C8B-B14F-4D97-AF65-F5344CB8AC3E}">
        <p14:creationId xmlns:p14="http://schemas.microsoft.com/office/powerpoint/2010/main" val="2467466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2571C-B08D-42C3-38B4-E4133B98E059}"/>
              </a:ext>
            </a:extLst>
          </p:cNvPr>
          <p:cNvSpPr>
            <a:spLocks noGrp="1"/>
          </p:cNvSpPr>
          <p:nvPr>
            <p:ph type="title"/>
            <p:custDataLst>
              <p:tags r:id="rId2"/>
            </p:custDataLst>
          </p:nvPr>
        </p:nvSpPr>
        <p:spPr>
          <a:xfrm>
            <a:off x="184967" y="533400"/>
            <a:ext cx="9383661" cy="1569660"/>
          </a:xfrm>
        </p:spPr>
        <p:txBody>
          <a:bodyPr/>
          <a:lstStyle/>
          <a:p>
            <a:pPr algn="ctr"/>
            <a:r>
              <a:rPr lang="fr-FR" dirty="0"/>
              <a:t>UN EXEMPLE DE MISE EN PLACE D’UNE DEMARCHE DE PREVENTION DES ADDICTIONS </a:t>
            </a:r>
          </a:p>
        </p:txBody>
      </p:sp>
      <p:sp>
        <p:nvSpPr>
          <p:cNvPr id="3" name="Espace réservé du texte 2">
            <a:extLst>
              <a:ext uri="{FF2B5EF4-FFF2-40B4-BE49-F238E27FC236}">
                <a16:creationId xmlns:a16="http://schemas.microsoft.com/office/drawing/2014/main" id="{8BD386A8-5EC4-393E-76EB-F3E3E316CA8F}"/>
              </a:ext>
            </a:extLst>
          </p:cNvPr>
          <p:cNvSpPr>
            <a:spLocks noGrp="1"/>
          </p:cNvSpPr>
          <p:nvPr>
            <p:ph type="body" idx="1"/>
          </p:nvPr>
        </p:nvSpPr>
        <p:spPr>
          <a:xfrm>
            <a:off x="401268" y="3276600"/>
            <a:ext cx="8951061" cy="615553"/>
          </a:xfrm>
        </p:spPr>
        <p:txBody>
          <a:bodyPr/>
          <a:lstStyle/>
          <a:p>
            <a:pPr algn="ctr"/>
            <a:r>
              <a:rPr lang="fr-FR" dirty="0">
                <a:hlinkClick r:id="rId4"/>
              </a:rPr>
              <a:t>https://www.drogues.gouv.fr/prevention-des-conduites-addictives-en-milieu-professionnel-des-outils-pratiques-pour-agir</a:t>
            </a:r>
            <a:r>
              <a:rPr lang="fr-FR" dirty="0"/>
              <a:t> </a:t>
            </a:r>
          </a:p>
        </p:txBody>
      </p:sp>
    </p:spTree>
    <p:custDataLst>
      <p:tags r:id="rId1"/>
    </p:custDataLst>
    <p:extLst>
      <p:ext uri="{BB962C8B-B14F-4D97-AF65-F5344CB8AC3E}">
        <p14:creationId xmlns:p14="http://schemas.microsoft.com/office/powerpoint/2010/main" val="3487697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0" y="0"/>
            <a:ext cx="9753600" cy="2807970"/>
            <a:chOff x="0" y="0"/>
            <a:chExt cx="9753600" cy="2807970"/>
          </a:xfrm>
        </p:grpSpPr>
        <p:sp>
          <p:nvSpPr>
            <p:cNvPr id="4" name="object 4"/>
            <p:cNvSpPr/>
            <p:nvPr/>
          </p:nvSpPr>
          <p:spPr>
            <a:xfrm>
              <a:off x="0" y="0"/>
              <a:ext cx="9753600" cy="2800350"/>
            </a:xfrm>
            <a:custGeom>
              <a:avLst/>
              <a:gdLst/>
              <a:ahLst/>
              <a:cxnLst/>
              <a:rect l="l" t="t" r="r" b="b"/>
              <a:pathLst>
                <a:path w="9753600" h="2800350">
                  <a:moveTo>
                    <a:pt x="9753600" y="2800350"/>
                  </a:moveTo>
                  <a:lnTo>
                    <a:pt x="0" y="2800350"/>
                  </a:lnTo>
                  <a:lnTo>
                    <a:pt x="0" y="0"/>
                  </a:lnTo>
                  <a:lnTo>
                    <a:pt x="9753600" y="0"/>
                  </a:lnTo>
                  <a:lnTo>
                    <a:pt x="9753600" y="2800350"/>
                  </a:lnTo>
                  <a:close/>
                </a:path>
              </a:pathLst>
            </a:custGeom>
            <a:solidFill>
              <a:srgbClr val="9DCB91"/>
            </a:solidFill>
          </p:spPr>
          <p:txBody>
            <a:bodyPr wrap="square" lIns="0" tIns="0" rIns="0" bIns="0" rtlCol="0"/>
            <a:lstStyle/>
            <a:p>
              <a:endParaRPr/>
            </a:p>
          </p:txBody>
        </p:sp>
        <p:sp>
          <p:nvSpPr>
            <p:cNvPr id="5" name="object 5"/>
            <p:cNvSpPr/>
            <p:nvPr/>
          </p:nvSpPr>
          <p:spPr>
            <a:xfrm>
              <a:off x="6663432" y="738761"/>
              <a:ext cx="2705100" cy="2069464"/>
            </a:xfrm>
            <a:custGeom>
              <a:avLst/>
              <a:gdLst/>
              <a:ahLst/>
              <a:cxnLst/>
              <a:rect l="l" t="t" r="r" b="b"/>
              <a:pathLst>
                <a:path w="2705100" h="2069464">
                  <a:moveTo>
                    <a:pt x="2704943" y="2069208"/>
                  </a:moveTo>
                  <a:lnTo>
                    <a:pt x="0" y="2069208"/>
                  </a:lnTo>
                  <a:lnTo>
                    <a:pt x="170616" y="0"/>
                  </a:lnTo>
                  <a:lnTo>
                    <a:pt x="2503109" y="59"/>
                  </a:lnTo>
                  <a:lnTo>
                    <a:pt x="2704943" y="2069208"/>
                  </a:lnTo>
                  <a:close/>
                </a:path>
              </a:pathLst>
            </a:custGeom>
            <a:solidFill>
              <a:srgbClr val="FFFFFF"/>
            </a:solidFill>
          </p:spPr>
          <p:txBody>
            <a:bodyPr wrap="square" lIns="0" tIns="0" rIns="0" bIns="0" rtlCol="0"/>
            <a:lstStyle/>
            <a:p>
              <a:endParaRPr/>
            </a:p>
          </p:txBody>
        </p:sp>
        <p:sp>
          <p:nvSpPr>
            <p:cNvPr id="6" name="object 6"/>
            <p:cNvSpPr/>
            <p:nvPr/>
          </p:nvSpPr>
          <p:spPr>
            <a:xfrm>
              <a:off x="6656065" y="731549"/>
              <a:ext cx="2719705" cy="2070100"/>
            </a:xfrm>
            <a:custGeom>
              <a:avLst/>
              <a:gdLst/>
              <a:ahLst/>
              <a:cxnLst/>
              <a:rect l="l" t="t" r="r" b="b"/>
              <a:pathLst>
                <a:path w="2719704" h="2070100">
                  <a:moveTo>
                    <a:pt x="14657" y="2070100"/>
                  </a:moveTo>
                  <a:lnTo>
                    <a:pt x="0" y="2070100"/>
                  </a:lnTo>
                  <a:lnTo>
                    <a:pt x="128856" y="508000"/>
                  </a:lnTo>
                  <a:lnTo>
                    <a:pt x="171195" y="0"/>
                  </a:lnTo>
                  <a:lnTo>
                    <a:pt x="2517760" y="0"/>
                  </a:lnTo>
                  <a:lnTo>
                    <a:pt x="2516640" y="12700"/>
                  </a:lnTo>
                  <a:lnTo>
                    <a:pt x="184659" y="12700"/>
                  </a:lnTo>
                  <a:lnTo>
                    <a:pt x="182024" y="38100"/>
                  </a:lnTo>
                  <a:lnTo>
                    <a:pt x="178797" y="76200"/>
                  </a:lnTo>
                  <a:lnTo>
                    <a:pt x="178583" y="88900"/>
                  </a:lnTo>
                  <a:lnTo>
                    <a:pt x="144722" y="495300"/>
                  </a:lnTo>
                  <a:lnTo>
                    <a:pt x="2477078" y="495300"/>
                  </a:lnTo>
                  <a:lnTo>
                    <a:pt x="2476035" y="508000"/>
                  </a:lnTo>
                  <a:lnTo>
                    <a:pt x="143541" y="508000"/>
                  </a:lnTo>
                  <a:lnTo>
                    <a:pt x="14657" y="2070100"/>
                  </a:lnTo>
                  <a:close/>
                </a:path>
                <a:path w="2719704" h="2070100">
                  <a:moveTo>
                    <a:pt x="2719611" y="2070100"/>
                  </a:moveTo>
                  <a:lnTo>
                    <a:pt x="2698345" y="2070100"/>
                  </a:lnTo>
                  <a:lnTo>
                    <a:pt x="2700690" y="2057400"/>
                  </a:lnTo>
                  <a:lnTo>
                    <a:pt x="2704070" y="2057400"/>
                  </a:lnTo>
                  <a:lnTo>
                    <a:pt x="2648543" y="1485900"/>
                  </a:lnTo>
                  <a:lnTo>
                    <a:pt x="2647715" y="1485900"/>
                  </a:lnTo>
                  <a:lnTo>
                    <a:pt x="2602120" y="1016000"/>
                  </a:lnTo>
                  <a:lnTo>
                    <a:pt x="2592946" y="1016000"/>
                  </a:lnTo>
                  <a:lnTo>
                    <a:pt x="2595292" y="1003300"/>
                  </a:lnTo>
                  <a:lnTo>
                    <a:pt x="2601431" y="1003300"/>
                  </a:lnTo>
                  <a:lnTo>
                    <a:pt x="2545834" y="444500"/>
                  </a:lnTo>
                  <a:lnTo>
                    <a:pt x="2542661" y="444500"/>
                  </a:lnTo>
                  <a:lnTo>
                    <a:pt x="2540316" y="431800"/>
                  </a:lnTo>
                  <a:lnTo>
                    <a:pt x="2544800" y="431800"/>
                  </a:lnTo>
                  <a:lnTo>
                    <a:pt x="2517001" y="139700"/>
                  </a:lnTo>
                  <a:lnTo>
                    <a:pt x="2517767" y="66"/>
                  </a:lnTo>
                  <a:lnTo>
                    <a:pt x="2719611" y="2070100"/>
                  </a:lnTo>
                  <a:close/>
                </a:path>
                <a:path w="2719704" h="2070100">
                  <a:moveTo>
                    <a:pt x="2477078" y="495300"/>
                  </a:moveTo>
                  <a:lnTo>
                    <a:pt x="2462523" y="495300"/>
                  </a:lnTo>
                  <a:lnTo>
                    <a:pt x="2500392" y="38100"/>
                  </a:lnTo>
                  <a:lnTo>
                    <a:pt x="2502461" y="12700"/>
                  </a:lnTo>
                  <a:lnTo>
                    <a:pt x="2516640" y="12700"/>
                  </a:lnTo>
                  <a:lnTo>
                    <a:pt x="2514387" y="38100"/>
                  </a:lnTo>
                  <a:lnTo>
                    <a:pt x="2511007" y="88900"/>
                  </a:lnTo>
                  <a:lnTo>
                    <a:pt x="2505834" y="152400"/>
                  </a:lnTo>
                  <a:lnTo>
                    <a:pt x="2502109" y="190500"/>
                  </a:lnTo>
                  <a:lnTo>
                    <a:pt x="2477078" y="495300"/>
                  </a:lnTo>
                  <a:close/>
                </a:path>
                <a:path w="2719704" h="2070100">
                  <a:moveTo>
                    <a:pt x="230296" y="127000"/>
                  </a:moveTo>
                  <a:lnTo>
                    <a:pt x="224474" y="127000"/>
                  </a:lnTo>
                  <a:lnTo>
                    <a:pt x="222101" y="114300"/>
                  </a:lnTo>
                  <a:lnTo>
                    <a:pt x="232641" y="114300"/>
                  </a:lnTo>
                  <a:lnTo>
                    <a:pt x="230296" y="127000"/>
                  </a:lnTo>
                  <a:close/>
                </a:path>
                <a:path w="2719704" h="2070100">
                  <a:moveTo>
                    <a:pt x="335674" y="127000"/>
                  </a:moveTo>
                  <a:lnTo>
                    <a:pt x="328845" y="127000"/>
                  </a:lnTo>
                  <a:lnTo>
                    <a:pt x="327534" y="114300"/>
                  </a:lnTo>
                  <a:lnTo>
                    <a:pt x="338088" y="114300"/>
                  </a:lnTo>
                  <a:lnTo>
                    <a:pt x="335674" y="127000"/>
                  </a:lnTo>
                  <a:close/>
                </a:path>
                <a:path w="2719704" h="2070100">
                  <a:moveTo>
                    <a:pt x="441072" y="127000"/>
                  </a:moveTo>
                  <a:lnTo>
                    <a:pt x="435278" y="127000"/>
                  </a:lnTo>
                  <a:lnTo>
                    <a:pt x="432933" y="114300"/>
                  </a:lnTo>
                  <a:lnTo>
                    <a:pt x="443417" y="114300"/>
                  </a:lnTo>
                  <a:lnTo>
                    <a:pt x="441072" y="127000"/>
                  </a:lnTo>
                  <a:close/>
                </a:path>
                <a:path w="2719704" h="2070100">
                  <a:moveTo>
                    <a:pt x="547229" y="127000"/>
                  </a:moveTo>
                  <a:lnTo>
                    <a:pt x="540607" y="127000"/>
                  </a:lnTo>
                  <a:lnTo>
                    <a:pt x="538262" y="114300"/>
                  </a:lnTo>
                  <a:lnTo>
                    <a:pt x="548195" y="114300"/>
                  </a:lnTo>
                  <a:lnTo>
                    <a:pt x="547229" y="127000"/>
                  </a:lnTo>
                  <a:close/>
                </a:path>
                <a:path w="2719704" h="2070100">
                  <a:moveTo>
                    <a:pt x="651786" y="127000"/>
                  </a:moveTo>
                  <a:lnTo>
                    <a:pt x="645992" y="127000"/>
                  </a:lnTo>
                  <a:lnTo>
                    <a:pt x="643647" y="114300"/>
                  </a:lnTo>
                  <a:lnTo>
                    <a:pt x="654131" y="114300"/>
                  </a:lnTo>
                  <a:lnTo>
                    <a:pt x="651786" y="127000"/>
                  </a:lnTo>
                  <a:close/>
                </a:path>
                <a:path w="2719704" h="2070100">
                  <a:moveTo>
                    <a:pt x="285368" y="177800"/>
                  </a:moveTo>
                  <a:lnTo>
                    <a:pt x="274835" y="177800"/>
                  </a:lnTo>
                  <a:lnTo>
                    <a:pt x="274835" y="165100"/>
                  </a:lnTo>
                  <a:lnTo>
                    <a:pt x="285368" y="165100"/>
                  </a:lnTo>
                  <a:lnTo>
                    <a:pt x="285368" y="177800"/>
                  </a:lnTo>
                  <a:close/>
                </a:path>
                <a:path w="2719704" h="2070100">
                  <a:moveTo>
                    <a:pt x="390718" y="177800"/>
                  </a:moveTo>
                  <a:lnTo>
                    <a:pt x="380233" y="177800"/>
                  </a:lnTo>
                  <a:lnTo>
                    <a:pt x="380233" y="165100"/>
                  </a:lnTo>
                  <a:lnTo>
                    <a:pt x="390718" y="165100"/>
                  </a:lnTo>
                  <a:lnTo>
                    <a:pt x="390718" y="177800"/>
                  </a:lnTo>
                  <a:close/>
                </a:path>
                <a:path w="2719704" h="2070100">
                  <a:moveTo>
                    <a:pt x="496117" y="177800"/>
                  </a:moveTo>
                  <a:lnTo>
                    <a:pt x="485563" y="177800"/>
                  </a:lnTo>
                  <a:lnTo>
                    <a:pt x="485563" y="165100"/>
                  </a:lnTo>
                  <a:lnTo>
                    <a:pt x="496117" y="165100"/>
                  </a:lnTo>
                  <a:lnTo>
                    <a:pt x="496117" y="177800"/>
                  </a:lnTo>
                  <a:close/>
                </a:path>
                <a:path w="2719704" h="2070100">
                  <a:moveTo>
                    <a:pt x="601501" y="177800"/>
                  </a:moveTo>
                  <a:lnTo>
                    <a:pt x="590948" y="177800"/>
                  </a:lnTo>
                  <a:lnTo>
                    <a:pt x="590948" y="165100"/>
                  </a:lnTo>
                  <a:lnTo>
                    <a:pt x="601501" y="165100"/>
                  </a:lnTo>
                  <a:lnTo>
                    <a:pt x="601501" y="177800"/>
                  </a:lnTo>
                  <a:close/>
                </a:path>
                <a:path w="2719704" h="2070100">
                  <a:moveTo>
                    <a:pt x="706831" y="177800"/>
                  </a:moveTo>
                  <a:lnTo>
                    <a:pt x="696277" y="177800"/>
                  </a:lnTo>
                  <a:lnTo>
                    <a:pt x="696277" y="165100"/>
                  </a:lnTo>
                  <a:lnTo>
                    <a:pt x="706831" y="165100"/>
                  </a:lnTo>
                  <a:lnTo>
                    <a:pt x="706831" y="177800"/>
                  </a:lnTo>
                  <a:close/>
                </a:path>
                <a:path w="2719704" h="2070100">
                  <a:moveTo>
                    <a:pt x="812229" y="177800"/>
                  </a:moveTo>
                  <a:lnTo>
                    <a:pt x="801676" y="177800"/>
                  </a:lnTo>
                  <a:lnTo>
                    <a:pt x="801676" y="165100"/>
                  </a:lnTo>
                  <a:lnTo>
                    <a:pt x="812229" y="165100"/>
                  </a:lnTo>
                  <a:lnTo>
                    <a:pt x="812229" y="177800"/>
                  </a:lnTo>
                  <a:close/>
                </a:path>
                <a:path w="2719704" h="2070100">
                  <a:moveTo>
                    <a:pt x="917628" y="177800"/>
                  </a:moveTo>
                  <a:lnTo>
                    <a:pt x="907074" y="177800"/>
                  </a:lnTo>
                  <a:lnTo>
                    <a:pt x="907074" y="165100"/>
                  </a:lnTo>
                  <a:lnTo>
                    <a:pt x="917628" y="165100"/>
                  </a:lnTo>
                  <a:lnTo>
                    <a:pt x="917628" y="177800"/>
                  </a:lnTo>
                  <a:close/>
                </a:path>
                <a:path w="2719704" h="2070100">
                  <a:moveTo>
                    <a:pt x="1022957" y="177800"/>
                  </a:moveTo>
                  <a:lnTo>
                    <a:pt x="1012404" y="177800"/>
                  </a:lnTo>
                  <a:lnTo>
                    <a:pt x="1012404" y="165100"/>
                  </a:lnTo>
                  <a:lnTo>
                    <a:pt x="1022957" y="165100"/>
                  </a:lnTo>
                  <a:lnTo>
                    <a:pt x="1022957" y="177800"/>
                  </a:lnTo>
                  <a:close/>
                </a:path>
                <a:path w="2719704" h="2070100">
                  <a:moveTo>
                    <a:pt x="1128356" y="177800"/>
                  </a:moveTo>
                  <a:lnTo>
                    <a:pt x="1117802" y="177800"/>
                  </a:lnTo>
                  <a:lnTo>
                    <a:pt x="1117802" y="165100"/>
                  </a:lnTo>
                  <a:lnTo>
                    <a:pt x="1128356" y="165100"/>
                  </a:lnTo>
                  <a:lnTo>
                    <a:pt x="1128356" y="177800"/>
                  </a:lnTo>
                  <a:close/>
                </a:path>
                <a:path w="2719704" h="2070100">
                  <a:moveTo>
                    <a:pt x="232641" y="228600"/>
                  </a:moveTo>
                  <a:lnTo>
                    <a:pt x="222101" y="228600"/>
                  </a:lnTo>
                  <a:lnTo>
                    <a:pt x="222267" y="215900"/>
                  </a:lnTo>
                  <a:lnTo>
                    <a:pt x="232503" y="215900"/>
                  </a:lnTo>
                  <a:lnTo>
                    <a:pt x="232641" y="228600"/>
                  </a:lnTo>
                  <a:close/>
                </a:path>
                <a:path w="2719704" h="2070100">
                  <a:moveTo>
                    <a:pt x="338088" y="228600"/>
                  </a:moveTo>
                  <a:lnTo>
                    <a:pt x="327534" y="228600"/>
                  </a:lnTo>
                  <a:lnTo>
                    <a:pt x="327672" y="215900"/>
                  </a:lnTo>
                  <a:lnTo>
                    <a:pt x="337950" y="215900"/>
                  </a:lnTo>
                  <a:lnTo>
                    <a:pt x="338088" y="228600"/>
                  </a:lnTo>
                  <a:close/>
                </a:path>
                <a:path w="2719704" h="2070100">
                  <a:moveTo>
                    <a:pt x="443417" y="228600"/>
                  </a:moveTo>
                  <a:lnTo>
                    <a:pt x="432933" y="228600"/>
                  </a:lnTo>
                  <a:lnTo>
                    <a:pt x="433071" y="215900"/>
                  </a:lnTo>
                  <a:lnTo>
                    <a:pt x="443279" y="215900"/>
                  </a:lnTo>
                  <a:lnTo>
                    <a:pt x="443417" y="228600"/>
                  </a:lnTo>
                  <a:close/>
                </a:path>
                <a:path w="2719704" h="2070100">
                  <a:moveTo>
                    <a:pt x="548816" y="228600"/>
                  </a:moveTo>
                  <a:lnTo>
                    <a:pt x="538262" y="228600"/>
                  </a:lnTo>
                  <a:lnTo>
                    <a:pt x="538400" y="215900"/>
                  </a:lnTo>
                  <a:lnTo>
                    <a:pt x="548678" y="215900"/>
                  </a:lnTo>
                  <a:lnTo>
                    <a:pt x="548816" y="228600"/>
                  </a:lnTo>
                  <a:close/>
                </a:path>
                <a:path w="2719704" h="2070100">
                  <a:moveTo>
                    <a:pt x="654131" y="228600"/>
                  </a:moveTo>
                  <a:lnTo>
                    <a:pt x="643647" y="228600"/>
                  </a:lnTo>
                  <a:lnTo>
                    <a:pt x="643785" y="215900"/>
                  </a:lnTo>
                  <a:lnTo>
                    <a:pt x="653994" y="215900"/>
                  </a:lnTo>
                  <a:lnTo>
                    <a:pt x="654131" y="228600"/>
                  </a:lnTo>
                  <a:close/>
                </a:path>
                <a:path w="2719704" h="2070100">
                  <a:moveTo>
                    <a:pt x="759530" y="228600"/>
                  </a:moveTo>
                  <a:lnTo>
                    <a:pt x="748976" y="228600"/>
                  </a:lnTo>
                  <a:lnTo>
                    <a:pt x="749114" y="215900"/>
                  </a:lnTo>
                  <a:lnTo>
                    <a:pt x="759392" y="215900"/>
                  </a:lnTo>
                  <a:lnTo>
                    <a:pt x="759530" y="228600"/>
                  </a:lnTo>
                  <a:close/>
                </a:path>
                <a:path w="2719704" h="2070100">
                  <a:moveTo>
                    <a:pt x="864859" y="228600"/>
                  </a:moveTo>
                  <a:lnTo>
                    <a:pt x="854375" y="228600"/>
                  </a:lnTo>
                  <a:lnTo>
                    <a:pt x="854513" y="215900"/>
                  </a:lnTo>
                  <a:lnTo>
                    <a:pt x="864790" y="215900"/>
                  </a:lnTo>
                  <a:lnTo>
                    <a:pt x="864859" y="228600"/>
                  </a:lnTo>
                  <a:close/>
                </a:path>
                <a:path w="2719704" h="2070100">
                  <a:moveTo>
                    <a:pt x="970258" y="228600"/>
                  </a:moveTo>
                  <a:lnTo>
                    <a:pt x="959704" y="228600"/>
                  </a:lnTo>
                  <a:lnTo>
                    <a:pt x="959842" y="215900"/>
                  </a:lnTo>
                  <a:lnTo>
                    <a:pt x="970120" y="215900"/>
                  </a:lnTo>
                  <a:lnTo>
                    <a:pt x="970258" y="228600"/>
                  </a:lnTo>
                  <a:close/>
                </a:path>
                <a:path w="2719704" h="2070100">
                  <a:moveTo>
                    <a:pt x="1075670" y="228600"/>
                  </a:moveTo>
                  <a:lnTo>
                    <a:pt x="1065117" y="228600"/>
                  </a:lnTo>
                  <a:lnTo>
                    <a:pt x="1065255" y="215900"/>
                  </a:lnTo>
                  <a:lnTo>
                    <a:pt x="1075532" y="215900"/>
                  </a:lnTo>
                  <a:lnTo>
                    <a:pt x="1075670" y="228600"/>
                  </a:lnTo>
                  <a:close/>
                </a:path>
                <a:path w="2719704" h="2070100">
                  <a:moveTo>
                    <a:pt x="1181000" y="228600"/>
                  </a:moveTo>
                  <a:lnTo>
                    <a:pt x="1170515" y="228600"/>
                  </a:lnTo>
                  <a:lnTo>
                    <a:pt x="1170653" y="215900"/>
                  </a:lnTo>
                  <a:lnTo>
                    <a:pt x="1180862" y="215900"/>
                  </a:lnTo>
                  <a:lnTo>
                    <a:pt x="1181000" y="228600"/>
                  </a:lnTo>
                  <a:close/>
                </a:path>
                <a:path w="2719704" h="2070100">
                  <a:moveTo>
                    <a:pt x="1286398" y="228600"/>
                  </a:moveTo>
                  <a:lnTo>
                    <a:pt x="1275845" y="228600"/>
                  </a:lnTo>
                  <a:lnTo>
                    <a:pt x="1275983" y="215900"/>
                  </a:lnTo>
                  <a:lnTo>
                    <a:pt x="1286260" y="215900"/>
                  </a:lnTo>
                  <a:lnTo>
                    <a:pt x="1286398" y="228600"/>
                  </a:lnTo>
                  <a:close/>
                </a:path>
                <a:path w="2719704" h="2070100">
                  <a:moveTo>
                    <a:pt x="1391797" y="228600"/>
                  </a:moveTo>
                  <a:lnTo>
                    <a:pt x="1381243" y="228600"/>
                  </a:lnTo>
                  <a:lnTo>
                    <a:pt x="1381381" y="215900"/>
                  </a:lnTo>
                  <a:lnTo>
                    <a:pt x="1391383" y="215900"/>
                  </a:lnTo>
                  <a:lnTo>
                    <a:pt x="1391797" y="228600"/>
                  </a:lnTo>
                  <a:close/>
                </a:path>
                <a:path w="2719704" h="2070100">
                  <a:moveTo>
                    <a:pt x="1497126" y="228600"/>
                  </a:moveTo>
                  <a:lnTo>
                    <a:pt x="1486573" y="228600"/>
                  </a:lnTo>
                  <a:lnTo>
                    <a:pt x="1486780" y="215900"/>
                  </a:lnTo>
                  <a:lnTo>
                    <a:pt x="1496988" y="215900"/>
                  </a:lnTo>
                  <a:lnTo>
                    <a:pt x="1497126" y="228600"/>
                  </a:lnTo>
                  <a:close/>
                </a:path>
                <a:path w="2719704" h="2070100">
                  <a:moveTo>
                    <a:pt x="1602511" y="228600"/>
                  </a:moveTo>
                  <a:lnTo>
                    <a:pt x="1591957" y="228600"/>
                  </a:lnTo>
                  <a:lnTo>
                    <a:pt x="1592095" y="215900"/>
                  </a:lnTo>
                  <a:lnTo>
                    <a:pt x="1602097" y="215900"/>
                  </a:lnTo>
                  <a:lnTo>
                    <a:pt x="1602511" y="228600"/>
                  </a:lnTo>
                  <a:close/>
                </a:path>
                <a:path w="2719704" h="2070100">
                  <a:moveTo>
                    <a:pt x="179618" y="279400"/>
                  </a:moveTo>
                  <a:lnTo>
                    <a:pt x="178624" y="279400"/>
                  </a:lnTo>
                  <a:lnTo>
                    <a:pt x="179107" y="266700"/>
                  </a:lnTo>
                  <a:lnTo>
                    <a:pt x="179618" y="279400"/>
                  </a:lnTo>
                  <a:close/>
                </a:path>
                <a:path w="2719704" h="2070100">
                  <a:moveTo>
                    <a:pt x="285382" y="279400"/>
                  </a:moveTo>
                  <a:lnTo>
                    <a:pt x="274849" y="279400"/>
                  </a:lnTo>
                  <a:lnTo>
                    <a:pt x="274849" y="266700"/>
                  </a:lnTo>
                  <a:lnTo>
                    <a:pt x="285382" y="266700"/>
                  </a:lnTo>
                  <a:lnTo>
                    <a:pt x="285382" y="279400"/>
                  </a:lnTo>
                  <a:close/>
                </a:path>
                <a:path w="2719704" h="2070100">
                  <a:moveTo>
                    <a:pt x="390718" y="279400"/>
                  </a:moveTo>
                  <a:lnTo>
                    <a:pt x="380233" y="279400"/>
                  </a:lnTo>
                  <a:lnTo>
                    <a:pt x="380233" y="266700"/>
                  </a:lnTo>
                  <a:lnTo>
                    <a:pt x="390718" y="266700"/>
                  </a:lnTo>
                  <a:lnTo>
                    <a:pt x="390718" y="279400"/>
                  </a:lnTo>
                  <a:close/>
                </a:path>
                <a:path w="2719704" h="2070100">
                  <a:moveTo>
                    <a:pt x="496117" y="279400"/>
                  </a:moveTo>
                  <a:lnTo>
                    <a:pt x="485563" y="279400"/>
                  </a:lnTo>
                  <a:lnTo>
                    <a:pt x="485563" y="266700"/>
                  </a:lnTo>
                  <a:lnTo>
                    <a:pt x="496117" y="266700"/>
                  </a:lnTo>
                  <a:lnTo>
                    <a:pt x="496117" y="279400"/>
                  </a:lnTo>
                  <a:close/>
                </a:path>
                <a:path w="2719704" h="2070100">
                  <a:moveTo>
                    <a:pt x="601501" y="279400"/>
                  </a:moveTo>
                  <a:lnTo>
                    <a:pt x="590948" y="279400"/>
                  </a:lnTo>
                  <a:lnTo>
                    <a:pt x="590948" y="266700"/>
                  </a:lnTo>
                  <a:lnTo>
                    <a:pt x="601501" y="266700"/>
                  </a:lnTo>
                  <a:lnTo>
                    <a:pt x="601501" y="279400"/>
                  </a:lnTo>
                  <a:close/>
                </a:path>
                <a:path w="2719704" h="2070100">
                  <a:moveTo>
                    <a:pt x="706831" y="279400"/>
                  </a:moveTo>
                  <a:lnTo>
                    <a:pt x="696277" y="279400"/>
                  </a:lnTo>
                  <a:lnTo>
                    <a:pt x="696277" y="266700"/>
                  </a:lnTo>
                  <a:lnTo>
                    <a:pt x="706831" y="266700"/>
                  </a:lnTo>
                  <a:lnTo>
                    <a:pt x="706831" y="279400"/>
                  </a:lnTo>
                  <a:close/>
                </a:path>
                <a:path w="2719704" h="2070100">
                  <a:moveTo>
                    <a:pt x="812229" y="279400"/>
                  </a:moveTo>
                  <a:lnTo>
                    <a:pt x="801676" y="279400"/>
                  </a:lnTo>
                  <a:lnTo>
                    <a:pt x="801676" y="266700"/>
                  </a:lnTo>
                  <a:lnTo>
                    <a:pt x="812229" y="266700"/>
                  </a:lnTo>
                  <a:lnTo>
                    <a:pt x="812229" y="279400"/>
                  </a:lnTo>
                  <a:close/>
                </a:path>
                <a:path w="2719704" h="2070100">
                  <a:moveTo>
                    <a:pt x="917628" y="279400"/>
                  </a:moveTo>
                  <a:lnTo>
                    <a:pt x="907074" y="279400"/>
                  </a:lnTo>
                  <a:lnTo>
                    <a:pt x="907074" y="266700"/>
                  </a:lnTo>
                  <a:lnTo>
                    <a:pt x="917628" y="266700"/>
                  </a:lnTo>
                  <a:lnTo>
                    <a:pt x="917628" y="279400"/>
                  </a:lnTo>
                  <a:close/>
                </a:path>
                <a:path w="2719704" h="2070100">
                  <a:moveTo>
                    <a:pt x="1022957" y="279400"/>
                  </a:moveTo>
                  <a:lnTo>
                    <a:pt x="1012542" y="279400"/>
                  </a:lnTo>
                  <a:lnTo>
                    <a:pt x="1013645" y="266700"/>
                  </a:lnTo>
                  <a:lnTo>
                    <a:pt x="1022957" y="266700"/>
                  </a:lnTo>
                  <a:lnTo>
                    <a:pt x="1022957" y="279400"/>
                  </a:lnTo>
                  <a:close/>
                </a:path>
                <a:path w="2719704" h="2070100">
                  <a:moveTo>
                    <a:pt x="1128369" y="279400"/>
                  </a:moveTo>
                  <a:lnTo>
                    <a:pt x="1117816" y="279400"/>
                  </a:lnTo>
                  <a:lnTo>
                    <a:pt x="1117816" y="266700"/>
                  </a:lnTo>
                  <a:lnTo>
                    <a:pt x="1128369" y="266700"/>
                  </a:lnTo>
                  <a:lnTo>
                    <a:pt x="1128369" y="279400"/>
                  </a:lnTo>
                  <a:close/>
                </a:path>
                <a:path w="2719704" h="2070100">
                  <a:moveTo>
                    <a:pt x="1233699" y="279400"/>
                  </a:moveTo>
                  <a:lnTo>
                    <a:pt x="1223214" y="279400"/>
                  </a:lnTo>
                  <a:lnTo>
                    <a:pt x="1223214" y="266700"/>
                  </a:lnTo>
                  <a:lnTo>
                    <a:pt x="1233699" y="266700"/>
                  </a:lnTo>
                  <a:lnTo>
                    <a:pt x="1233699" y="279400"/>
                  </a:lnTo>
                  <a:close/>
                </a:path>
                <a:path w="2719704" h="2070100">
                  <a:moveTo>
                    <a:pt x="1339097" y="279400"/>
                  </a:moveTo>
                  <a:lnTo>
                    <a:pt x="1328544" y="279400"/>
                  </a:lnTo>
                  <a:lnTo>
                    <a:pt x="1328544" y="266700"/>
                  </a:lnTo>
                  <a:lnTo>
                    <a:pt x="1339097" y="266700"/>
                  </a:lnTo>
                  <a:lnTo>
                    <a:pt x="1339097" y="279400"/>
                  </a:lnTo>
                  <a:close/>
                </a:path>
                <a:path w="2719704" h="2070100">
                  <a:moveTo>
                    <a:pt x="1444427" y="279400"/>
                  </a:moveTo>
                  <a:lnTo>
                    <a:pt x="1433942" y="279400"/>
                  </a:lnTo>
                  <a:lnTo>
                    <a:pt x="1433942" y="266700"/>
                  </a:lnTo>
                  <a:lnTo>
                    <a:pt x="1444427" y="266700"/>
                  </a:lnTo>
                  <a:lnTo>
                    <a:pt x="1444427" y="279400"/>
                  </a:lnTo>
                  <a:close/>
                </a:path>
                <a:path w="2719704" h="2070100">
                  <a:moveTo>
                    <a:pt x="1549825" y="279400"/>
                  </a:moveTo>
                  <a:lnTo>
                    <a:pt x="1539272" y="279400"/>
                  </a:lnTo>
                  <a:lnTo>
                    <a:pt x="1539272" y="266700"/>
                  </a:lnTo>
                  <a:lnTo>
                    <a:pt x="1549825" y="266700"/>
                  </a:lnTo>
                  <a:lnTo>
                    <a:pt x="1549825" y="279400"/>
                  </a:lnTo>
                  <a:close/>
                </a:path>
                <a:path w="2719704" h="2070100">
                  <a:moveTo>
                    <a:pt x="1655210" y="279400"/>
                  </a:moveTo>
                  <a:lnTo>
                    <a:pt x="1644657" y="279400"/>
                  </a:lnTo>
                  <a:lnTo>
                    <a:pt x="1644657" y="266700"/>
                  </a:lnTo>
                  <a:lnTo>
                    <a:pt x="1655210" y="266700"/>
                  </a:lnTo>
                  <a:lnTo>
                    <a:pt x="1655210" y="279400"/>
                  </a:lnTo>
                  <a:close/>
                </a:path>
                <a:path w="2719704" h="2070100">
                  <a:moveTo>
                    <a:pt x="1760540" y="279400"/>
                  </a:moveTo>
                  <a:lnTo>
                    <a:pt x="1750055" y="279400"/>
                  </a:lnTo>
                  <a:lnTo>
                    <a:pt x="1750055" y="266700"/>
                  </a:lnTo>
                  <a:lnTo>
                    <a:pt x="1760540" y="266700"/>
                  </a:lnTo>
                  <a:lnTo>
                    <a:pt x="1760540" y="279400"/>
                  </a:lnTo>
                  <a:close/>
                </a:path>
                <a:path w="2719704" h="2070100">
                  <a:moveTo>
                    <a:pt x="1865952" y="279400"/>
                  </a:moveTo>
                  <a:lnTo>
                    <a:pt x="1855398" y="279400"/>
                  </a:lnTo>
                  <a:lnTo>
                    <a:pt x="1855398" y="266700"/>
                  </a:lnTo>
                  <a:lnTo>
                    <a:pt x="1865952" y="266700"/>
                  </a:lnTo>
                  <a:lnTo>
                    <a:pt x="1865952" y="279400"/>
                  </a:lnTo>
                  <a:close/>
                </a:path>
                <a:path w="2719704" h="2070100">
                  <a:moveTo>
                    <a:pt x="1971281" y="279400"/>
                  </a:moveTo>
                  <a:lnTo>
                    <a:pt x="1960797" y="279400"/>
                  </a:lnTo>
                  <a:lnTo>
                    <a:pt x="1961349" y="266700"/>
                  </a:lnTo>
                  <a:lnTo>
                    <a:pt x="1970730" y="266700"/>
                  </a:lnTo>
                  <a:lnTo>
                    <a:pt x="1971281" y="279400"/>
                  </a:lnTo>
                  <a:close/>
                </a:path>
                <a:path w="2719704" h="2070100">
                  <a:moveTo>
                    <a:pt x="2076680" y="279400"/>
                  </a:moveTo>
                  <a:lnTo>
                    <a:pt x="2066126" y="279400"/>
                  </a:lnTo>
                  <a:lnTo>
                    <a:pt x="2066747" y="266700"/>
                  </a:lnTo>
                  <a:lnTo>
                    <a:pt x="2076059" y="266700"/>
                  </a:lnTo>
                  <a:lnTo>
                    <a:pt x="2076680" y="279400"/>
                  </a:lnTo>
                  <a:close/>
                </a:path>
                <a:path w="2719704" h="2070100">
                  <a:moveTo>
                    <a:pt x="232641" y="330200"/>
                  </a:moveTo>
                  <a:lnTo>
                    <a:pt x="222101" y="330200"/>
                  </a:lnTo>
                  <a:lnTo>
                    <a:pt x="224474" y="317500"/>
                  </a:lnTo>
                  <a:lnTo>
                    <a:pt x="230296" y="317500"/>
                  </a:lnTo>
                  <a:lnTo>
                    <a:pt x="232641" y="330200"/>
                  </a:lnTo>
                  <a:close/>
                </a:path>
                <a:path w="2719704" h="2070100">
                  <a:moveTo>
                    <a:pt x="338088" y="330200"/>
                  </a:moveTo>
                  <a:lnTo>
                    <a:pt x="328845" y="330200"/>
                  </a:lnTo>
                  <a:lnTo>
                    <a:pt x="330707" y="317500"/>
                  </a:lnTo>
                  <a:lnTo>
                    <a:pt x="335674" y="317500"/>
                  </a:lnTo>
                  <a:lnTo>
                    <a:pt x="338088" y="330200"/>
                  </a:lnTo>
                  <a:close/>
                </a:path>
                <a:path w="2719704" h="2070100">
                  <a:moveTo>
                    <a:pt x="443417" y="330200"/>
                  </a:moveTo>
                  <a:lnTo>
                    <a:pt x="432933" y="330200"/>
                  </a:lnTo>
                  <a:lnTo>
                    <a:pt x="435278" y="317500"/>
                  </a:lnTo>
                  <a:lnTo>
                    <a:pt x="441072" y="317500"/>
                  </a:lnTo>
                  <a:lnTo>
                    <a:pt x="443417" y="330200"/>
                  </a:lnTo>
                  <a:close/>
                </a:path>
                <a:path w="2719704" h="2070100">
                  <a:moveTo>
                    <a:pt x="547229" y="330200"/>
                  </a:moveTo>
                  <a:lnTo>
                    <a:pt x="538262" y="330200"/>
                  </a:lnTo>
                  <a:lnTo>
                    <a:pt x="540607" y="317500"/>
                  </a:lnTo>
                  <a:lnTo>
                    <a:pt x="546333" y="317500"/>
                  </a:lnTo>
                  <a:lnTo>
                    <a:pt x="547229" y="330200"/>
                  </a:lnTo>
                  <a:close/>
                </a:path>
                <a:path w="2719704" h="2070100">
                  <a:moveTo>
                    <a:pt x="654131" y="330200"/>
                  </a:moveTo>
                  <a:lnTo>
                    <a:pt x="643647" y="330200"/>
                  </a:lnTo>
                  <a:lnTo>
                    <a:pt x="645992" y="317500"/>
                  </a:lnTo>
                  <a:lnTo>
                    <a:pt x="651786" y="317500"/>
                  </a:lnTo>
                  <a:lnTo>
                    <a:pt x="654131" y="330200"/>
                  </a:lnTo>
                  <a:close/>
                </a:path>
                <a:path w="2719704" h="2070100">
                  <a:moveTo>
                    <a:pt x="757943" y="330200"/>
                  </a:moveTo>
                  <a:lnTo>
                    <a:pt x="748976" y="330200"/>
                  </a:lnTo>
                  <a:lnTo>
                    <a:pt x="751322" y="317500"/>
                  </a:lnTo>
                  <a:lnTo>
                    <a:pt x="757047" y="317500"/>
                  </a:lnTo>
                  <a:lnTo>
                    <a:pt x="757943" y="330200"/>
                  </a:lnTo>
                  <a:close/>
                </a:path>
                <a:path w="2719704" h="2070100">
                  <a:moveTo>
                    <a:pt x="864859" y="330200"/>
                  </a:moveTo>
                  <a:lnTo>
                    <a:pt x="854375" y="330200"/>
                  </a:lnTo>
                  <a:lnTo>
                    <a:pt x="856720" y="317500"/>
                  </a:lnTo>
                  <a:lnTo>
                    <a:pt x="862583" y="317500"/>
                  </a:lnTo>
                  <a:lnTo>
                    <a:pt x="864859" y="330200"/>
                  </a:lnTo>
                  <a:close/>
                </a:path>
                <a:path w="2719704" h="2070100">
                  <a:moveTo>
                    <a:pt x="970258" y="330200"/>
                  </a:moveTo>
                  <a:lnTo>
                    <a:pt x="961084" y="330200"/>
                  </a:lnTo>
                  <a:lnTo>
                    <a:pt x="962946" y="317500"/>
                  </a:lnTo>
                  <a:lnTo>
                    <a:pt x="967913" y="317500"/>
                  </a:lnTo>
                  <a:lnTo>
                    <a:pt x="970258" y="330200"/>
                  </a:lnTo>
                  <a:close/>
                </a:path>
                <a:path w="2719704" h="2070100">
                  <a:moveTo>
                    <a:pt x="1075656" y="330200"/>
                  </a:moveTo>
                  <a:lnTo>
                    <a:pt x="1065103" y="330200"/>
                  </a:lnTo>
                  <a:lnTo>
                    <a:pt x="1067448" y="317500"/>
                  </a:lnTo>
                  <a:lnTo>
                    <a:pt x="1073311" y="317500"/>
                  </a:lnTo>
                  <a:lnTo>
                    <a:pt x="1075656" y="330200"/>
                  </a:lnTo>
                  <a:close/>
                </a:path>
                <a:path w="2719704" h="2070100">
                  <a:moveTo>
                    <a:pt x="1180986" y="330200"/>
                  </a:moveTo>
                  <a:lnTo>
                    <a:pt x="1170501" y="330200"/>
                  </a:lnTo>
                  <a:lnTo>
                    <a:pt x="1172847" y="317500"/>
                  </a:lnTo>
                  <a:lnTo>
                    <a:pt x="1178641" y="317500"/>
                  </a:lnTo>
                  <a:lnTo>
                    <a:pt x="1180986" y="330200"/>
                  </a:lnTo>
                  <a:close/>
                </a:path>
                <a:path w="2719704" h="2070100">
                  <a:moveTo>
                    <a:pt x="1286398" y="330200"/>
                  </a:moveTo>
                  <a:lnTo>
                    <a:pt x="1275845" y="330200"/>
                  </a:lnTo>
                  <a:lnTo>
                    <a:pt x="1278259" y="317500"/>
                  </a:lnTo>
                  <a:lnTo>
                    <a:pt x="1284053" y="317500"/>
                  </a:lnTo>
                  <a:lnTo>
                    <a:pt x="1286398" y="330200"/>
                  </a:lnTo>
                  <a:close/>
                </a:path>
                <a:path w="2719704" h="2070100">
                  <a:moveTo>
                    <a:pt x="1391176" y="330200"/>
                  </a:moveTo>
                  <a:lnTo>
                    <a:pt x="1381243" y="330200"/>
                  </a:lnTo>
                  <a:lnTo>
                    <a:pt x="1383588" y="317500"/>
                  </a:lnTo>
                  <a:lnTo>
                    <a:pt x="1389245" y="317500"/>
                  </a:lnTo>
                  <a:lnTo>
                    <a:pt x="1391176" y="330200"/>
                  </a:lnTo>
                  <a:close/>
                </a:path>
                <a:path w="2719704" h="2070100">
                  <a:moveTo>
                    <a:pt x="1497126" y="330200"/>
                  </a:moveTo>
                  <a:lnTo>
                    <a:pt x="1486573" y="330200"/>
                  </a:lnTo>
                  <a:lnTo>
                    <a:pt x="1488987" y="317500"/>
                  </a:lnTo>
                  <a:lnTo>
                    <a:pt x="1494781" y="317500"/>
                  </a:lnTo>
                  <a:lnTo>
                    <a:pt x="1497126" y="330200"/>
                  </a:lnTo>
                  <a:close/>
                </a:path>
                <a:path w="2719704" h="2070100">
                  <a:moveTo>
                    <a:pt x="1602511" y="330200"/>
                  </a:moveTo>
                  <a:lnTo>
                    <a:pt x="1593268" y="330200"/>
                  </a:lnTo>
                  <a:lnTo>
                    <a:pt x="1595820" y="317500"/>
                  </a:lnTo>
                  <a:lnTo>
                    <a:pt x="1600097" y="317500"/>
                  </a:lnTo>
                  <a:lnTo>
                    <a:pt x="1602511" y="330200"/>
                  </a:lnTo>
                  <a:close/>
                </a:path>
                <a:path w="2719704" h="2070100">
                  <a:moveTo>
                    <a:pt x="1707909" y="330200"/>
                  </a:moveTo>
                  <a:lnTo>
                    <a:pt x="1697356" y="330200"/>
                  </a:lnTo>
                  <a:lnTo>
                    <a:pt x="1699701" y="317500"/>
                  </a:lnTo>
                  <a:lnTo>
                    <a:pt x="1705495" y="317500"/>
                  </a:lnTo>
                  <a:lnTo>
                    <a:pt x="1707909" y="330200"/>
                  </a:lnTo>
                  <a:close/>
                </a:path>
                <a:path w="2719704" h="2070100">
                  <a:moveTo>
                    <a:pt x="1813239" y="330200"/>
                  </a:moveTo>
                  <a:lnTo>
                    <a:pt x="1802685" y="330200"/>
                  </a:lnTo>
                  <a:lnTo>
                    <a:pt x="1805100" y="317500"/>
                  </a:lnTo>
                  <a:lnTo>
                    <a:pt x="1810894" y="317500"/>
                  </a:lnTo>
                  <a:lnTo>
                    <a:pt x="1813239" y="330200"/>
                  </a:lnTo>
                  <a:close/>
                </a:path>
                <a:path w="2719704" h="2070100">
                  <a:moveTo>
                    <a:pt x="1918651" y="330200"/>
                  </a:moveTo>
                  <a:lnTo>
                    <a:pt x="1908098" y="330200"/>
                  </a:lnTo>
                  <a:lnTo>
                    <a:pt x="1910443" y="317500"/>
                  </a:lnTo>
                  <a:lnTo>
                    <a:pt x="1916237" y="317500"/>
                  </a:lnTo>
                  <a:lnTo>
                    <a:pt x="1918651" y="330200"/>
                  </a:lnTo>
                  <a:close/>
                </a:path>
                <a:path w="2719704" h="2070100">
                  <a:moveTo>
                    <a:pt x="2022463" y="330200"/>
                  </a:moveTo>
                  <a:lnTo>
                    <a:pt x="2013496" y="330200"/>
                  </a:lnTo>
                  <a:lnTo>
                    <a:pt x="2015841" y="317500"/>
                  </a:lnTo>
                  <a:lnTo>
                    <a:pt x="2021498" y="317500"/>
                  </a:lnTo>
                  <a:lnTo>
                    <a:pt x="2022463" y="330200"/>
                  </a:lnTo>
                  <a:close/>
                </a:path>
                <a:path w="2719704" h="2070100">
                  <a:moveTo>
                    <a:pt x="2129379" y="330200"/>
                  </a:moveTo>
                  <a:lnTo>
                    <a:pt x="2118826" y="330200"/>
                  </a:lnTo>
                  <a:lnTo>
                    <a:pt x="2121171" y="317500"/>
                  </a:lnTo>
                  <a:lnTo>
                    <a:pt x="2127034" y="317500"/>
                  </a:lnTo>
                  <a:lnTo>
                    <a:pt x="2129379" y="330200"/>
                  </a:lnTo>
                  <a:close/>
                </a:path>
                <a:path w="2719704" h="2070100">
                  <a:moveTo>
                    <a:pt x="2234709" y="330200"/>
                  </a:moveTo>
                  <a:lnTo>
                    <a:pt x="2225535" y="330200"/>
                  </a:lnTo>
                  <a:lnTo>
                    <a:pt x="2227397" y="317500"/>
                  </a:lnTo>
                  <a:lnTo>
                    <a:pt x="2232363" y="317500"/>
                  </a:lnTo>
                  <a:lnTo>
                    <a:pt x="2234709" y="330200"/>
                  </a:lnTo>
                  <a:close/>
                </a:path>
                <a:path w="2719704" h="2070100">
                  <a:moveTo>
                    <a:pt x="2337831" y="330200"/>
                  </a:moveTo>
                  <a:lnTo>
                    <a:pt x="2329554" y="330200"/>
                  </a:lnTo>
                  <a:lnTo>
                    <a:pt x="2331899" y="317500"/>
                  </a:lnTo>
                  <a:lnTo>
                    <a:pt x="2337003" y="317500"/>
                  </a:lnTo>
                  <a:lnTo>
                    <a:pt x="2337831" y="330200"/>
                  </a:lnTo>
                  <a:close/>
                </a:path>
                <a:path w="2719704" h="2070100">
                  <a:moveTo>
                    <a:pt x="2445492" y="330200"/>
                  </a:moveTo>
                  <a:lnTo>
                    <a:pt x="2434938" y="330200"/>
                  </a:lnTo>
                  <a:lnTo>
                    <a:pt x="2437284" y="317500"/>
                  </a:lnTo>
                  <a:lnTo>
                    <a:pt x="2443078" y="317500"/>
                  </a:lnTo>
                  <a:lnTo>
                    <a:pt x="2445492" y="330200"/>
                  </a:lnTo>
                  <a:close/>
                </a:path>
                <a:path w="2719704" h="2070100">
                  <a:moveTo>
                    <a:pt x="230145" y="444500"/>
                  </a:moveTo>
                  <a:lnTo>
                    <a:pt x="224482" y="444500"/>
                  </a:lnTo>
                  <a:lnTo>
                    <a:pt x="223516" y="431800"/>
                  </a:lnTo>
                  <a:lnTo>
                    <a:pt x="230924" y="431800"/>
                  </a:lnTo>
                  <a:lnTo>
                    <a:pt x="230145" y="444500"/>
                  </a:lnTo>
                  <a:close/>
                </a:path>
                <a:path w="2719704" h="2070100">
                  <a:moveTo>
                    <a:pt x="335660" y="444500"/>
                  </a:moveTo>
                  <a:lnTo>
                    <a:pt x="330693" y="444500"/>
                  </a:lnTo>
                  <a:lnTo>
                    <a:pt x="328831" y="431800"/>
                  </a:lnTo>
                  <a:lnTo>
                    <a:pt x="338074" y="431800"/>
                  </a:lnTo>
                  <a:lnTo>
                    <a:pt x="335660" y="444500"/>
                  </a:lnTo>
                  <a:close/>
                </a:path>
                <a:path w="2719704" h="2070100">
                  <a:moveTo>
                    <a:pt x="441058" y="444500"/>
                  </a:moveTo>
                  <a:lnTo>
                    <a:pt x="435264" y="444500"/>
                  </a:lnTo>
                  <a:lnTo>
                    <a:pt x="432919" y="431800"/>
                  </a:lnTo>
                  <a:lnTo>
                    <a:pt x="443403" y="431800"/>
                  </a:lnTo>
                  <a:lnTo>
                    <a:pt x="441058" y="444500"/>
                  </a:lnTo>
                  <a:close/>
                </a:path>
                <a:path w="2719704" h="2070100">
                  <a:moveTo>
                    <a:pt x="546333" y="444500"/>
                  </a:moveTo>
                  <a:lnTo>
                    <a:pt x="540607" y="444500"/>
                  </a:lnTo>
                  <a:lnTo>
                    <a:pt x="538262" y="431800"/>
                  </a:lnTo>
                  <a:lnTo>
                    <a:pt x="547229" y="431800"/>
                  </a:lnTo>
                  <a:lnTo>
                    <a:pt x="546333" y="444500"/>
                  </a:lnTo>
                  <a:close/>
                </a:path>
                <a:path w="2719704" h="2070100">
                  <a:moveTo>
                    <a:pt x="651786" y="444500"/>
                  </a:moveTo>
                  <a:lnTo>
                    <a:pt x="645992" y="444500"/>
                  </a:lnTo>
                  <a:lnTo>
                    <a:pt x="643647" y="431800"/>
                  </a:lnTo>
                  <a:lnTo>
                    <a:pt x="654131" y="431800"/>
                  </a:lnTo>
                  <a:lnTo>
                    <a:pt x="651786" y="444500"/>
                  </a:lnTo>
                  <a:close/>
                </a:path>
                <a:path w="2719704" h="2070100">
                  <a:moveTo>
                    <a:pt x="757047" y="444500"/>
                  </a:moveTo>
                  <a:lnTo>
                    <a:pt x="751322" y="444500"/>
                  </a:lnTo>
                  <a:lnTo>
                    <a:pt x="748976" y="431800"/>
                  </a:lnTo>
                  <a:lnTo>
                    <a:pt x="757943" y="431800"/>
                  </a:lnTo>
                  <a:lnTo>
                    <a:pt x="757047" y="444500"/>
                  </a:lnTo>
                  <a:close/>
                </a:path>
                <a:path w="2719704" h="2070100">
                  <a:moveTo>
                    <a:pt x="862583" y="444500"/>
                  </a:moveTo>
                  <a:lnTo>
                    <a:pt x="856720" y="444500"/>
                  </a:lnTo>
                  <a:lnTo>
                    <a:pt x="854375" y="431800"/>
                  </a:lnTo>
                  <a:lnTo>
                    <a:pt x="864859" y="431800"/>
                  </a:lnTo>
                  <a:lnTo>
                    <a:pt x="862583" y="444500"/>
                  </a:lnTo>
                  <a:close/>
                </a:path>
                <a:path w="2719704" h="2070100">
                  <a:moveTo>
                    <a:pt x="967913" y="444500"/>
                  </a:moveTo>
                  <a:lnTo>
                    <a:pt x="963567" y="444500"/>
                  </a:lnTo>
                  <a:lnTo>
                    <a:pt x="961084" y="431800"/>
                  </a:lnTo>
                  <a:lnTo>
                    <a:pt x="970258" y="431800"/>
                  </a:lnTo>
                  <a:lnTo>
                    <a:pt x="967913" y="444500"/>
                  </a:lnTo>
                  <a:close/>
                </a:path>
                <a:path w="2719704" h="2070100">
                  <a:moveTo>
                    <a:pt x="1073311" y="444500"/>
                  </a:moveTo>
                  <a:lnTo>
                    <a:pt x="1067448" y="444500"/>
                  </a:lnTo>
                  <a:lnTo>
                    <a:pt x="1065103" y="431800"/>
                  </a:lnTo>
                  <a:lnTo>
                    <a:pt x="1075656" y="431800"/>
                  </a:lnTo>
                  <a:lnTo>
                    <a:pt x="1073311" y="444500"/>
                  </a:lnTo>
                  <a:close/>
                </a:path>
                <a:path w="2719704" h="2070100">
                  <a:moveTo>
                    <a:pt x="1178641" y="444500"/>
                  </a:moveTo>
                  <a:lnTo>
                    <a:pt x="1172847" y="444500"/>
                  </a:lnTo>
                  <a:lnTo>
                    <a:pt x="1170501" y="431800"/>
                  </a:lnTo>
                  <a:lnTo>
                    <a:pt x="1180986" y="431800"/>
                  </a:lnTo>
                  <a:lnTo>
                    <a:pt x="1178641" y="444500"/>
                  </a:lnTo>
                  <a:close/>
                </a:path>
                <a:path w="2719704" h="2070100">
                  <a:moveTo>
                    <a:pt x="1284053" y="444500"/>
                  </a:moveTo>
                  <a:lnTo>
                    <a:pt x="1278259" y="444500"/>
                  </a:lnTo>
                  <a:lnTo>
                    <a:pt x="1275845" y="431800"/>
                  </a:lnTo>
                  <a:lnTo>
                    <a:pt x="1286398" y="431800"/>
                  </a:lnTo>
                  <a:lnTo>
                    <a:pt x="1284053" y="444500"/>
                  </a:lnTo>
                  <a:close/>
                </a:path>
                <a:path w="2719704" h="2070100">
                  <a:moveTo>
                    <a:pt x="1389245" y="444500"/>
                  </a:moveTo>
                  <a:lnTo>
                    <a:pt x="1383588" y="444500"/>
                  </a:lnTo>
                  <a:lnTo>
                    <a:pt x="1381243" y="431800"/>
                  </a:lnTo>
                  <a:lnTo>
                    <a:pt x="1391176" y="431800"/>
                  </a:lnTo>
                  <a:lnTo>
                    <a:pt x="1389245" y="444500"/>
                  </a:lnTo>
                  <a:close/>
                </a:path>
                <a:path w="2719704" h="2070100">
                  <a:moveTo>
                    <a:pt x="1494781" y="444500"/>
                  </a:moveTo>
                  <a:lnTo>
                    <a:pt x="1488987" y="444500"/>
                  </a:lnTo>
                  <a:lnTo>
                    <a:pt x="1486573" y="431800"/>
                  </a:lnTo>
                  <a:lnTo>
                    <a:pt x="1497126" y="431800"/>
                  </a:lnTo>
                  <a:lnTo>
                    <a:pt x="1494781" y="444500"/>
                  </a:lnTo>
                  <a:close/>
                </a:path>
                <a:path w="2719704" h="2070100">
                  <a:moveTo>
                    <a:pt x="1600097" y="444500"/>
                  </a:moveTo>
                  <a:lnTo>
                    <a:pt x="1595820" y="444500"/>
                  </a:lnTo>
                  <a:lnTo>
                    <a:pt x="1593268" y="431800"/>
                  </a:lnTo>
                  <a:lnTo>
                    <a:pt x="1602511" y="431800"/>
                  </a:lnTo>
                  <a:lnTo>
                    <a:pt x="1600097" y="444500"/>
                  </a:lnTo>
                  <a:close/>
                </a:path>
                <a:path w="2719704" h="2070100">
                  <a:moveTo>
                    <a:pt x="1705495" y="444500"/>
                  </a:moveTo>
                  <a:lnTo>
                    <a:pt x="1699701" y="444500"/>
                  </a:lnTo>
                  <a:lnTo>
                    <a:pt x="1697356" y="431800"/>
                  </a:lnTo>
                  <a:lnTo>
                    <a:pt x="1707909" y="431800"/>
                  </a:lnTo>
                  <a:lnTo>
                    <a:pt x="1705495" y="444500"/>
                  </a:lnTo>
                  <a:close/>
                </a:path>
                <a:path w="2719704" h="2070100">
                  <a:moveTo>
                    <a:pt x="1810894" y="444500"/>
                  </a:moveTo>
                  <a:lnTo>
                    <a:pt x="1805100" y="444500"/>
                  </a:lnTo>
                  <a:lnTo>
                    <a:pt x="1802685" y="431800"/>
                  </a:lnTo>
                  <a:lnTo>
                    <a:pt x="1813239" y="431800"/>
                  </a:lnTo>
                  <a:lnTo>
                    <a:pt x="1810894" y="444500"/>
                  </a:lnTo>
                  <a:close/>
                </a:path>
                <a:path w="2719704" h="2070100">
                  <a:moveTo>
                    <a:pt x="1916237" y="444500"/>
                  </a:moveTo>
                  <a:lnTo>
                    <a:pt x="1910443" y="444500"/>
                  </a:lnTo>
                  <a:lnTo>
                    <a:pt x="1908098" y="431800"/>
                  </a:lnTo>
                  <a:lnTo>
                    <a:pt x="1918651" y="431800"/>
                  </a:lnTo>
                  <a:lnTo>
                    <a:pt x="1916237" y="444500"/>
                  </a:lnTo>
                  <a:close/>
                </a:path>
                <a:path w="2719704" h="2070100">
                  <a:moveTo>
                    <a:pt x="2021498" y="444500"/>
                  </a:moveTo>
                  <a:lnTo>
                    <a:pt x="2015841" y="444500"/>
                  </a:lnTo>
                  <a:lnTo>
                    <a:pt x="2013496" y="431800"/>
                  </a:lnTo>
                  <a:lnTo>
                    <a:pt x="2023360" y="431800"/>
                  </a:lnTo>
                  <a:lnTo>
                    <a:pt x="2021498" y="444500"/>
                  </a:lnTo>
                  <a:close/>
                </a:path>
                <a:path w="2719704" h="2070100">
                  <a:moveTo>
                    <a:pt x="2127034" y="444500"/>
                  </a:moveTo>
                  <a:lnTo>
                    <a:pt x="2121171" y="444500"/>
                  </a:lnTo>
                  <a:lnTo>
                    <a:pt x="2118826" y="431800"/>
                  </a:lnTo>
                  <a:lnTo>
                    <a:pt x="2129379" y="431800"/>
                  </a:lnTo>
                  <a:lnTo>
                    <a:pt x="2127034" y="444500"/>
                  </a:lnTo>
                  <a:close/>
                </a:path>
                <a:path w="2719704" h="2070100">
                  <a:moveTo>
                    <a:pt x="2232363" y="444500"/>
                  </a:moveTo>
                  <a:lnTo>
                    <a:pt x="2227397" y="444500"/>
                  </a:lnTo>
                  <a:lnTo>
                    <a:pt x="2225535" y="431800"/>
                  </a:lnTo>
                  <a:lnTo>
                    <a:pt x="2234709" y="431800"/>
                  </a:lnTo>
                  <a:lnTo>
                    <a:pt x="2232363" y="444500"/>
                  </a:lnTo>
                  <a:close/>
                </a:path>
                <a:path w="2719704" h="2070100">
                  <a:moveTo>
                    <a:pt x="2337762" y="444500"/>
                  </a:moveTo>
                  <a:lnTo>
                    <a:pt x="2331899" y="444500"/>
                  </a:lnTo>
                  <a:lnTo>
                    <a:pt x="2329554" y="431800"/>
                  </a:lnTo>
                  <a:lnTo>
                    <a:pt x="2340107" y="431800"/>
                  </a:lnTo>
                  <a:lnTo>
                    <a:pt x="2337762" y="444500"/>
                  </a:lnTo>
                  <a:close/>
                </a:path>
                <a:path w="2719704" h="2070100">
                  <a:moveTo>
                    <a:pt x="2443078" y="444500"/>
                  </a:moveTo>
                  <a:lnTo>
                    <a:pt x="2437284" y="444500"/>
                  </a:lnTo>
                  <a:lnTo>
                    <a:pt x="2434938" y="431800"/>
                  </a:lnTo>
                  <a:lnTo>
                    <a:pt x="2445492" y="431800"/>
                  </a:lnTo>
                  <a:lnTo>
                    <a:pt x="2443078" y="444500"/>
                  </a:lnTo>
                  <a:close/>
                </a:path>
                <a:path w="2719704" h="2070100">
                  <a:moveTo>
                    <a:pt x="179969" y="495300"/>
                  </a:moveTo>
                  <a:lnTo>
                    <a:pt x="169436" y="495300"/>
                  </a:lnTo>
                  <a:lnTo>
                    <a:pt x="169436" y="482600"/>
                  </a:lnTo>
                  <a:lnTo>
                    <a:pt x="179969" y="482600"/>
                  </a:lnTo>
                  <a:lnTo>
                    <a:pt x="179969" y="495300"/>
                  </a:lnTo>
                  <a:close/>
                </a:path>
                <a:path w="2719704" h="2070100">
                  <a:moveTo>
                    <a:pt x="285368" y="495300"/>
                  </a:moveTo>
                  <a:lnTo>
                    <a:pt x="274835" y="495300"/>
                  </a:lnTo>
                  <a:lnTo>
                    <a:pt x="274835" y="482600"/>
                  </a:lnTo>
                  <a:lnTo>
                    <a:pt x="285368" y="482600"/>
                  </a:lnTo>
                  <a:lnTo>
                    <a:pt x="285368" y="495300"/>
                  </a:lnTo>
                  <a:close/>
                </a:path>
                <a:path w="2719704" h="2070100">
                  <a:moveTo>
                    <a:pt x="390704" y="495300"/>
                  </a:moveTo>
                  <a:lnTo>
                    <a:pt x="380220" y="495300"/>
                  </a:lnTo>
                  <a:lnTo>
                    <a:pt x="380220" y="482600"/>
                  </a:lnTo>
                  <a:lnTo>
                    <a:pt x="390704" y="482600"/>
                  </a:lnTo>
                  <a:lnTo>
                    <a:pt x="390704" y="495300"/>
                  </a:lnTo>
                  <a:close/>
                </a:path>
                <a:path w="2719704" h="2070100">
                  <a:moveTo>
                    <a:pt x="496103" y="495300"/>
                  </a:moveTo>
                  <a:lnTo>
                    <a:pt x="485549" y="495300"/>
                  </a:lnTo>
                  <a:lnTo>
                    <a:pt x="485549" y="482600"/>
                  </a:lnTo>
                  <a:lnTo>
                    <a:pt x="496103" y="482600"/>
                  </a:lnTo>
                  <a:lnTo>
                    <a:pt x="496103" y="495300"/>
                  </a:lnTo>
                  <a:close/>
                </a:path>
                <a:path w="2719704" h="2070100">
                  <a:moveTo>
                    <a:pt x="601515" y="495300"/>
                  </a:moveTo>
                  <a:lnTo>
                    <a:pt x="590961" y="495300"/>
                  </a:lnTo>
                  <a:lnTo>
                    <a:pt x="590961" y="482600"/>
                  </a:lnTo>
                  <a:lnTo>
                    <a:pt x="601515" y="482600"/>
                  </a:lnTo>
                  <a:lnTo>
                    <a:pt x="601515" y="495300"/>
                  </a:lnTo>
                  <a:close/>
                </a:path>
                <a:path w="2719704" h="2070100">
                  <a:moveTo>
                    <a:pt x="706831" y="495300"/>
                  </a:moveTo>
                  <a:lnTo>
                    <a:pt x="696277" y="495300"/>
                  </a:lnTo>
                  <a:lnTo>
                    <a:pt x="696277" y="482600"/>
                  </a:lnTo>
                  <a:lnTo>
                    <a:pt x="706831" y="482600"/>
                  </a:lnTo>
                  <a:lnTo>
                    <a:pt x="706831" y="495300"/>
                  </a:lnTo>
                  <a:close/>
                </a:path>
                <a:path w="2719704" h="2070100">
                  <a:moveTo>
                    <a:pt x="812229" y="495300"/>
                  </a:moveTo>
                  <a:lnTo>
                    <a:pt x="801676" y="495300"/>
                  </a:lnTo>
                  <a:lnTo>
                    <a:pt x="801676" y="482600"/>
                  </a:lnTo>
                  <a:lnTo>
                    <a:pt x="812229" y="482600"/>
                  </a:lnTo>
                  <a:lnTo>
                    <a:pt x="812229" y="495300"/>
                  </a:lnTo>
                  <a:close/>
                </a:path>
                <a:path w="2719704" h="2070100">
                  <a:moveTo>
                    <a:pt x="917628" y="495300"/>
                  </a:moveTo>
                  <a:lnTo>
                    <a:pt x="907074" y="495300"/>
                  </a:lnTo>
                  <a:lnTo>
                    <a:pt x="907074" y="482600"/>
                  </a:lnTo>
                  <a:lnTo>
                    <a:pt x="917628" y="482600"/>
                  </a:lnTo>
                  <a:lnTo>
                    <a:pt x="917628" y="495300"/>
                  </a:lnTo>
                  <a:close/>
                </a:path>
                <a:path w="2719704" h="2070100">
                  <a:moveTo>
                    <a:pt x="1022957" y="495300"/>
                  </a:moveTo>
                  <a:lnTo>
                    <a:pt x="1012404" y="495300"/>
                  </a:lnTo>
                  <a:lnTo>
                    <a:pt x="1012404" y="482600"/>
                  </a:lnTo>
                  <a:lnTo>
                    <a:pt x="1022957" y="482600"/>
                  </a:lnTo>
                  <a:lnTo>
                    <a:pt x="1022957" y="495300"/>
                  </a:lnTo>
                  <a:close/>
                </a:path>
                <a:path w="2719704" h="2070100">
                  <a:moveTo>
                    <a:pt x="1128356" y="495300"/>
                  </a:moveTo>
                  <a:lnTo>
                    <a:pt x="1117802" y="495300"/>
                  </a:lnTo>
                  <a:lnTo>
                    <a:pt x="1117802" y="482600"/>
                  </a:lnTo>
                  <a:lnTo>
                    <a:pt x="1128356" y="482600"/>
                  </a:lnTo>
                  <a:lnTo>
                    <a:pt x="1128356" y="495300"/>
                  </a:lnTo>
                  <a:close/>
                </a:path>
                <a:path w="2719704" h="2070100">
                  <a:moveTo>
                    <a:pt x="1233685" y="495300"/>
                  </a:moveTo>
                  <a:lnTo>
                    <a:pt x="1223201" y="495300"/>
                  </a:lnTo>
                  <a:lnTo>
                    <a:pt x="1223201" y="482600"/>
                  </a:lnTo>
                  <a:lnTo>
                    <a:pt x="1233685" y="482600"/>
                  </a:lnTo>
                  <a:lnTo>
                    <a:pt x="1233685" y="495300"/>
                  </a:lnTo>
                  <a:close/>
                </a:path>
                <a:path w="2719704" h="2070100">
                  <a:moveTo>
                    <a:pt x="1339097" y="495300"/>
                  </a:moveTo>
                  <a:lnTo>
                    <a:pt x="1328544" y="495300"/>
                  </a:lnTo>
                  <a:lnTo>
                    <a:pt x="1328544" y="482600"/>
                  </a:lnTo>
                  <a:lnTo>
                    <a:pt x="1339097" y="482600"/>
                  </a:lnTo>
                  <a:lnTo>
                    <a:pt x="1339097" y="495300"/>
                  </a:lnTo>
                  <a:close/>
                </a:path>
                <a:path w="2719704" h="2070100">
                  <a:moveTo>
                    <a:pt x="1444427" y="495300"/>
                  </a:moveTo>
                  <a:lnTo>
                    <a:pt x="1433942" y="495300"/>
                  </a:lnTo>
                  <a:lnTo>
                    <a:pt x="1433942" y="482600"/>
                  </a:lnTo>
                  <a:lnTo>
                    <a:pt x="1444427" y="482600"/>
                  </a:lnTo>
                  <a:lnTo>
                    <a:pt x="1444427" y="495300"/>
                  </a:lnTo>
                  <a:close/>
                </a:path>
                <a:path w="2719704" h="2070100">
                  <a:moveTo>
                    <a:pt x="1549825" y="495300"/>
                  </a:moveTo>
                  <a:lnTo>
                    <a:pt x="1539272" y="495300"/>
                  </a:lnTo>
                  <a:lnTo>
                    <a:pt x="1539272" y="482600"/>
                  </a:lnTo>
                  <a:lnTo>
                    <a:pt x="1549825" y="482600"/>
                  </a:lnTo>
                  <a:lnTo>
                    <a:pt x="1549825" y="495300"/>
                  </a:lnTo>
                  <a:close/>
                </a:path>
                <a:path w="2719704" h="2070100">
                  <a:moveTo>
                    <a:pt x="1655210" y="495300"/>
                  </a:moveTo>
                  <a:lnTo>
                    <a:pt x="1644657" y="495300"/>
                  </a:lnTo>
                  <a:lnTo>
                    <a:pt x="1644657" y="482600"/>
                  </a:lnTo>
                  <a:lnTo>
                    <a:pt x="1655210" y="482600"/>
                  </a:lnTo>
                  <a:lnTo>
                    <a:pt x="1655210" y="495300"/>
                  </a:lnTo>
                  <a:close/>
                </a:path>
                <a:path w="2719704" h="2070100">
                  <a:moveTo>
                    <a:pt x="1760540" y="495300"/>
                  </a:moveTo>
                  <a:lnTo>
                    <a:pt x="1750055" y="495300"/>
                  </a:lnTo>
                  <a:lnTo>
                    <a:pt x="1750055" y="482600"/>
                  </a:lnTo>
                  <a:lnTo>
                    <a:pt x="1760540" y="482600"/>
                  </a:lnTo>
                  <a:lnTo>
                    <a:pt x="1760540" y="495300"/>
                  </a:lnTo>
                  <a:close/>
                </a:path>
                <a:path w="2719704" h="2070100">
                  <a:moveTo>
                    <a:pt x="1865952" y="495300"/>
                  </a:moveTo>
                  <a:lnTo>
                    <a:pt x="1855398" y="495300"/>
                  </a:lnTo>
                  <a:lnTo>
                    <a:pt x="1855398" y="482600"/>
                  </a:lnTo>
                  <a:lnTo>
                    <a:pt x="1865952" y="482600"/>
                  </a:lnTo>
                  <a:lnTo>
                    <a:pt x="1865952" y="495300"/>
                  </a:lnTo>
                  <a:close/>
                </a:path>
                <a:path w="2719704" h="2070100">
                  <a:moveTo>
                    <a:pt x="1971281" y="495300"/>
                  </a:moveTo>
                  <a:lnTo>
                    <a:pt x="1960797" y="495300"/>
                  </a:lnTo>
                  <a:lnTo>
                    <a:pt x="1960797" y="482600"/>
                  </a:lnTo>
                  <a:lnTo>
                    <a:pt x="1971281" y="482600"/>
                  </a:lnTo>
                  <a:lnTo>
                    <a:pt x="1971281" y="495300"/>
                  </a:lnTo>
                  <a:close/>
                </a:path>
                <a:path w="2719704" h="2070100">
                  <a:moveTo>
                    <a:pt x="2076680" y="495300"/>
                  </a:moveTo>
                  <a:lnTo>
                    <a:pt x="2066126" y="495300"/>
                  </a:lnTo>
                  <a:lnTo>
                    <a:pt x="2066126" y="482600"/>
                  </a:lnTo>
                  <a:lnTo>
                    <a:pt x="2076680" y="482600"/>
                  </a:lnTo>
                  <a:lnTo>
                    <a:pt x="2076680" y="495300"/>
                  </a:lnTo>
                  <a:close/>
                </a:path>
                <a:path w="2719704" h="2070100">
                  <a:moveTo>
                    <a:pt x="2182009" y="495300"/>
                  </a:moveTo>
                  <a:lnTo>
                    <a:pt x="2171525" y="495300"/>
                  </a:lnTo>
                  <a:lnTo>
                    <a:pt x="2171525" y="482600"/>
                  </a:lnTo>
                  <a:lnTo>
                    <a:pt x="2182009" y="482600"/>
                  </a:lnTo>
                  <a:lnTo>
                    <a:pt x="2182009" y="495300"/>
                  </a:lnTo>
                  <a:close/>
                </a:path>
                <a:path w="2719704" h="2070100">
                  <a:moveTo>
                    <a:pt x="2287408" y="495300"/>
                  </a:moveTo>
                  <a:lnTo>
                    <a:pt x="2276854" y="495300"/>
                  </a:lnTo>
                  <a:lnTo>
                    <a:pt x="2276854" y="482600"/>
                  </a:lnTo>
                  <a:lnTo>
                    <a:pt x="2287408" y="482600"/>
                  </a:lnTo>
                  <a:lnTo>
                    <a:pt x="2287408" y="495300"/>
                  </a:lnTo>
                  <a:close/>
                </a:path>
                <a:path w="2719704" h="2070100">
                  <a:moveTo>
                    <a:pt x="2392793" y="495300"/>
                  </a:moveTo>
                  <a:lnTo>
                    <a:pt x="2382239" y="495300"/>
                  </a:lnTo>
                  <a:lnTo>
                    <a:pt x="2382239" y="482600"/>
                  </a:lnTo>
                  <a:lnTo>
                    <a:pt x="2392793" y="482600"/>
                  </a:lnTo>
                  <a:lnTo>
                    <a:pt x="2392793" y="495300"/>
                  </a:lnTo>
                  <a:close/>
                </a:path>
                <a:path w="2719704" h="2070100">
                  <a:moveTo>
                    <a:pt x="232648" y="546100"/>
                  </a:moveTo>
                  <a:lnTo>
                    <a:pt x="222108" y="546100"/>
                  </a:lnTo>
                  <a:lnTo>
                    <a:pt x="222108" y="533400"/>
                  </a:lnTo>
                  <a:lnTo>
                    <a:pt x="232648" y="533400"/>
                  </a:lnTo>
                  <a:lnTo>
                    <a:pt x="232648" y="546100"/>
                  </a:lnTo>
                  <a:close/>
                </a:path>
                <a:path w="2719704" h="2070100">
                  <a:moveTo>
                    <a:pt x="338053" y="546100"/>
                  </a:moveTo>
                  <a:lnTo>
                    <a:pt x="327500" y="546100"/>
                  </a:lnTo>
                  <a:lnTo>
                    <a:pt x="327500" y="533400"/>
                  </a:lnTo>
                  <a:lnTo>
                    <a:pt x="338053" y="533400"/>
                  </a:lnTo>
                  <a:lnTo>
                    <a:pt x="338053" y="546100"/>
                  </a:lnTo>
                  <a:close/>
                </a:path>
                <a:path w="2719704" h="2070100">
                  <a:moveTo>
                    <a:pt x="443383" y="546100"/>
                  </a:moveTo>
                  <a:lnTo>
                    <a:pt x="432898" y="546100"/>
                  </a:lnTo>
                  <a:lnTo>
                    <a:pt x="432898" y="533400"/>
                  </a:lnTo>
                  <a:lnTo>
                    <a:pt x="443383" y="533400"/>
                  </a:lnTo>
                  <a:lnTo>
                    <a:pt x="443383" y="546100"/>
                  </a:lnTo>
                  <a:close/>
                </a:path>
                <a:path w="2719704" h="2070100">
                  <a:moveTo>
                    <a:pt x="548781" y="546100"/>
                  </a:moveTo>
                  <a:lnTo>
                    <a:pt x="538228" y="546100"/>
                  </a:lnTo>
                  <a:lnTo>
                    <a:pt x="538228" y="533400"/>
                  </a:lnTo>
                  <a:lnTo>
                    <a:pt x="548781" y="533400"/>
                  </a:lnTo>
                  <a:lnTo>
                    <a:pt x="548781" y="546100"/>
                  </a:lnTo>
                  <a:close/>
                </a:path>
                <a:path w="2719704" h="2070100">
                  <a:moveTo>
                    <a:pt x="654111" y="546100"/>
                  </a:moveTo>
                  <a:lnTo>
                    <a:pt x="643626" y="546100"/>
                  </a:lnTo>
                  <a:lnTo>
                    <a:pt x="643626" y="533400"/>
                  </a:lnTo>
                  <a:lnTo>
                    <a:pt x="654111" y="533400"/>
                  </a:lnTo>
                  <a:lnTo>
                    <a:pt x="654111" y="546100"/>
                  </a:lnTo>
                  <a:close/>
                </a:path>
                <a:path w="2719704" h="2070100">
                  <a:moveTo>
                    <a:pt x="759509" y="546100"/>
                  </a:moveTo>
                  <a:lnTo>
                    <a:pt x="748956" y="546100"/>
                  </a:lnTo>
                  <a:lnTo>
                    <a:pt x="748956" y="533400"/>
                  </a:lnTo>
                  <a:lnTo>
                    <a:pt x="759509" y="533400"/>
                  </a:lnTo>
                  <a:lnTo>
                    <a:pt x="759509" y="546100"/>
                  </a:lnTo>
                  <a:close/>
                </a:path>
                <a:path w="2719704" h="2070100">
                  <a:moveTo>
                    <a:pt x="864839" y="546100"/>
                  </a:moveTo>
                  <a:lnTo>
                    <a:pt x="854354" y="546100"/>
                  </a:lnTo>
                  <a:lnTo>
                    <a:pt x="854354" y="533400"/>
                  </a:lnTo>
                  <a:lnTo>
                    <a:pt x="864839" y="533400"/>
                  </a:lnTo>
                  <a:lnTo>
                    <a:pt x="864839" y="546100"/>
                  </a:lnTo>
                  <a:close/>
                </a:path>
                <a:path w="2719704" h="2070100">
                  <a:moveTo>
                    <a:pt x="970258" y="546100"/>
                  </a:moveTo>
                  <a:lnTo>
                    <a:pt x="959704" y="546100"/>
                  </a:lnTo>
                  <a:lnTo>
                    <a:pt x="959704" y="533400"/>
                  </a:lnTo>
                  <a:lnTo>
                    <a:pt x="970258" y="533400"/>
                  </a:lnTo>
                  <a:lnTo>
                    <a:pt x="970258" y="546100"/>
                  </a:lnTo>
                  <a:close/>
                </a:path>
                <a:path w="2719704" h="2070100">
                  <a:moveTo>
                    <a:pt x="1075636" y="546100"/>
                  </a:moveTo>
                  <a:lnTo>
                    <a:pt x="1065082" y="546100"/>
                  </a:lnTo>
                  <a:lnTo>
                    <a:pt x="1065082" y="533400"/>
                  </a:lnTo>
                  <a:lnTo>
                    <a:pt x="1075636" y="533400"/>
                  </a:lnTo>
                  <a:lnTo>
                    <a:pt x="1075636" y="546100"/>
                  </a:lnTo>
                  <a:close/>
                </a:path>
                <a:path w="2719704" h="2070100">
                  <a:moveTo>
                    <a:pt x="1180965" y="546100"/>
                  </a:moveTo>
                  <a:lnTo>
                    <a:pt x="1170481" y="546100"/>
                  </a:lnTo>
                  <a:lnTo>
                    <a:pt x="1170481" y="533400"/>
                  </a:lnTo>
                  <a:lnTo>
                    <a:pt x="1180965" y="533400"/>
                  </a:lnTo>
                  <a:lnTo>
                    <a:pt x="1180965" y="546100"/>
                  </a:lnTo>
                  <a:close/>
                </a:path>
                <a:path w="2719704" h="2070100">
                  <a:moveTo>
                    <a:pt x="1286384" y="546100"/>
                  </a:moveTo>
                  <a:lnTo>
                    <a:pt x="1275831" y="546100"/>
                  </a:lnTo>
                  <a:lnTo>
                    <a:pt x="1275831" y="533400"/>
                  </a:lnTo>
                  <a:lnTo>
                    <a:pt x="1286384" y="533400"/>
                  </a:lnTo>
                  <a:lnTo>
                    <a:pt x="1286384" y="546100"/>
                  </a:lnTo>
                  <a:close/>
                </a:path>
                <a:path w="2719704" h="2070100">
                  <a:moveTo>
                    <a:pt x="1391783" y="546100"/>
                  </a:moveTo>
                  <a:lnTo>
                    <a:pt x="1381229" y="546100"/>
                  </a:lnTo>
                  <a:lnTo>
                    <a:pt x="1381229" y="533400"/>
                  </a:lnTo>
                  <a:lnTo>
                    <a:pt x="1391783" y="533400"/>
                  </a:lnTo>
                  <a:lnTo>
                    <a:pt x="1391783" y="546100"/>
                  </a:lnTo>
                  <a:close/>
                </a:path>
                <a:path w="2719704" h="2070100">
                  <a:moveTo>
                    <a:pt x="1497112" y="546100"/>
                  </a:moveTo>
                  <a:lnTo>
                    <a:pt x="1486559" y="546100"/>
                  </a:lnTo>
                  <a:lnTo>
                    <a:pt x="1486559" y="533400"/>
                  </a:lnTo>
                  <a:lnTo>
                    <a:pt x="1497112" y="533400"/>
                  </a:lnTo>
                  <a:lnTo>
                    <a:pt x="1497112" y="546100"/>
                  </a:lnTo>
                  <a:close/>
                </a:path>
                <a:path w="2719704" h="2070100">
                  <a:moveTo>
                    <a:pt x="1602511" y="546100"/>
                  </a:moveTo>
                  <a:lnTo>
                    <a:pt x="1591957" y="546100"/>
                  </a:lnTo>
                  <a:lnTo>
                    <a:pt x="1591957" y="533400"/>
                  </a:lnTo>
                  <a:lnTo>
                    <a:pt x="1602511" y="533400"/>
                  </a:lnTo>
                  <a:lnTo>
                    <a:pt x="1602511" y="546100"/>
                  </a:lnTo>
                  <a:close/>
                </a:path>
                <a:path w="2719704" h="2070100">
                  <a:moveTo>
                    <a:pt x="1707909" y="546100"/>
                  </a:moveTo>
                  <a:lnTo>
                    <a:pt x="1697356" y="546100"/>
                  </a:lnTo>
                  <a:lnTo>
                    <a:pt x="1697356" y="533400"/>
                  </a:lnTo>
                  <a:lnTo>
                    <a:pt x="1707909" y="533400"/>
                  </a:lnTo>
                  <a:lnTo>
                    <a:pt x="1707909" y="546100"/>
                  </a:lnTo>
                  <a:close/>
                </a:path>
                <a:path w="2719704" h="2070100">
                  <a:moveTo>
                    <a:pt x="1813239" y="546100"/>
                  </a:moveTo>
                  <a:lnTo>
                    <a:pt x="1802685" y="546100"/>
                  </a:lnTo>
                  <a:lnTo>
                    <a:pt x="1802685" y="533400"/>
                  </a:lnTo>
                  <a:lnTo>
                    <a:pt x="1813239" y="533400"/>
                  </a:lnTo>
                  <a:lnTo>
                    <a:pt x="1813239" y="546100"/>
                  </a:lnTo>
                  <a:close/>
                </a:path>
                <a:path w="2719704" h="2070100">
                  <a:moveTo>
                    <a:pt x="1918430" y="546100"/>
                  </a:moveTo>
                  <a:lnTo>
                    <a:pt x="1908153" y="546100"/>
                  </a:lnTo>
                  <a:lnTo>
                    <a:pt x="1908084" y="533400"/>
                  </a:lnTo>
                  <a:lnTo>
                    <a:pt x="1918568" y="533400"/>
                  </a:lnTo>
                  <a:lnTo>
                    <a:pt x="1918430" y="546100"/>
                  </a:lnTo>
                  <a:close/>
                </a:path>
                <a:path w="2719704" h="2070100">
                  <a:moveTo>
                    <a:pt x="2023691" y="546100"/>
                  </a:moveTo>
                  <a:lnTo>
                    <a:pt x="2013689" y="546100"/>
                  </a:lnTo>
                  <a:lnTo>
                    <a:pt x="2013551" y="533400"/>
                  </a:lnTo>
                  <a:lnTo>
                    <a:pt x="2023829" y="533400"/>
                  </a:lnTo>
                  <a:lnTo>
                    <a:pt x="2023691" y="546100"/>
                  </a:lnTo>
                  <a:close/>
                </a:path>
                <a:path w="2719704" h="2070100">
                  <a:moveTo>
                    <a:pt x="2129158" y="546100"/>
                  </a:moveTo>
                  <a:lnTo>
                    <a:pt x="2119019" y="546100"/>
                  </a:lnTo>
                  <a:lnTo>
                    <a:pt x="2118950" y="533400"/>
                  </a:lnTo>
                  <a:lnTo>
                    <a:pt x="2129227" y="533400"/>
                  </a:lnTo>
                  <a:lnTo>
                    <a:pt x="2129158" y="546100"/>
                  </a:lnTo>
                  <a:close/>
                </a:path>
                <a:path w="2719704" h="2070100">
                  <a:moveTo>
                    <a:pt x="2234419" y="546100"/>
                  </a:moveTo>
                  <a:lnTo>
                    <a:pt x="2224486" y="546100"/>
                  </a:lnTo>
                  <a:lnTo>
                    <a:pt x="2224210" y="533400"/>
                  </a:lnTo>
                  <a:lnTo>
                    <a:pt x="2234695" y="533400"/>
                  </a:lnTo>
                  <a:lnTo>
                    <a:pt x="2234419" y="546100"/>
                  </a:lnTo>
                  <a:close/>
                </a:path>
                <a:path w="2719704" h="2070100">
                  <a:moveTo>
                    <a:pt x="2339886" y="546100"/>
                  </a:moveTo>
                  <a:lnTo>
                    <a:pt x="2329954" y="546100"/>
                  </a:lnTo>
                  <a:lnTo>
                    <a:pt x="2329540" y="533400"/>
                  </a:lnTo>
                  <a:lnTo>
                    <a:pt x="2340093" y="533400"/>
                  </a:lnTo>
                  <a:lnTo>
                    <a:pt x="2339886" y="546100"/>
                  </a:lnTo>
                  <a:close/>
                </a:path>
                <a:path w="2719704" h="2070100">
                  <a:moveTo>
                    <a:pt x="2445471" y="546100"/>
                  </a:moveTo>
                  <a:lnTo>
                    <a:pt x="2434918" y="546100"/>
                  </a:lnTo>
                  <a:lnTo>
                    <a:pt x="2434918" y="533400"/>
                  </a:lnTo>
                  <a:lnTo>
                    <a:pt x="2445471" y="533400"/>
                  </a:lnTo>
                  <a:lnTo>
                    <a:pt x="2445471" y="546100"/>
                  </a:lnTo>
                  <a:close/>
                </a:path>
                <a:path w="2719704" h="2070100">
                  <a:moveTo>
                    <a:pt x="2550801" y="546100"/>
                  </a:moveTo>
                  <a:lnTo>
                    <a:pt x="2540316" y="546100"/>
                  </a:lnTo>
                  <a:lnTo>
                    <a:pt x="2540316" y="533400"/>
                  </a:lnTo>
                  <a:lnTo>
                    <a:pt x="2550801" y="533400"/>
                  </a:lnTo>
                  <a:lnTo>
                    <a:pt x="2550801" y="546100"/>
                  </a:lnTo>
                  <a:close/>
                </a:path>
                <a:path w="2719704" h="2070100">
                  <a:moveTo>
                    <a:pt x="2347166" y="2070100"/>
                  </a:moveTo>
                  <a:lnTo>
                    <a:pt x="2332462" y="2070100"/>
                  </a:lnTo>
                  <a:lnTo>
                    <a:pt x="2458508" y="546100"/>
                  </a:lnTo>
                  <a:lnTo>
                    <a:pt x="2473200" y="546100"/>
                  </a:lnTo>
                  <a:lnTo>
                    <a:pt x="2347166" y="2070100"/>
                  </a:lnTo>
                  <a:close/>
                </a:path>
                <a:path w="2719704" h="2070100">
                  <a:moveTo>
                    <a:pt x="2550387" y="647700"/>
                  </a:moveTo>
                  <a:lnTo>
                    <a:pt x="2540385" y="647700"/>
                  </a:lnTo>
                  <a:lnTo>
                    <a:pt x="2541489" y="635000"/>
                  </a:lnTo>
                  <a:lnTo>
                    <a:pt x="2549628" y="635000"/>
                  </a:lnTo>
                  <a:lnTo>
                    <a:pt x="2550387" y="647700"/>
                  </a:lnTo>
                  <a:close/>
                </a:path>
                <a:path w="2719704" h="2070100">
                  <a:moveTo>
                    <a:pt x="2550801" y="863600"/>
                  </a:moveTo>
                  <a:lnTo>
                    <a:pt x="2540316" y="863600"/>
                  </a:lnTo>
                  <a:lnTo>
                    <a:pt x="2540316" y="850900"/>
                  </a:lnTo>
                  <a:lnTo>
                    <a:pt x="2550801" y="850900"/>
                  </a:lnTo>
                  <a:lnTo>
                    <a:pt x="2550801" y="863600"/>
                  </a:lnTo>
                  <a:close/>
                </a:path>
                <a:path w="2719704" h="2070100">
                  <a:moveTo>
                    <a:pt x="2550801" y="965200"/>
                  </a:moveTo>
                  <a:lnTo>
                    <a:pt x="2540316" y="965200"/>
                  </a:lnTo>
                  <a:lnTo>
                    <a:pt x="2540316" y="952500"/>
                  </a:lnTo>
                  <a:lnTo>
                    <a:pt x="2550801" y="952500"/>
                  </a:lnTo>
                  <a:lnTo>
                    <a:pt x="2550801" y="965200"/>
                  </a:lnTo>
                  <a:close/>
                </a:path>
                <a:path w="2719704" h="2070100">
                  <a:moveTo>
                    <a:pt x="2548455" y="1181100"/>
                  </a:moveTo>
                  <a:lnTo>
                    <a:pt x="2542661" y="1181100"/>
                  </a:lnTo>
                  <a:lnTo>
                    <a:pt x="2540316" y="1168400"/>
                  </a:lnTo>
                  <a:lnTo>
                    <a:pt x="2550801" y="1168400"/>
                  </a:lnTo>
                  <a:lnTo>
                    <a:pt x="2548455" y="1181100"/>
                  </a:lnTo>
                  <a:close/>
                </a:path>
                <a:path w="2719704" h="2070100">
                  <a:moveTo>
                    <a:pt x="2603500" y="1231900"/>
                  </a:moveTo>
                  <a:lnTo>
                    <a:pt x="2592946" y="1231900"/>
                  </a:lnTo>
                  <a:lnTo>
                    <a:pt x="2592946" y="1219200"/>
                  </a:lnTo>
                  <a:lnTo>
                    <a:pt x="2603500" y="1219200"/>
                  </a:lnTo>
                  <a:lnTo>
                    <a:pt x="2603500" y="1231900"/>
                  </a:lnTo>
                  <a:close/>
                </a:path>
                <a:path w="2719704" h="2070100">
                  <a:moveTo>
                    <a:pt x="2550801" y="1282700"/>
                  </a:moveTo>
                  <a:lnTo>
                    <a:pt x="2540316" y="1282700"/>
                  </a:lnTo>
                  <a:lnTo>
                    <a:pt x="2540316" y="1270000"/>
                  </a:lnTo>
                  <a:lnTo>
                    <a:pt x="2550801" y="1270000"/>
                  </a:lnTo>
                  <a:lnTo>
                    <a:pt x="2550801" y="1282700"/>
                  </a:lnTo>
                  <a:close/>
                </a:path>
                <a:path w="2719704" h="2070100">
                  <a:moveTo>
                    <a:pt x="2603500" y="1333500"/>
                  </a:moveTo>
                  <a:lnTo>
                    <a:pt x="2592946" y="1333500"/>
                  </a:lnTo>
                  <a:lnTo>
                    <a:pt x="2592946" y="1320800"/>
                  </a:lnTo>
                  <a:lnTo>
                    <a:pt x="2603500" y="1320800"/>
                  </a:lnTo>
                  <a:lnTo>
                    <a:pt x="2603500" y="1333500"/>
                  </a:lnTo>
                  <a:close/>
                </a:path>
                <a:path w="2719704" h="2070100">
                  <a:moveTo>
                    <a:pt x="2550801" y="1384300"/>
                  </a:moveTo>
                  <a:lnTo>
                    <a:pt x="2540316" y="1384300"/>
                  </a:lnTo>
                  <a:lnTo>
                    <a:pt x="2542661" y="1371600"/>
                  </a:lnTo>
                  <a:lnTo>
                    <a:pt x="2548455" y="1371600"/>
                  </a:lnTo>
                  <a:lnTo>
                    <a:pt x="2550801" y="1384300"/>
                  </a:lnTo>
                  <a:close/>
                </a:path>
                <a:path w="2719704" h="2070100">
                  <a:moveTo>
                    <a:pt x="2547697" y="1498600"/>
                  </a:moveTo>
                  <a:lnTo>
                    <a:pt x="2543351" y="1498600"/>
                  </a:lnTo>
                  <a:lnTo>
                    <a:pt x="2541489" y="1485900"/>
                  </a:lnTo>
                  <a:lnTo>
                    <a:pt x="2549628" y="1485900"/>
                  </a:lnTo>
                  <a:lnTo>
                    <a:pt x="2547697" y="1498600"/>
                  </a:lnTo>
                  <a:close/>
                </a:path>
                <a:path w="2719704" h="2070100">
                  <a:moveTo>
                    <a:pt x="2601155" y="1549400"/>
                  </a:moveTo>
                  <a:lnTo>
                    <a:pt x="2595292" y="1549400"/>
                  </a:lnTo>
                  <a:lnTo>
                    <a:pt x="2592946" y="1536700"/>
                  </a:lnTo>
                  <a:lnTo>
                    <a:pt x="2603500" y="1536700"/>
                  </a:lnTo>
                  <a:lnTo>
                    <a:pt x="2601155" y="1549400"/>
                  </a:lnTo>
                  <a:close/>
                </a:path>
                <a:path w="2719704" h="2070100">
                  <a:moveTo>
                    <a:pt x="2550801" y="1600200"/>
                  </a:moveTo>
                  <a:lnTo>
                    <a:pt x="2540316" y="1600200"/>
                  </a:lnTo>
                  <a:lnTo>
                    <a:pt x="2540316" y="1587500"/>
                  </a:lnTo>
                  <a:lnTo>
                    <a:pt x="2550801" y="1587500"/>
                  </a:lnTo>
                  <a:lnTo>
                    <a:pt x="2550801" y="1600200"/>
                  </a:lnTo>
                  <a:close/>
                </a:path>
                <a:path w="2719704" h="2070100">
                  <a:moveTo>
                    <a:pt x="2656199" y="1600200"/>
                  </a:moveTo>
                  <a:lnTo>
                    <a:pt x="2645646" y="1600200"/>
                  </a:lnTo>
                  <a:lnTo>
                    <a:pt x="2645646" y="1587500"/>
                  </a:lnTo>
                  <a:lnTo>
                    <a:pt x="2656199" y="1587500"/>
                  </a:lnTo>
                  <a:lnTo>
                    <a:pt x="2656199" y="1600200"/>
                  </a:lnTo>
                  <a:close/>
                </a:path>
                <a:path w="2719704" h="2070100">
                  <a:moveTo>
                    <a:pt x="2603500" y="1651000"/>
                  </a:moveTo>
                  <a:lnTo>
                    <a:pt x="2592946" y="1651000"/>
                  </a:lnTo>
                  <a:lnTo>
                    <a:pt x="2592946" y="1638300"/>
                  </a:lnTo>
                  <a:lnTo>
                    <a:pt x="2603500" y="1638300"/>
                  </a:lnTo>
                  <a:lnTo>
                    <a:pt x="2603500" y="1651000"/>
                  </a:lnTo>
                  <a:close/>
                </a:path>
                <a:path w="2719704" h="2070100">
                  <a:moveTo>
                    <a:pt x="2550387" y="1701800"/>
                  </a:moveTo>
                  <a:lnTo>
                    <a:pt x="2540385" y="1701800"/>
                  </a:lnTo>
                  <a:lnTo>
                    <a:pt x="2541489" y="1689100"/>
                  </a:lnTo>
                  <a:lnTo>
                    <a:pt x="2549628" y="1689100"/>
                  </a:lnTo>
                  <a:lnTo>
                    <a:pt x="2550387" y="1701800"/>
                  </a:lnTo>
                  <a:close/>
                </a:path>
                <a:path w="2719704" h="2070100">
                  <a:moveTo>
                    <a:pt x="2656061" y="1701800"/>
                  </a:moveTo>
                  <a:lnTo>
                    <a:pt x="2646059" y="1701800"/>
                  </a:lnTo>
                  <a:lnTo>
                    <a:pt x="2646818" y="1689100"/>
                  </a:lnTo>
                  <a:lnTo>
                    <a:pt x="2655509" y="1689100"/>
                  </a:lnTo>
                  <a:lnTo>
                    <a:pt x="2656061" y="1701800"/>
                  </a:lnTo>
                  <a:close/>
                </a:path>
                <a:path w="2719704" h="2070100">
                  <a:moveTo>
                    <a:pt x="2603500" y="1752600"/>
                  </a:moveTo>
                  <a:lnTo>
                    <a:pt x="2592946" y="1752600"/>
                  </a:lnTo>
                  <a:lnTo>
                    <a:pt x="2595292" y="1739900"/>
                  </a:lnTo>
                  <a:lnTo>
                    <a:pt x="2601155" y="1739900"/>
                  </a:lnTo>
                  <a:lnTo>
                    <a:pt x="2603500" y="1752600"/>
                  </a:lnTo>
                  <a:close/>
                </a:path>
                <a:path w="2719704" h="2070100">
                  <a:moveTo>
                    <a:pt x="2601155" y="1866900"/>
                  </a:moveTo>
                  <a:lnTo>
                    <a:pt x="2595292" y="1866900"/>
                  </a:lnTo>
                  <a:lnTo>
                    <a:pt x="2592946" y="1854200"/>
                  </a:lnTo>
                  <a:lnTo>
                    <a:pt x="2603500" y="1854200"/>
                  </a:lnTo>
                  <a:lnTo>
                    <a:pt x="2601155" y="1866900"/>
                  </a:lnTo>
                  <a:close/>
                </a:path>
                <a:path w="2719704" h="2070100">
                  <a:moveTo>
                    <a:pt x="2549628" y="1917700"/>
                  </a:moveTo>
                  <a:lnTo>
                    <a:pt x="2541489" y="1917700"/>
                  </a:lnTo>
                  <a:lnTo>
                    <a:pt x="2540661" y="1905000"/>
                  </a:lnTo>
                  <a:lnTo>
                    <a:pt x="2550387" y="1905000"/>
                  </a:lnTo>
                  <a:lnTo>
                    <a:pt x="2549628" y="1917700"/>
                  </a:lnTo>
                  <a:close/>
                </a:path>
                <a:path w="2719704" h="2070100">
                  <a:moveTo>
                    <a:pt x="2655509" y="1917700"/>
                  </a:moveTo>
                  <a:lnTo>
                    <a:pt x="2646818" y="1917700"/>
                  </a:lnTo>
                  <a:lnTo>
                    <a:pt x="2646059" y="1905000"/>
                  </a:lnTo>
                  <a:lnTo>
                    <a:pt x="2655785" y="1905000"/>
                  </a:lnTo>
                  <a:lnTo>
                    <a:pt x="2655509" y="1917700"/>
                  </a:lnTo>
                  <a:close/>
                </a:path>
                <a:path w="2719704" h="2070100">
                  <a:moveTo>
                    <a:pt x="2603500" y="1968500"/>
                  </a:moveTo>
                  <a:lnTo>
                    <a:pt x="2592946" y="1968500"/>
                  </a:lnTo>
                  <a:lnTo>
                    <a:pt x="2592946" y="1955800"/>
                  </a:lnTo>
                  <a:lnTo>
                    <a:pt x="2603500" y="1955800"/>
                  </a:lnTo>
                  <a:lnTo>
                    <a:pt x="2603500" y="1968500"/>
                  </a:lnTo>
                  <a:close/>
                </a:path>
                <a:path w="2719704" h="2070100">
                  <a:moveTo>
                    <a:pt x="2550801" y="2019300"/>
                  </a:moveTo>
                  <a:lnTo>
                    <a:pt x="2540316" y="2019300"/>
                  </a:lnTo>
                  <a:lnTo>
                    <a:pt x="2540316" y="2006600"/>
                  </a:lnTo>
                  <a:lnTo>
                    <a:pt x="2550801" y="2006600"/>
                  </a:lnTo>
                  <a:lnTo>
                    <a:pt x="2550801" y="2019300"/>
                  </a:lnTo>
                  <a:close/>
                </a:path>
                <a:path w="2719704" h="2070100">
                  <a:moveTo>
                    <a:pt x="2656199" y="2019300"/>
                  </a:moveTo>
                  <a:lnTo>
                    <a:pt x="2645646" y="2019300"/>
                  </a:lnTo>
                  <a:lnTo>
                    <a:pt x="2645646" y="2006600"/>
                  </a:lnTo>
                  <a:lnTo>
                    <a:pt x="2656199" y="2006600"/>
                  </a:lnTo>
                  <a:lnTo>
                    <a:pt x="2656199" y="2019300"/>
                  </a:lnTo>
                  <a:close/>
                </a:path>
                <a:path w="2719704" h="2070100">
                  <a:moveTo>
                    <a:pt x="2603500" y="2070100"/>
                  </a:moveTo>
                  <a:lnTo>
                    <a:pt x="2592946" y="2070100"/>
                  </a:lnTo>
                  <a:lnTo>
                    <a:pt x="2595292" y="2057400"/>
                  </a:lnTo>
                  <a:lnTo>
                    <a:pt x="2601155" y="2057400"/>
                  </a:lnTo>
                  <a:lnTo>
                    <a:pt x="2603500" y="2070100"/>
                  </a:lnTo>
                  <a:close/>
                </a:path>
              </a:pathLst>
            </a:custGeom>
            <a:solidFill>
              <a:srgbClr val="16204A"/>
            </a:solidFill>
          </p:spPr>
          <p:txBody>
            <a:bodyPr wrap="square" lIns="0" tIns="0" rIns="0" bIns="0" rtlCol="0"/>
            <a:lstStyle/>
            <a:p>
              <a:endParaRPr/>
            </a:p>
          </p:txBody>
        </p:sp>
        <p:sp>
          <p:nvSpPr>
            <p:cNvPr id="7" name="object 7"/>
            <p:cNvSpPr/>
            <p:nvPr/>
          </p:nvSpPr>
          <p:spPr>
            <a:xfrm>
              <a:off x="6788737" y="731519"/>
              <a:ext cx="2385123" cy="2064995"/>
            </a:xfrm>
            <a:prstGeom prst="rect">
              <a:avLst/>
            </a:prstGeom>
            <a:blipFill>
              <a:blip r:embed="rId4" cstate="print"/>
              <a:stretch>
                <a:fillRect/>
              </a:stretch>
            </a:blipFill>
          </p:spPr>
          <p:txBody>
            <a:bodyPr wrap="square" lIns="0" tIns="0" rIns="0" bIns="0" rtlCol="0"/>
            <a:lstStyle/>
            <a:p>
              <a:endParaRPr/>
            </a:p>
          </p:txBody>
        </p:sp>
      </p:grpSp>
      <p:grpSp>
        <p:nvGrpSpPr>
          <p:cNvPr id="9" name="object 9"/>
          <p:cNvGrpSpPr/>
          <p:nvPr/>
        </p:nvGrpSpPr>
        <p:grpSpPr>
          <a:xfrm>
            <a:off x="4676040" y="1384285"/>
            <a:ext cx="1605280" cy="1390650"/>
            <a:chOff x="4676040" y="1384285"/>
            <a:chExt cx="1605280" cy="1390650"/>
          </a:xfrm>
        </p:grpSpPr>
        <p:sp>
          <p:nvSpPr>
            <p:cNvPr id="10" name="object 10"/>
            <p:cNvSpPr/>
            <p:nvPr/>
          </p:nvSpPr>
          <p:spPr>
            <a:xfrm>
              <a:off x="5054314" y="1384285"/>
              <a:ext cx="1226820" cy="1229360"/>
            </a:xfrm>
            <a:custGeom>
              <a:avLst/>
              <a:gdLst/>
              <a:ahLst/>
              <a:cxnLst/>
              <a:rect l="l" t="t" r="r" b="b"/>
              <a:pathLst>
                <a:path w="1226820" h="1229360">
                  <a:moveTo>
                    <a:pt x="1226502" y="175380"/>
                  </a:moveTo>
                  <a:lnTo>
                    <a:pt x="177400" y="1229102"/>
                  </a:lnTo>
                  <a:lnTo>
                    <a:pt x="0" y="1053721"/>
                  </a:lnTo>
                  <a:lnTo>
                    <a:pt x="1049101" y="0"/>
                  </a:lnTo>
                  <a:lnTo>
                    <a:pt x="1226502" y="175380"/>
                  </a:lnTo>
                  <a:close/>
                </a:path>
              </a:pathLst>
            </a:custGeom>
            <a:solidFill>
              <a:srgbClr val="FFFFFF"/>
            </a:solidFill>
          </p:spPr>
          <p:txBody>
            <a:bodyPr wrap="square" lIns="0" tIns="0" rIns="0" bIns="0" rtlCol="0"/>
            <a:lstStyle/>
            <a:p>
              <a:endParaRPr/>
            </a:p>
          </p:txBody>
        </p:sp>
        <p:sp>
          <p:nvSpPr>
            <p:cNvPr id="11" name="object 11"/>
            <p:cNvSpPr/>
            <p:nvPr/>
          </p:nvSpPr>
          <p:spPr>
            <a:xfrm>
              <a:off x="4892496" y="2475481"/>
              <a:ext cx="296525" cy="29916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4676038" y="1438350"/>
              <a:ext cx="431165" cy="1125855"/>
            </a:xfrm>
            <a:custGeom>
              <a:avLst/>
              <a:gdLst/>
              <a:ahLst/>
              <a:cxnLst/>
              <a:rect l="l" t="t" r="r" b="b"/>
              <a:pathLst>
                <a:path w="431164" h="1125855">
                  <a:moveTo>
                    <a:pt x="204838" y="1088593"/>
                  </a:moveTo>
                  <a:lnTo>
                    <a:pt x="179298" y="1071714"/>
                  </a:lnTo>
                  <a:lnTo>
                    <a:pt x="124333" y="1020559"/>
                  </a:lnTo>
                  <a:lnTo>
                    <a:pt x="72377" y="934389"/>
                  </a:lnTo>
                  <a:lnTo>
                    <a:pt x="55854" y="812444"/>
                  </a:lnTo>
                  <a:lnTo>
                    <a:pt x="64528" y="756805"/>
                  </a:lnTo>
                  <a:lnTo>
                    <a:pt x="78740" y="712444"/>
                  </a:lnTo>
                  <a:lnTo>
                    <a:pt x="96799" y="676478"/>
                  </a:lnTo>
                  <a:lnTo>
                    <a:pt x="116979" y="645972"/>
                  </a:lnTo>
                  <a:lnTo>
                    <a:pt x="137604" y="618058"/>
                  </a:lnTo>
                  <a:lnTo>
                    <a:pt x="156959" y="589813"/>
                  </a:lnTo>
                  <a:lnTo>
                    <a:pt x="173342" y="558330"/>
                  </a:lnTo>
                  <a:lnTo>
                    <a:pt x="185064" y="520712"/>
                  </a:lnTo>
                  <a:lnTo>
                    <a:pt x="190411" y="474052"/>
                  </a:lnTo>
                  <a:lnTo>
                    <a:pt x="190868" y="382803"/>
                  </a:lnTo>
                  <a:lnTo>
                    <a:pt x="175996" y="330784"/>
                  </a:lnTo>
                  <a:lnTo>
                    <a:pt x="132295" y="298500"/>
                  </a:lnTo>
                  <a:lnTo>
                    <a:pt x="46240" y="266534"/>
                  </a:lnTo>
                  <a:lnTo>
                    <a:pt x="22212" y="309626"/>
                  </a:lnTo>
                  <a:lnTo>
                    <a:pt x="40944" y="317169"/>
                  </a:lnTo>
                  <a:lnTo>
                    <a:pt x="81889" y="343547"/>
                  </a:lnTo>
                  <a:lnTo>
                    <a:pt x="122237" y="394487"/>
                  </a:lnTo>
                  <a:lnTo>
                    <a:pt x="139153" y="475653"/>
                  </a:lnTo>
                  <a:lnTo>
                    <a:pt x="134124" y="515264"/>
                  </a:lnTo>
                  <a:lnTo>
                    <a:pt x="122364" y="548525"/>
                  </a:lnTo>
                  <a:lnTo>
                    <a:pt x="105702" y="577926"/>
                  </a:lnTo>
                  <a:lnTo>
                    <a:pt x="85940" y="605993"/>
                  </a:lnTo>
                  <a:lnTo>
                    <a:pt x="64935" y="635228"/>
                  </a:lnTo>
                  <a:lnTo>
                    <a:pt x="44462" y="668147"/>
                  </a:lnTo>
                  <a:lnTo>
                    <a:pt x="26377" y="707237"/>
                  </a:lnTo>
                  <a:lnTo>
                    <a:pt x="12484" y="755040"/>
                  </a:lnTo>
                  <a:lnTo>
                    <a:pt x="4597" y="814044"/>
                  </a:lnTo>
                  <a:lnTo>
                    <a:pt x="0" y="929347"/>
                  </a:lnTo>
                  <a:lnTo>
                    <a:pt x="15811" y="1000213"/>
                  </a:lnTo>
                  <a:lnTo>
                    <a:pt x="67678" y="1055801"/>
                  </a:lnTo>
                  <a:lnTo>
                    <a:pt x="171196" y="1125321"/>
                  </a:lnTo>
                  <a:lnTo>
                    <a:pt x="204838" y="1088593"/>
                  </a:lnTo>
                  <a:close/>
                </a:path>
                <a:path w="431164" h="1125855">
                  <a:moveTo>
                    <a:pt x="311607" y="468515"/>
                  </a:moveTo>
                  <a:lnTo>
                    <a:pt x="305752" y="411784"/>
                  </a:lnTo>
                  <a:lnTo>
                    <a:pt x="283959" y="305333"/>
                  </a:lnTo>
                  <a:lnTo>
                    <a:pt x="254673" y="243078"/>
                  </a:lnTo>
                  <a:lnTo>
                    <a:pt x="198056" y="200926"/>
                  </a:lnTo>
                  <a:lnTo>
                    <a:pt x="94297" y="154787"/>
                  </a:lnTo>
                  <a:lnTo>
                    <a:pt x="71882" y="201079"/>
                  </a:lnTo>
                  <a:lnTo>
                    <a:pt x="103797" y="219913"/>
                  </a:lnTo>
                  <a:lnTo>
                    <a:pt x="173266" y="273913"/>
                  </a:lnTo>
                  <a:lnTo>
                    <a:pt x="240906" y="359346"/>
                  </a:lnTo>
                  <a:lnTo>
                    <a:pt x="267309" y="472452"/>
                  </a:lnTo>
                  <a:lnTo>
                    <a:pt x="258483" y="537197"/>
                  </a:lnTo>
                  <a:lnTo>
                    <a:pt x="242100" y="589673"/>
                  </a:lnTo>
                  <a:lnTo>
                    <a:pt x="220649" y="632726"/>
                  </a:lnTo>
                  <a:lnTo>
                    <a:pt x="196621" y="669188"/>
                  </a:lnTo>
                  <a:lnTo>
                    <a:pt x="172529" y="701916"/>
                  </a:lnTo>
                  <a:lnTo>
                    <a:pt x="150850" y="733729"/>
                  </a:lnTo>
                  <a:lnTo>
                    <a:pt x="134086" y="767499"/>
                  </a:lnTo>
                  <a:lnTo>
                    <a:pt x="124739" y="806056"/>
                  </a:lnTo>
                  <a:lnTo>
                    <a:pt x="116878" y="896099"/>
                  </a:lnTo>
                  <a:lnTo>
                    <a:pt x="127952" y="950226"/>
                  </a:lnTo>
                  <a:lnTo>
                    <a:pt x="170243" y="990130"/>
                  </a:lnTo>
                  <a:lnTo>
                    <a:pt x="256095" y="1037526"/>
                  </a:lnTo>
                  <a:lnTo>
                    <a:pt x="297751" y="1002398"/>
                  </a:lnTo>
                  <a:lnTo>
                    <a:pt x="279146" y="993368"/>
                  </a:lnTo>
                  <a:lnTo>
                    <a:pt x="237871" y="963688"/>
                  </a:lnTo>
                  <a:lnTo>
                    <a:pt x="195694" y="909459"/>
                  </a:lnTo>
                  <a:lnTo>
                    <a:pt x="174396" y="826808"/>
                  </a:lnTo>
                  <a:lnTo>
                    <a:pt x="177266" y="792645"/>
                  </a:lnTo>
                  <a:lnTo>
                    <a:pt x="187337" y="760844"/>
                  </a:lnTo>
                  <a:lnTo>
                    <a:pt x="202793" y="730402"/>
                  </a:lnTo>
                  <a:lnTo>
                    <a:pt x="221856" y="700278"/>
                  </a:lnTo>
                  <a:lnTo>
                    <a:pt x="242735" y="669429"/>
                  </a:lnTo>
                  <a:lnTo>
                    <a:pt x="263626" y="636841"/>
                  </a:lnTo>
                  <a:lnTo>
                    <a:pt x="282752" y="601484"/>
                  </a:lnTo>
                  <a:lnTo>
                    <a:pt x="298323" y="562330"/>
                  </a:lnTo>
                  <a:lnTo>
                    <a:pt x="308533" y="518350"/>
                  </a:lnTo>
                  <a:lnTo>
                    <a:pt x="311607" y="468515"/>
                  </a:lnTo>
                  <a:close/>
                </a:path>
                <a:path w="431164" h="1125855">
                  <a:moveTo>
                    <a:pt x="430657" y="373595"/>
                  </a:moveTo>
                  <a:lnTo>
                    <a:pt x="419036" y="306285"/>
                  </a:lnTo>
                  <a:lnTo>
                    <a:pt x="383311" y="245846"/>
                  </a:lnTo>
                  <a:lnTo>
                    <a:pt x="312559" y="162814"/>
                  </a:lnTo>
                  <a:lnTo>
                    <a:pt x="223977" y="86144"/>
                  </a:lnTo>
                  <a:lnTo>
                    <a:pt x="133604" y="35864"/>
                  </a:lnTo>
                  <a:lnTo>
                    <a:pt x="63322" y="8356"/>
                  </a:lnTo>
                  <a:lnTo>
                    <a:pt x="35026" y="0"/>
                  </a:lnTo>
                  <a:lnTo>
                    <a:pt x="17411" y="47891"/>
                  </a:lnTo>
                  <a:lnTo>
                    <a:pt x="86169" y="56121"/>
                  </a:lnTo>
                  <a:lnTo>
                    <a:pt x="134454" y="72999"/>
                  </a:lnTo>
                  <a:lnTo>
                    <a:pt x="185089" y="111239"/>
                  </a:lnTo>
                  <a:lnTo>
                    <a:pt x="260896" y="183578"/>
                  </a:lnTo>
                  <a:lnTo>
                    <a:pt x="342011" y="298221"/>
                  </a:lnTo>
                  <a:lnTo>
                    <a:pt x="375234" y="408838"/>
                  </a:lnTo>
                  <a:lnTo>
                    <a:pt x="380517" y="492213"/>
                  </a:lnTo>
                  <a:lnTo>
                    <a:pt x="377837" y="525157"/>
                  </a:lnTo>
                  <a:lnTo>
                    <a:pt x="429094" y="477278"/>
                  </a:lnTo>
                  <a:lnTo>
                    <a:pt x="430657" y="373595"/>
                  </a:lnTo>
                  <a:close/>
                </a:path>
              </a:pathLst>
            </a:custGeom>
            <a:solidFill>
              <a:srgbClr val="FFFFFF"/>
            </a:solidFill>
          </p:spPr>
          <p:txBody>
            <a:bodyPr wrap="square" lIns="0" tIns="0" rIns="0" bIns="0" rtlCol="0"/>
            <a:lstStyle/>
            <a:p>
              <a:endParaRPr/>
            </a:p>
          </p:txBody>
        </p:sp>
      </p:grpSp>
      <p:sp>
        <p:nvSpPr>
          <p:cNvPr id="13" name="object 13"/>
          <p:cNvSpPr/>
          <p:nvPr/>
        </p:nvSpPr>
        <p:spPr>
          <a:xfrm>
            <a:off x="8280989" y="6578894"/>
            <a:ext cx="1472610" cy="733409"/>
          </a:xfrm>
          <a:prstGeom prst="rect">
            <a:avLst/>
          </a:prstGeom>
          <a:blipFill>
            <a:blip r:embed="rId6" cstate="print"/>
            <a:stretch>
              <a:fillRect/>
            </a:stretch>
          </a:blipFill>
        </p:spPr>
        <p:txBody>
          <a:bodyPr wrap="square" lIns="0" tIns="0" rIns="0" bIns="0" rtlCol="0"/>
          <a:lstStyle/>
          <a:p>
            <a:endParaRPr/>
          </a:p>
        </p:txBody>
      </p:sp>
      <p:grpSp>
        <p:nvGrpSpPr>
          <p:cNvPr id="24" name="Groupe 23">
            <a:extLst>
              <a:ext uri="{FF2B5EF4-FFF2-40B4-BE49-F238E27FC236}">
                <a16:creationId xmlns:a16="http://schemas.microsoft.com/office/drawing/2014/main" id="{5C6E96A9-9DF1-4081-BD42-5C1C2EC94DE4}"/>
              </a:ext>
            </a:extLst>
          </p:cNvPr>
          <p:cNvGrpSpPr/>
          <p:nvPr/>
        </p:nvGrpSpPr>
        <p:grpSpPr>
          <a:xfrm>
            <a:off x="465313" y="3353847"/>
            <a:ext cx="4031615" cy="2407920"/>
            <a:chOff x="465313" y="3353847"/>
            <a:chExt cx="4031615" cy="2407920"/>
          </a:xfrm>
        </p:grpSpPr>
        <p:sp>
          <p:nvSpPr>
            <p:cNvPr id="2" name="object 2"/>
            <p:cNvSpPr/>
            <p:nvPr/>
          </p:nvSpPr>
          <p:spPr>
            <a:xfrm>
              <a:off x="538621" y="3952097"/>
              <a:ext cx="523875" cy="66675"/>
            </a:xfrm>
            <a:custGeom>
              <a:avLst/>
              <a:gdLst/>
              <a:ahLst/>
              <a:cxnLst/>
              <a:rect l="l" t="t" r="r" b="b"/>
              <a:pathLst>
                <a:path w="523875" h="66675">
                  <a:moveTo>
                    <a:pt x="523875" y="66675"/>
                  </a:moveTo>
                  <a:lnTo>
                    <a:pt x="0" y="66675"/>
                  </a:lnTo>
                  <a:lnTo>
                    <a:pt x="0" y="0"/>
                  </a:lnTo>
                  <a:lnTo>
                    <a:pt x="523875" y="0"/>
                  </a:lnTo>
                  <a:lnTo>
                    <a:pt x="523875" y="66675"/>
                  </a:lnTo>
                  <a:close/>
                </a:path>
              </a:pathLst>
            </a:custGeom>
            <a:solidFill>
              <a:srgbClr val="008037"/>
            </a:solidFill>
          </p:spPr>
          <p:txBody>
            <a:bodyPr wrap="square" lIns="0" tIns="0" rIns="0" bIns="0" rtlCol="0"/>
            <a:lstStyle/>
            <a:p>
              <a:endParaRPr/>
            </a:p>
          </p:txBody>
        </p:sp>
        <p:sp>
          <p:nvSpPr>
            <p:cNvPr id="14" name="object 14"/>
            <p:cNvSpPr/>
            <p:nvPr/>
          </p:nvSpPr>
          <p:spPr>
            <a:xfrm>
              <a:off x="598212" y="4667417"/>
              <a:ext cx="66675" cy="6667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598212" y="5257967"/>
              <a:ext cx="66675" cy="66675"/>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598212" y="5553242"/>
              <a:ext cx="66675" cy="66675"/>
            </a:xfrm>
            <a:prstGeom prst="rect">
              <a:avLst/>
            </a:prstGeom>
            <a:blipFill>
              <a:blip r:embed="rId8" cstate="print"/>
              <a:stretch>
                <a:fillRect/>
              </a:stretch>
            </a:blipFill>
          </p:spPr>
          <p:txBody>
            <a:bodyPr wrap="square" lIns="0" tIns="0" rIns="0" bIns="0" rtlCol="0"/>
            <a:lstStyle/>
            <a:p>
              <a:endParaRPr/>
            </a:p>
          </p:txBody>
        </p:sp>
        <p:sp>
          <p:nvSpPr>
            <p:cNvPr id="17" name="object 17"/>
            <p:cNvSpPr txBox="1"/>
            <p:nvPr/>
          </p:nvSpPr>
          <p:spPr>
            <a:xfrm>
              <a:off x="465313" y="3353847"/>
              <a:ext cx="4031615" cy="2407920"/>
            </a:xfrm>
            <a:prstGeom prst="rect">
              <a:avLst/>
            </a:prstGeom>
          </p:spPr>
          <p:txBody>
            <a:bodyPr vert="horz" wrap="square" lIns="0" tIns="16510" rIns="0" bIns="0" rtlCol="0">
              <a:spAutoFit/>
            </a:bodyPr>
            <a:lstStyle/>
            <a:p>
              <a:pPr marL="12700">
                <a:lnSpc>
                  <a:spcPct val="100000"/>
                </a:lnSpc>
                <a:spcBef>
                  <a:spcPts val="130"/>
                </a:spcBef>
              </a:pPr>
              <a:r>
                <a:rPr lang="fr-FR" sz="2150" b="1" spc="-195" dirty="0">
                  <a:solidFill>
                    <a:srgbClr val="008037"/>
                  </a:solidFill>
                  <a:latin typeface="Verdana"/>
                  <a:cs typeface="Verdana"/>
                </a:rPr>
                <a:t>8</a:t>
              </a:r>
              <a:r>
                <a:rPr sz="2150" b="1" spc="-195" dirty="0">
                  <a:solidFill>
                    <a:srgbClr val="008037"/>
                  </a:solidFill>
                  <a:latin typeface="Verdana"/>
                  <a:cs typeface="Verdana"/>
                </a:rPr>
                <a:t>H</a:t>
              </a:r>
              <a:r>
                <a:rPr lang="fr-FR" sz="2150" b="1" spc="-195" dirty="0">
                  <a:solidFill>
                    <a:srgbClr val="008037"/>
                  </a:solidFill>
                  <a:latin typeface="Verdana"/>
                  <a:cs typeface="Verdana"/>
                </a:rPr>
                <a:t>3</a:t>
              </a:r>
              <a:r>
                <a:rPr sz="2150" b="1" spc="-195" dirty="0">
                  <a:solidFill>
                    <a:srgbClr val="008037"/>
                  </a:solidFill>
                  <a:latin typeface="Verdana"/>
                  <a:cs typeface="Verdana"/>
                </a:rPr>
                <a:t>0-12H</a:t>
              </a:r>
              <a:endParaRPr sz="2150" dirty="0">
                <a:latin typeface="Verdana"/>
                <a:cs typeface="Verdana"/>
              </a:endParaRPr>
            </a:p>
            <a:p>
              <a:pPr>
                <a:lnSpc>
                  <a:spcPct val="100000"/>
                </a:lnSpc>
                <a:spcBef>
                  <a:spcPts val="45"/>
                </a:spcBef>
              </a:pPr>
              <a:endParaRPr sz="3500" dirty="0">
                <a:latin typeface="Verdana"/>
                <a:cs typeface="Verdana"/>
              </a:endParaRPr>
            </a:p>
            <a:p>
              <a:pPr marL="357505" marR="5080" indent="-290195" algn="just">
                <a:lnSpc>
                  <a:spcPct val="125000"/>
                </a:lnSpc>
              </a:pPr>
              <a:r>
                <a:rPr sz="1600" b="1" spc="80" dirty="0">
                  <a:solidFill>
                    <a:srgbClr val="008037"/>
                  </a:solidFill>
                  <a:latin typeface="Arial"/>
                  <a:cs typeface="Arial"/>
                </a:rPr>
                <a:t>Intervention </a:t>
              </a:r>
              <a:r>
                <a:rPr sz="1600" b="1" spc="45" dirty="0">
                  <a:solidFill>
                    <a:srgbClr val="008037"/>
                  </a:solidFill>
                  <a:latin typeface="Arial"/>
                  <a:cs typeface="Arial"/>
                </a:rPr>
                <a:t>CSAPA </a:t>
              </a:r>
              <a:r>
                <a:rPr sz="1600" b="1" spc="10" dirty="0">
                  <a:solidFill>
                    <a:srgbClr val="008037"/>
                  </a:solidFill>
                  <a:latin typeface="Arial"/>
                  <a:cs typeface="Arial"/>
                </a:rPr>
                <a:t>L’Envol </a:t>
              </a:r>
              <a:r>
                <a:rPr sz="1600" b="1" spc="530" dirty="0">
                  <a:solidFill>
                    <a:srgbClr val="008037"/>
                  </a:solidFill>
                  <a:latin typeface="Arial"/>
                  <a:cs typeface="Arial"/>
                </a:rPr>
                <a:t>/</a:t>
              </a:r>
              <a:r>
                <a:rPr sz="1600" b="1" spc="-240" dirty="0">
                  <a:solidFill>
                    <a:srgbClr val="008037"/>
                  </a:solidFill>
                  <a:latin typeface="Arial"/>
                  <a:cs typeface="Arial"/>
                </a:rPr>
                <a:t> </a:t>
              </a:r>
              <a:r>
                <a:rPr sz="1600" b="1" spc="55" dirty="0">
                  <a:solidFill>
                    <a:srgbClr val="008037"/>
                  </a:solidFill>
                  <a:latin typeface="Arial"/>
                  <a:cs typeface="Arial"/>
                </a:rPr>
                <a:t>AISMT </a:t>
              </a:r>
              <a:r>
                <a:rPr sz="1600" b="1" spc="170" dirty="0">
                  <a:solidFill>
                    <a:srgbClr val="008037"/>
                  </a:solidFill>
                  <a:latin typeface="Arial"/>
                  <a:cs typeface="Arial"/>
                </a:rPr>
                <a:t>-  </a:t>
              </a:r>
              <a:r>
                <a:rPr sz="1600" spc="25" dirty="0">
                  <a:solidFill>
                    <a:srgbClr val="16204A"/>
                  </a:solidFill>
                  <a:latin typeface="Verdana"/>
                  <a:cs typeface="Verdana"/>
                </a:rPr>
                <a:t>Définitions </a:t>
              </a:r>
              <a:r>
                <a:rPr sz="1600" spc="-30" dirty="0">
                  <a:solidFill>
                    <a:srgbClr val="16204A"/>
                  </a:solidFill>
                  <a:latin typeface="Verdana"/>
                  <a:cs typeface="Verdana"/>
                </a:rPr>
                <a:t>(substances, </a:t>
              </a:r>
              <a:r>
                <a:rPr sz="1600" spc="-5" dirty="0">
                  <a:solidFill>
                    <a:srgbClr val="16204A"/>
                  </a:solidFill>
                  <a:latin typeface="Verdana"/>
                  <a:cs typeface="Verdana"/>
                </a:rPr>
                <a:t>addictions,  </a:t>
              </a:r>
              <a:r>
                <a:rPr sz="1600" spc="10" dirty="0">
                  <a:solidFill>
                    <a:srgbClr val="16204A"/>
                  </a:solidFill>
                  <a:latin typeface="Verdana"/>
                  <a:cs typeface="Verdana"/>
                </a:rPr>
                <a:t>dépendances, </a:t>
              </a:r>
              <a:r>
                <a:rPr sz="1600" spc="-45" dirty="0">
                  <a:solidFill>
                    <a:srgbClr val="16204A"/>
                  </a:solidFill>
                  <a:latin typeface="Verdana"/>
                  <a:cs typeface="Verdana"/>
                </a:rPr>
                <a:t>effets,</a:t>
              </a:r>
              <a:r>
                <a:rPr sz="1600" spc="-305" dirty="0">
                  <a:solidFill>
                    <a:srgbClr val="16204A"/>
                  </a:solidFill>
                  <a:latin typeface="Verdana"/>
                  <a:cs typeface="Verdana"/>
                </a:rPr>
                <a:t> </a:t>
              </a:r>
              <a:r>
                <a:rPr sz="1600" spc="-90" dirty="0">
                  <a:solidFill>
                    <a:srgbClr val="16204A"/>
                  </a:solidFill>
                  <a:latin typeface="Verdana"/>
                  <a:cs typeface="Verdana"/>
                </a:rPr>
                <a:t>risques...)</a:t>
              </a:r>
              <a:endParaRPr sz="1600" dirty="0">
                <a:latin typeface="Verdana"/>
                <a:cs typeface="Verdana"/>
              </a:endParaRPr>
            </a:p>
            <a:p>
              <a:pPr marL="357505" algn="just">
                <a:lnSpc>
                  <a:spcPct val="100000"/>
                </a:lnSpc>
                <a:spcBef>
                  <a:spcPts val="405"/>
                </a:spcBef>
              </a:pPr>
              <a:r>
                <a:rPr sz="1600" spc="-5" dirty="0">
                  <a:solidFill>
                    <a:srgbClr val="16204A"/>
                  </a:solidFill>
                  <a:latin typeface="Verdana"/>
                  <a:cs typeface="Verdana"/>
                </a:rPr>
                <a:t>Cas</a:t>
              </a:r>
              <a:r>
                <a:rPr sz="1600" spc="-140" dirty="0">
                  <a:solidFill>
                    <a:srgbClr val="16204A"/>
                  </a:solidFill>
                  <a:latin typeface="Verdana"/>
                  <a:cs typeface="Verdana"/>
                </a:rPr>
                <a:t> </a:t>
              </a:r>
              <a:r>
                <a:rPr sz="1600" spc="30" dirty="0">
                  <a:solidFill>
                    <a:srgbClr val="16204A"/>
                  </a:solidFill>
                  <a:latin typeface="Verdana"/>
                  <a:cs typeface="Verdana"/>
                </a:rPr>
                <a:t>concrets</a:t>
              </a:r>
              <a:endParaRPr sz="1600" dirty="0">
                <a:latin typeface="Verdana"/>
                <a:cs typeface="Verdana"/>
              </a:endParaRPr>
            </a:p>
            <a:p>
              <a:pPr marL="357505" algn="just">
                <a:lnSpc>
                  <a:spcPct val="100000"/>
                </a:lnSpc>
                <a:spcBef>
                  <a:spcPts val="405"/>
                </a:spcBef>
              </a:pPr>
              <a:r>
                <a:rPr sz="1600" spc="25" dirty="0">
                  <a:solidFill>
                    <a:srgbClr val="16204A"/>
                  </a:solidFill>
                  <a:latin typeface="Verdana"/>
                  <a:cs typeface="Verdana"/>
                </a:rPr>
                <a:t>Acteurs</a:t>
              </a:r>
              <a:r>
                <a:rPr sz="1600" spc="-140" dirty="0">
                  <a:solidFill>
                    <a:srgbClr val="16204A"/>
                  </a:solidFill>
                  <a:latin typeface="Verdana"/>
                  <a:cs typeface="Verdana"/>
                </a:rPr>
                <a:t> </a:t>
              </a:r>
              <a:r>
                <a:rPr sz="1600" spc="25" dirty="0">
                  <a:solidFill>
                    <a:srgbClr val="16204A"/>
                  </a:solidFill>
                  <a:latin typeface="Verdana"/>
                  <a:cs typeface="Verdana"/>
                </a:rPr>
                <a:t>et</a:t>
              </a:r>
              <a:r>
                <a:rPr sz="1600" spc="-135" dirty="0">
                  <a:solidFill>
                    <a:srgbClr val="16204A"/>
                  </a:solidFill>
                  <a:latin typeface="Verdana"/>
                  <a:cs typeface="Verdana"/>
                </a:rPr>
                <a:t> </a:t>
              </a:r>
              <a:r>
                <a:rPr sz="1600" spc="5" dirty="0">
                  <a:solidFill>
                    <a:srgbClr val="16204A"/>
                  </a:solidFill>
                  <a:latin typeface="Verdana"/>
                  <a:cs typeface="Verdana"/>
                </a:rPr>
                <a:t>stratégies</a:t>
              </a:r>
              <a:r>
                <a:rPr sz="1600" spc="-135" dirty="0">
                  <a:solidFill>
                    <a:srgbClr val="16204A"/>
                  </a:solidFill>
                  <a:latin typeface="Verdana"/>
                  <a:cs typeface="Verdana"/>
                </a:rPr>
                <a:t> </a:t>
              </a:r>
              <a:r>
                <a:rPr sz="1600" spc="55" dirty="0">
                  <a:solidFill>
                    <a:srgbClr val="16204A"/>
                  </a:solidFill>
                  <a:latin typeface="Verdana"/>
                  <a:cs typeface="Verdana"/>
                </a:rPr>
                <a:t>de</a:t>
              </a:r>
              <a:r>
                <a:rPr sz="1600" spc="-140" dirty="0">
                  <a:solidFill>
                    <a:srgbClr val="16204A"/>
                  </a:solidFill>
                  <a:latin typeface="Verdana"/>
                  <a:cs typeface="Verdana"/>
                </a:rPr>
                <a:t> </a:t>
              </a:r>
              <a:r>
                <a:rPr sz="1600" spc="25" dirty="0">
                  <a:solidFill>
                    <a:srgbClr val="16204A"/>
                  </a:solidFill>
                  <a:latin typeface="Verdana"/>
                  <a:cs typeface="Verdana"/>
                </a:rPr>
                <a:t>prévention</a:t>
              </a:r>
              <a:endParaRPr sz="1600" dirty="0">
                <a:latin typeface="Verdana"/>
                <a:cs typeface="Verdana"/>
              </a:endParaRPr>
            </a:p>
          </p:txBody>
        </p:sp>
      </p:grpSp>
      <p:sp>
        <p:nvSpPr>
          <p:cNvPr id="18" name="object 18"/>
          <p:cNvSpPr txBox="1">
            <a:spLocks noGrp="1"/>
          </p:cNvSpPr>
          <p:nvPr>
            <p:ph type="title"/>
          </p:nvPr>
        </p:nvSpPr>
        <p:spPr>
          <a:xfrm>
            <a:off x="442637" y="681842"/>
            <a:ext cx="5113020" cy="1391285"/>
          </a:xfrm>
          <a:prstGeom prst="rect">
            <a:avLst/>
          </a:prstGeom>
        </p:spPr>
        <p:txBody>
          <a:bodyPr vert="horz" wrap="square" lIns="0" tIns="40640" rIns="0" bIns="0" rtlCol="0">
            <a:spAutoFit/>
          </a:bodyPr>
          <a:lstStyle/>
          <a:p>
            <a:pPr marL="12700" marR="5080">
              <a:lnSpc>
                <a:spcPts val="5350"/>
              </a:lnSpc>
              <a:spcBef>
                <a:spcPts val="320"/>
              </a:spcBef>
            </a:pPr>
            <a:r>
              <a:rPr sz="4500" spc="-100" dirty="0">
                <a:solidFill>
                  <a:srgbClr val="FFFFFF"/>
                </a:solidFill>
              </a:rPr>
              <a:t>PROGRAMME</a:t>
            </a:r>
            <a:r>
              <a:rPr sz="4500" spc="-355" dirty="0">
                <a:solidFill>
                  <a:srgbClr val="FFFFFF"/>
                </a:solidFill>
              </a:rPr>
              <a:t> </a:t>
            </a:r>
            <a:r>
              <a:rPr sz="4500" spc="-45" dirty="0">
                <a:solidFill>
                  <a:srgbClr val="FFFFFF"/>
                </a:solidFill>
              </a:rPr>
              <a:t>DE  </a:t>
            </a:r>
            <a:r>
              <a:rPr sz="4500" spc="-150" dirty="0">
                <a:solidFill>
                  <a:srgbClr val="FFFFFF"/>
                </a:solidFill>
              </a:rPr>
              <a:t>LA</a:t>
            </a:r>
            <a:r>
              <a:rPr sz="4500" spc="-310" dirty="0">
                <a:solidFill>
                  <a:srgbClr val="FFFFFF"/>
                </a:solidFill>
              </a:rPr>
              <a:t> </a:t>
            </a:r>
            <a:r>
              <a:rPr sz="4500" spc="-120" dirty="0">
                <a:solidFill>
                  <a:srgbClr val="FFFFFF"/>
                </a:solidFill>
              </a:rPr>
              <a:t>JOURNÉE</a:t>
            </a:r>
            <a:endParaRPr sz="4500"/>
          </a:p>
        </p:txBody>
      </p:sp>
      <p:grpSp>
        <p:nvGrpSpPr>
          <p:cNvPr id="25" name="Groupe 24">
            <a:extLst>
              <a:ext uri="{FF2B5EF4-FFF2-40B4-BE49-F238E27FC236}">
                <a16:creationId xmlns:a16="http://schemas.microsoft.com/office/drawing/2014/main" id="{050D7F17-202E-42CF-B3AD-B3757E8CE4A4}"/>
              </a:ext>
            </a:extLst>
          </p:cNvPr>
          <p:cNvGrpSpPr/>
          <p:nvPr/>
        </p:nvGrpSpPr>
        <p:grpSpPr>
          <a:xfrm>
            <a:off x="4876800" y="3015999"/>
            <a:ext cx="4177665" cy="4150495"/>
            <a:chOff x="2803323" y="3609725"/>
            <a:chExt cx="4177665" cy="3297125"/>
          </a:xfrm>
        </p:grpSpPr>
        <p:sp>
          <p:nvSpPr>
            <p:cNvPr id="8" name="object 8"/>
            <p:cNvSpPr/>
            <p:nvPr/>
          </p:nvSpPr>
          <p:spPr>
            <a:xfrm>
              <a:off x="6096487" y="3952097"/>
              <a:ext cx="523875" cy="66675"/>
            </a:xfrm>
            <a:custGeom>
              <a:avLst/>
              <a:gdLst/>
              <a:ahLst/>
              <a:cxnLst/>
              <a:rect l="l" t="t" r="r" b="b"/>
              <a:pathLst>
                <a:path w="523875" h="66675">
                  <a:moveTo>
                    <a:pt x="523875" y="66675"/>
                  </a:moveTo>
                  <a:lnTo>
                    <a:pt x="0" y="66675"/>
                  </a:lnTo>
                  <a:lnTo>
                    <a:pt x="0" y="0"/>
                  </a:lnTo>
                  <a:lnTo>
                    <a:pt x="523875" y="0"/>
                  </a:lnTo>
                  <a:lnTo>
                    <a:pt x="523875" y="66675"/>
                  </a:lnTo>
                  <a:close/>
                </a:path>
              </a:pathLst>
            </a:custGeom>
            <a:solidFill>
              <a:srgbClr val="008037"/>
            </a:solidFill>
          </p:spPr>
          <p:txBody>
            <a:bodyPr wrap="square" lIns="0" tIns="0" rIns="0" bIns="0" rtlCol="0"/>
            <a:lstStyle/>
            <a:p>
              <a:endParaRPr/>
            </a:p>
          </p:txBody>
        </p:sp>
        <p:sp>
          <p:nvSpPr>
            <p:cNvPr id="23" name="object 23"/>
            <p:cNvSpPr txBox="1"/>
            <p:nvPr/>
          </p:nvSpPr>
          <p:spPr>
            <a:xfrm>
              <a:off x="2803323" y="3609725"/>
              <a:ext cx="4177665" cy="3297125"/>
            </a:xfrm>
            <a:prstGeom prst="rect">
              <a:avLst/>
            </a:prstGeom>
          </p:spPr>
          <p:txBody>
            <a:bodyPr vert="horz" wrap="square" lIns="0" tIns="16510" rIns="0" bIns="0" rtlCol="0">
              <a:spAutoFit/>
            </a:bodyPr>
            <a:lstStyle/>
            <a:p>
              <a:pPr marL="888365">
                <a:lnSpc>
                  <a:spcPct val="100000"/>
                </a:lnSpc>
                <a:spcBef>
                  <a:spcPts val="130"/>
                </a:spcBef>
              </a:pPr>
              <a:r>
                <a:rPr sz="1600" b="1" spc="-250" dirty="0">
                  <a:solidFill>
                    <a:srgbClr val="008037"/>
                  </a:solidFill>
                  <a:latin typeface="Verdana"/>
                  <a:cs typeface="Verdana"/>
                </a:rPr>
                <a:t>13H30-16H30</a:t>
              </a:r>
              <a:endParaRPr sz="1600" dirty="0">
                <a:latin typeface="Verdana"/>
                <a:cs typeface="Verdana"/>
              </a:endParaRPr>
            </a:p>
            <a:p>
              <a:pPr>
                <a:lnSpc>
                  <a:spcPct val="100000"/>
                </a:lnSpc>
                <a:spcBef>
                  <a:spcPts val="5"/>
                </a:spcBef>
              </a:pPr>
              <a:endParaRPr lang="fr-FR" sz="1600" dirty="0">
                <a:latin typeface="Verdana"/>
                <a:cs typeface="Verdana"/>
              </a:endParaRPr>
            </a:p>
            <a:p>
              <a:pPr marL="357505" marR="5080" indent="-345440">
                <a:lnSpc>
                  <a:spcPct val="123700"/>
                </a:lnSpc>
                <a:spcBef>
                  <a:spcPts val="5"/>
                </a:spcBef>
              </a:pPr>
              <a:r>
                <a:rPr lang="fr-FR" sz="1600" b="1" spc="80" dirty="0">
                  <a:solidFill>
                    <a:srgbClr val="008037"/>
                  </a:solidFill>
                  <a:latin typeface="Arial"/>
                  <a:cs typeface="Arial"/>
                </a:rPr>
                <a:t>Intervention </a:t>
              </a:r>
              <a:r>
                <a:rPr lang="fr-FR" sz="1600" b="1" spc="45" dirty="0">
                  <a:solidFill>
                    <a:srgbClr val="008037"/>
                  </a:solidFill>
                  <a:latin typeface="Arial"/>
                  <a:cs typeface="Arial"/>
                </a:rPr>
                <a:t>de Maître </a:t>
              </a:r>
              <a:r>
                <a:rPr lang="fr-FR" sz="1600" b="1" spc="45" dirty="0" err="1">
                  <a:solidFill>
                    <a:srgbClr val="008037"/>
                  </a:solidFill>
                  <a:latin typeface="Arial"/>
                  <a:cs typeface="Arial"/>
                </a:rPr>
                <a:t>Marce</a:t>
              </a:r>
              <a:r>
                <a:rPr lang="fr-FR" sz="1600" b="1" spc="45" dirty="0">
                  <a:solidFill>
                    <a:srgbClr val="008037"/>
                  </a:solidFill>
                  <a:latin typeface="Arial"/>
                  <a:cs typeface="Arial"/>
                </a:rPr>
                <a:t>, avocat spécialiste en droit du travail : </a:t>
              </a:r>
              <a:r>
                <a:rPr lang="fr-FR" sz="1600" spc="25" dirty="0">
                  <a:solidFill>
                    <a:srgbClr val="16204A"/>
                  </a:solidFill>
                  <a:latin typeface="Verdana"/>
                </a:rPr>
                <a:t>tests, jurisprudence, responsabilité de l’employeur </a:t>
              </a:r>
            </a:p>
            <a:p>
              <a:pPr marL="357505" marR="5080" indent="-345440">
                <a:lnSpc>
                  <a:spcPct val="123700"/>
                </a:lnSpc>
                <a:spcBef>
                  <a:spcPts val="5"/>
                </a:spcBef>
              </a:pPr>
              <a:r>
                <a:rPr lang="fr-FR" sz="1600" b="1" spc="45" dirty="0">
                  <a:solidFill>
                    <a:srgbClr val="008037"/>
                  </a:solidFill>
                  <a:latin typeface="Arial"/>
                  <a:cs typeface="Arial"/>
                </a:rPr>
                <a:t> </a:t>
              </a:r>
            </a:p>
            <a:p>
              <a:pPr marL="357505" marR="5080" indent="-345440">
                <a:lnSpc>
                  <a:spcPct val="123700"/>
                </a:lnSpc>
                <a:spcBef>
                  <a:spcPts val="5"/>
                </a:spcBef>
              </a:pPr>
              <a:r>
                <a:rPr lang="fr-FR" sz="1600" b="1" spc="80" dirty="0">
                  <a:solidFill>
                    <a:srgbClr val="008037"/>
                  </a:solidFill>
                  <a:latin typeface="Arial"/>
                  <a:cs typeface="Arial"/>
                </a:rPr>
                <a:t>Intervention</a:t>
              </a:r>
              <a:r>
                <a:rPr sz="1600" b="1" spc="80" dirty="0">
                  <a:solidFill>
                    <a:srgbClr val="008037"/>
                  </a:solidFill>
                  <a:latin typeface="Arial"/>
                  <a:cs typeface="Arial"/>
                </a:rPr>
                <a:t> </a:t>
              </a:r>
              <a:r>
                <a:rPr sz="1600" b="1" spc="-55" dirty="0">
                  <a:solidFill>
                    <a:srgbClr val="008037"/>
                  </a:solidFill>
                  <a:latin typeface="Arial"/>
                  <a:cs typeface="Arial"/>
                </a:rPr>
                <a:t>DREETS </a:t>
              </a:r>
              <a:r>
                <a:rPr sz="1600" b="1" spc="530" dirty="0">
                  <a:solidFill>
                    <a:srgbClr val="008037"/>
                  </a:solidFill>
                  <a:latin typeface="Arial"/>
                  <a:cs typeface="Arial"/>
                </a:rPr>
                <a:t>/</a:t>
              </a:r>
              <a:r>
                <a:rPr sz="1600" b="1" spc="-175" dirty="0">
                  <a:solidFill>
                    <a:srgbClr val="008037"/>
                  </a:solidFill>
                  <a:latin typeface="Arial"/>
                  <a:cs typeface="Arial"/>
                </a:rPr>
                <a:t> </a:t>
              </a:r>
              <a:r>
                <a:rPr sz="1600" b="1" spc="55" dirty="0">
                  <a:solidFill>
                    <a:srgbClr val="008037"/>
                  </a:solidFill>
                  <a:latin typeface="Arial"/>
                  <a:cs typeface="Arial"/>
                </a:rPr>
                <a:t>AISMT</a:t>
              </a:r>
              <a:endParaRPr lang="fr-FR" sz="1600" b="1" spc="55" dirty="0">
                <a:solidFill>
                  <a:srgbClr val="008037"/>
                </a:solidFill>
                <a:latin typeface="Arial"/>
                <a:cs typeface="Arial"/>
              </a:endParaRPr>
            </a:p>
            <a:p>
              <a:pPr marL="357505" marR="5080" indent="-345440">
                <a:lnSpc>
                  <a:spcPct val="123700"/>
                </a:lnSpc>
                <a:spcBef>
                  <a:spcPts val="5"/>
                </a:spcBef>
                <a:buFont typeface="Arial" panose="020B0604020202020204" pitchFamily="34" charset="0"/>
                <a:buChar char="•"/>
              </a:pPr>
              <a:r>
                <a:rPr sz="1600" spc="25" dirty="0">
                  <a:solidFill>
                    <a:srgbClr val="16204A"/>
                  </a:solidFill>
                  <a:latin typeface="Verdana"/>
                  <a:cs typeface="Verdana"/>
                </a:rPr>
                <a:t>O</a:t>
              </a:r>
              <a:r>
                <a:rPr lang="fr-FR" sz="1600" spc="25" dirty="0">
                  <a:solidFill>
                    <a:srgbClr val="16204A"/>
                  </a:solidFill>
                  <a:latin typeface="Verdana"/>
                  <a:cs typeface="Verdana"/>
                </a:rPr>
                <a:t>u</a:t>
              </a:r>
              <a:r>
                <a:rPr sz="1600" spc="25" dirty="0">
                  <a:solidFill>
                    <a:srgbClr val="16204A"/>
                  </a:solidFill>
                  <a:latin typeface="Verdana"/>
                  <a:cs typeface="Verdana"/>
                </a:rPr>
                <a:t>tils </a:t>
              </a:r>
              <a:r>
                <a:rPr sz="1600" spc="30" dirty="0">
                  <a:solidFill>
                    <a:srgbClr val="16204A"/>
                  </a:solidFill>
                  <a:latin typeface="Verdana"/>
                  <a:cs typeface="Verdana"/>
                </a:rPr>
                <a:t>d'une </a:t>
              </a:r>
              <a:r>
                <a:rPr sz="1600" spc="35" dirty="0">
                  <a:solidFill>
                    <a:srgbClr val="16204A"/>
                  </a:solidFill>
                  <a:latin typeface="Verdana"/>
                  <a:cs typeface="Verdana"/>
                </a:rPr>
                <a:t>politique </a:t>
              </a:r>
              <a:r>
                <a:rPr sz="1600" spc="55" dirty="0">
                  <a:solidFill>
                    <a:srgbClr val="16204A"/>
                  </a:solidFill>
                  <a:latin typeface="Verdana"/>
                  <a:cs typeface="Verdana"/>
                </a:rPr>
                <a:t>de </a:t>
              </a:r>
              <a:r>
                <a:rPr sz="1600" spc="25" dirty="0" err="1">
                  <a:solidFill>
                    <a:srgbClr val="16204A"/>
                  </a:solidFill>
                  <a:latin typeface="Verdana"/>
                  <a:cs typeface="Verdana"/>
                </a:rPr>
                <a:t>prévention</a:t>
              </a:r>
              <a:r>
                <a:rPr sz="1600" spc="25" dirty="0">
                  <a:solidFill>
                    <a:srgbClr val="16204A"/>
                  </a:solidFill>
                  <a:latin typeface="Verdana"/>
                  <a:cs typeface="Verdana"/>
                </a:rPr>
                <a:t>  </a:t>
              </a:r>
              <a:r>
                <a:rPr sz="1600" spc="40" dirty="0">
                  <a:solidFill>
                    <a:srgbClr val="16204A"/>
                  </a:solidFill>
                  <a:latin typeface="Verdana"/>
                  <a:cs typeface="Verdana"/>
                </a:rPr>
                <a:t>DUERP, règlement </a:t>
              </a:r>
              <a:r>
                <a:rPr sz="1600" spc="-10" dirty="0" err="1">
                  <a:solidFill>
                    <a:srgbClr val="16204A"/>
                  </a:solidFill>
                  <a:latin typeface="Verdana"/>
                  <a:cs typeface="Verdana"/>
                </a:rPr>
                <a:t>intérieur</a:t>
              </a:r>
              <a:r>
                <a:rPr sz="1600" spc="-10" dirty="0">
                  <a:solidFill>
                    <a:srgbClr val="16204A"/>
                  </a:solidFill>
                  <a:latin typeface="Verdana"/>
                  <a:cs typeface="Verdana"/>
                </a:rPr>
                <a:t>,</a:t>
              </a:r>
              <a:r>
                <a:rPr lang="fr-FR" sz="1600" spc="-10" dirty="0">
                  <a:solidFill>
                    <a:srgbClr val="16204A"/>
                  </a:solidFill>
                  <a:latin typeface="Verdana"/>
                  <a:cs typeface="Verdana"/>
                </a:rPr>
                <a:t> </a:t>
              </a:r>
              <a:r>
                <a:rPr sz="1600" spc="30" dirty="0" err="1">
                  <a:solidFill>
                    <a:srgbClr val="16204A"/>
                  </a:solidFill>
                  <a:latin typeface="Verdana"/>
                  <a:cs typeface="Verdana"/>
                </a:rPr>
                <a:t>protocole</a:t>
              </a:r>
              <a:r>
                <a:rPr lang="fr-FR" sz="1600" spc="-140" dirty="0">
                  <a:solidFill>
                    <a:srgbClr val="16204A"/>
                  </a:solidFill>
                  <a:latin typeface="Verdana"/>
                  <a:cs typeface="Verdana"/>
                </a:rPr>
                <a:t> </a:t>
              </a:r>
              <a:r>
                <a:rPr sz="1600" spc="10" dirty="0" err="1">
                  <a:solidFill>
                    <a:srgbClr val="16204A"/>
                  </a:solidFill>
                  <a:latin typeface="Verdana"/>
                  <a:cs typeface="Verdana"/>
                </a:rPr>
                <a:t>d'urgence</a:t>
              </a:r>
              <a:r>
                <a:rPr sz="1600" spc="10" dirty="0">
                  <a:solidFill>
                    <a:srgbClr val="16204A"/>
                  </a:solidFill>
                  <a:latin typeface="Verdana"/>
                  <a:cs typeface="Verdana"/>
                </a:rPr>
                <a:t>,</a:t>
              </a:r>
              <a:endParaRPr lang="fr-FR" sz="1600" dirty="0">
                <a:latin typeface="Verdana"/>
                <a:cs typeface="Verdana"/>
              </a:endParaRPr>
            </a:p>
            <a:p>
              <a:pPr marL="643255" marR="515620" indent="-285750">
                <a:lnSpc>
                  <a:spcPct val="121100"/>
                </a:lnSpc>
                <a:buFont typeface="Arial" panose="020B0604020202020204" pitchFamily="34" charset="0"/>
                <a:buChar char="•"/>
              </a:pPr>
              <a:r>
                <a:rPr lang="fr-FR" sz="1600" spc="35" dirty="0">
                  <a:solidFill>
                    <a:srgbClr val="16204A"/>
                  </a:solidFill>
                  <a:latin typeface="Verdana"/>
                  <a:cs typeface="Verdana"/>
                </a:rPr>
                <a:t>Fiches</a:t>
              </a:r>
              <a:r>
                <a:rPr lang="fr-FR" sz="1600" spc="-145" dirty="0">
                  <a:solidFill>
                    <a:srgbClr val="16204A"/>
                  </a:solidFill>
                  <a:latin typeface="Verdana"/>
                  <a:cs typeface="Verdana"/>
                </a:rPr>
                <a:t> </a:t>
              </a:r>
              <a:r>
                <a:rPr lang="fr-FR" sz="1600" spc="55" dirty="0">
                  <a:solidFill>
                    <a:srgbClr val="16204A"/>
                  </a:solidFill>
                  <a:latin typeface="Verdana"/>
                  <a:cs typeface="Verdana"/>
                </a:rPr>
                <a:t>de</a:t>
              </a:r>
              <a:r>
                <a:rPr lang="fr-FR" sz="1600" spc="-145" dirty="0">
                  <a:solidFill>
                    <a:srgbClr val="16204A"/>
                  </a:solidFill>
                  <a:latin typeface="Verdana"/>
                  <a:cs typeface="Verdana"/>
                </a:rPr>
                <a:t> </a:t>
              </a:r>
              <a:r>
                <a:rPr lang="fr-FR" sz="1600" spc="15" dirty="0">
                  <a:solidFill>
                    <a:srgbClr val="16204A"/>
                  </a:solidFill>
                  <a:latin typeface="Verdana"/>
                  <a:cs typeface="Verdana"/>
                </a:rPr>
                <a:t>signalement,</a:t>
              </a:r>
              <a:r>
                <a:rPr lang="fr-FR" sz="1600" spc="-140" dirty="0">
                  <a:solidFill>
                    <a:srgbClr val="16204A"/>
                  </a:solidFill>
                  <a:latin typeface="Verdana"/>
                  <a:cs typeface="Verdana"/>
                </a:rPr>
                <a:t> </a:t>
              </a:r>
              <a:r>
                <a:rPr lang="fr-FR" sz="1600" spc="15" dirty="0">
                  <a:solidFill>
                    <a:srgbClr val="16204A"/>
                  </a:solidFill>
                  <a:latin typeface="Verdana"/>
                  <a:cs typeface="Verdana"/>
                </a:rPr>
                <a:t>postes</a:t>
              </a:r>
              <a:r>
                <a:rPr lang="fr-FR" sz="1600" spc="-145" dirty="0">
                  <a:solidFill>
                    <a:srgbClr val="16204A"/>
                  </a:solidFill>
                  <a:latin typeface="Verdana"/>
                  <a:cs typeface="Verdana"/>
                </a:rPr>
                <a:t> </a:t>
              </a:r>
              <a:r>
                <a:rPr lang="fr-FR" sz="1600" spc="-5" dirty="0">
                  <a:solidFill>
                    <a:srgbClr val="16204A"/>
                  </a:solidFill>
                  <a:latin typeface="Verdana"/>
                  <a:cs typeface="Verdana"/>
                </a:rPr>
                <a:t>à  </a:t>
              </a:r>
              <a:r>
                <a:rPr lang="fr-FR" sz="1600" spc="15" dirty="0">
                  <a:solidFill>
                    <a:srgbClr val="16204A"/>
                  </a:solidFill>
                  <a:latin typeface="Verdana"/>
                  <a:cs typeface="Verdana"/>
                </a:rPr>
                <a:t>risque</a:t>
              </a:r>
              <a:endParaRPr lang="fr-FR" sz="1600" dirty="0">
                <a:latin typeface="Verdana"/>
                <a:cs typeface="Verdana"/>
              </a:endParaRPr>
            </a:p>
            <a:p>
              <a:pPr marL="643255" indent="-285750">
                <a:lnSpc>
                  <a:spcPct val="100000"/>
                </a:lnSpc>
                <a:spcBef>
                  <a:spcPts val="405"/>
                </a:spcBef>
                <a:buFont typeface="Arial" panose="020B0604020202020204" pitchFamily="34" charset="0"/>
                <a:buChar char="•"/>
              </a:pPr>
              <a:r>
                <a:rPr sz="1600" spc="40" dirty="0" err="1">
                  <a:solidFill>
                    <a:srgbClr val="16204A"/>
                  </a:solidFill>
                  <a:latin typeface="Verdana"/>
                  <a:cs typeface="Verdana"/>
                </a:rPr>
                <a:t>Echanges</a:t>
              </a:r>
              <a:r>
                <a:rPr sz="1600" spc="-140" dirty="0">
                  <a:solidFill>
                    <a:srgbClr val="16204A"/>
                  </a:solidFill>
                  <a:latin typeface="Verdana"/>
                  <a:cs typeface="Verdana"/>
                </a:rPr>
                <a:t> </a:t>
              </a:r>
              <a:r>
                <a:rPr sz="1600" spc="25" dirty="0">
                  <a:solidFill>
                    <a:srgbClr val="16204A"/>
                  </a:solidFill>
                  <a:latin typeface="Verdana"/>
                  <a:cs typeface="Verdana"/>
                </a:rPr>
                <a:t>et</a:t>
              </a:r>
              <a:r>
                <a:rPr sz="1600" spc="-140" dirty="0">
                  <a:solidFill>
                    <a:srgbClr val="16204A"/>
                  </a:solidFill>
                  <a:latin typeface="Verdana"/>
                  <a:cs typeface="Verdana"/>
                </a:rPr>
                <a:t> </a:t>
              </a:r>
              <a:r>
                <a:rPr sz="1600" spc="15" dirty="0">
                  <a:solidFill>
                    <a:srgbClr val="16204A"/>
                  </a:solidFill>
                  <a:latin typeface="Verdana"/>
                  <a:cs typeface="Verdana"/>
                </a:rPr>
                <a:t>retour</a:t>
              </a:r>
              <a:r>
                <a:rPr sz="1600" spc="-135" dirty="0">
                  <a:solidFill>
                    <a:srgbClr val="16204A"/>
                  </a:solidFill>
                  <a:latin typeface="Verdana"/>
                  <a:cs typeface="Verdana"/>
                </a:rPr>
                <a:t> </a:t>
              </a:r>
              <a:r>
                <a:rPr sz="1600" spc="15" dirty="0">
                  <a:solidFill>
                    <a:srgbClr val="16204A"/>
                  </a:solidFill>
                  <a:latin typeface="Verdana"/>
                  <a:cs typeface="Verdana"/>
                </a:rPr>
                <a:t>d’expériences</a:t>
              </a:r>
              <a:endParaRPr sz="1600" dirty="0">
                <a:latin typeface="Verdana"/>
                <a:cs typeface="Verdana"/>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
            <a:ext cx="9753600" cy="6583675"/>
          </a:xfrm>
          <a:custGeom>
            <a:avLst/>
            <a:gdLst/>
            <a:ahLst/>
            <a:cxnLst/>
            <a:rect l="l" t="t" r="r" b="b"/>
            <a:pathLst>
              <a:path w="9753600" h="6583680">
                <a:moveTo>
                  <a:pt x="0" y="6583674"/>
                </a:moveTo>
                <a:lnTo>
                  <a:pt x="9753600" y="6583674"/>
                </a:lnTo>
                <a:lnTo>
                  <a:pt x="9753600" y="0"/>
                </a:lnTo>
                <a:lnTo>
                  <a:pt x="0" y="0"/>
                </a:lnTo>
                <a:lnTo>
                  <a:pt x="0" y="6583674"/>
                </a:lnTo>
                <a:close/>
              </a:path>
            </a:pathLst>
          </a:custGeom>
          <a:solidFill>
            <a:srgbClr val="78BD99"/>
          </a:solidFill>
        </p:spPr>
        <p:txBody>
          <a:bodyPr wrap="square" lIns="0" tIns="0" rIns="0" bIns="0" rtlCol="0"/>
          <a:lstStyle/>
          <a:p>
            <a:endParaRPr dirty="0"/>
          </a:p>
        </p:txBody>
      </p:sp>
      <p:grpSp>
        <p:nvGrpSpPr>
          <p:cNvPr id="9" name="Groupe 8">
            <a:extLst>
              <a:ext uri="{FF2B5EF4-FFF2-40B4-BE49-F238E27FC236}">
                <a16:creationId xmlns:a16="http://schemas.microsoft.com/office/drawing/2014/main" id="{F97E4473-27B5-4337-B0DA-2493C702881E}"/>
              </a:ext>
            </a:extLst>
          </p:cNvPr>
          <p:cNvGrpSpPr/>
          <p:nvPr/>
        </p:nvGrpSpPr>
        <p:grpSpPr>
          <a:xfrm>
            <a:off x="0" y="6386565"/>
            <a:ext cx="9753600" cy="930539"/>
            <a:chOff x="0" y="6386565"/>
            <a:chExt cx="9753600" cy="930539"/>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FFFFFF"/>
            </a:solidFill>
          </p:spPr>
          <p:txBody>
            <a:bodyPr wrap="square" lIns="0" tIns="0" rIns="0" bIns="0" rtlCol="0"/>
            <a:lstStyle/>
            <a:p>
              <a:endParaRPr/>
            </a:p>
          </p:txBody>
        </p:sp>
        <p:sp>
          <p:nvSpPr>
            <p:cNvPr id="5" name="object 5"/>
            <p:cNvSpPr/>
            <p:nvPr/>
          </p:nvSpPr>
          <p:spPr>
            <a:xfrm>
              <a:off x="7835036" y="6386565"/>
              <a:ext cx="1918551" cy="928634"/>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838200" y="346148"/>
            <a:ext cx="8570745" cy="2321148"/>
          </a:xfrm>
          <a:prstGeom prst="rect">
            <a:avLst/>
          </a:prstGeom>
        </p:spPr>
        <p:txBody>
          <a:bodyPr vert="horz" wrap="square" lIns="0" tIns="12700" rIns="0" bIns="0" rtlCol="0">
            <a:spAutoFit/>
          </a:bodyPr>
          <a:lstStyle/>
          <a:p>
            <a:pPr marL="12700" algn="ctr">
              <a:lnSpc>
                <a:spcPct val="100000"/>
              </a:lnSpc>
              <a:spcBef>
                <a:spcPts val="100"/>
              </a:spcBef>
            </a:pPr>
            <a:r>
              <a:rPr lang="fr-FR" sz="5000" b="1" spc="245" dirty="0">
                <a:solidFill>
                  <a:srgbClr val="FFFFFF"/>
                </a:solidFill>
                <a:latin typeface="Arial"/>
                <a:cs typeface="Arial"/>
              </a:rPr>
              <a:t>INTERVENTION DE MAITRE JEAN JACQUES MARCE</a:t>
            </a:r>
            <a:endParaRPr sz="5000" b="1" spc="245" dirty="0">
              <a:solidFill>
                <a:srgbClr val="FFFFFF"/>
              </a:solidFill>
              <a:latin typeface="Arial"/>
              <a:cs typeface="Arial"/>
            </a:endParaRPr>
          </a:p>
        </p:txBody>
      </p:sp>
      <p:sp>
        <p:nvSpPr>
          <p:cNvPr id="8" name="object 8"/>
          <p:cNvSpPr txBox="1"/>
          <p:nvPr/>
        </p:nvSpPr>
        <p:spPr>
          <a:xfrm>
            <a:off x="888683" y="3291845"/>
            <a:ext cx="7976234" cy="2444002"/>
          </a:xfrm>
          <a:prstGeom prst="rect">
            <a:avLst/>
          </a:prstGeom>
        </p:spPr>
        <p:txBody>
          <a:bodyPr vert="horz" wrap="square" lIns="0" tIns="12700" rIns="0" bIns="0" rtlCol="0">
            <a:spAutoFit/>
          </a:bodyPr>
          <a:lstStyle/>
          <a:p>
            <a:pPr marL="262255" marR="5080" indent="-250190" algn="ctr">
              <a:lnSpc>
                <a:spcPct val="107500"/>
              </a:lnSpc>
              <a:spcBef>
                <a:spcPts val="100"/>
              </a:spcBef>
            </a:pPr>
            <a:r>
              <a:rPr lang="fr-FR" sz="5000" b="1" spc="245" dirty="0">
                <a:solidFill>
                  <a:srgbClr val="FFFFFF"/>
                </a:solidFill>
                <a:latin typeface="Arial"/>
                <a:cs typeface="Arial"/>
              </a:rPr>
              <a:t>Responsabilité de l’employeur, tests, jurisprudence </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9753600" cy="6583680"/>
          </a:xfrm>
          <a:custGeom>
            <a:avLst/>
            <a:gdLst/>
            <a:ahLst/>
            <a:cxnLst/>
            <a:rect l="l" t="t" r="r" b="b"/>
            <a:pathLst>
              <a:path w="9753600" h="6583680">
                <a:moveTo>
                  <a:pt x="0" y="6583674"/>
                </a:moveTo>
                <a:lnTo>
                  <a:pt x="9753600" y="6583674"/>
                </a:lnTo>
                <a:lnTo>
                  <a:pt x="9753600" y="0"/>
                </a:lnTo>
                <a:lnTo>
                  <a:pt x="0" y="0"/>
                </a:lnTo>
                <a:lnTo>
                  <a:pt x="0" y="6583674"/>
                </a:lnTo>
                <a:close/>
              </a:path>
            </a:pathLst>
          </a:custGeom>
          <a:solidFill>
            <a:srgbClr val="78BD99"/>
          </a:solidFill>
        </p:spPr>
        <p:txBody>
          <a:bodyPr wrap="square" lIns="0" tIns="0" rIns="0" bIns="0" rtlCol="0"/>
          <a:lstStyle/>
          <a:p>
            <a:endParaRPr/>
          </a:p>
        </p:txBody>
      </p:sp>
      <p:grpSp>
        <p:nvGrpSpPr>
          <p:cNvPr id="9" name="Groupe 8">
            <a:extLst>
              <a:ext uri="{FF2B5EF4-FFF2-40B4-BE49-F238E27FC236}">
                <a16:creationId xmlns:a16="http://schemas.microsoft.com/office/drawing/2014/main" id="{F97E4473-27B5-4337-B0DA-2493C702881E}"/>
              </a:ext>
            </a:extLst>
          </p:cNvPr>
          <p:cNvGrpSpPr/>
          <p:nvPr/>
        </p:nvGrpSpPr>
        <p:grpSpPr>
          <a:xfrm>
            <a:off x="0" y="6386565"/>
            <a:ext cx="9753600" cy="930539"/>
            <a:chOff x="0" y="6386565"/>
            <a:chExt cx="9753600" cy="930539"/>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FFFFFF"/>
            </a:solidFill>
          </p:spPr>
          <p:txBody>
            <a:bodyPr wrap="square" lIns="0" tIns="0" rIns="0" bIns="0" rtlCol="0"/>
            <a:lstStyle/>
            <a:p>
              <a:endParaRPr/>
            </a:p>
          </p:txBody>
        </p:sp>
        <p:sp>
          <p:nvSpPr>
            <p:cNvPr id="5" name="object 5"/>
            <p:cNvSpPr/>
            <p:nvPr/>
          </p:nvSpPr>
          <p:spPr>
            <a:xfrm>
              <a:off x="7835036" y="6386565"/>
              <a:ext cx="1918551" cy="928634"/>
            </a:xfrm>
            <a:prstGeom prst="rect">
              <a:avLst/>
            </a:prstGeom>
            <a:blipFill>
              <a:blip r:embed="rId4" cstate="print"/>
              <a:stretch>
                <a:fillRect/>
              </a:stretch>
            </a:blipFill>
          </p:spPr>
          <p:txBody>
            <a:bodyPr wrap="square" lIns="0" tIns="0" rIns="0" bIns="0" rtlCol="0"/>
            <a:lstStyle/>
            <a:p>
              <a:endParaRPr/>
            </a:p>
          </p:txBody>
        </p:sp>
      </p:grpSp>
      <p:sp>
        <p:nvSpPr>
          <p:cNvPr id="6" name="object 6"/>
          <p:cNvSpPr/>
          <p:nvPr/>
        </p:nvSpPr>
        <p:spPr>
          <a:xfrm>
            <a:off x="3562539" y="3750879"/>
            <a:ext cx="3477423" cy="2774545"/>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3130349" y="346148"/>
            <a:ext cx="2974975" cy="787400"/>
          </a:xfrm>
          <a:prstGeom prst="rect">
            <a:avLst/>
          </a:prstGeom>
        </p:spPr>
        <p:txBody>
          <a:bodyPr vert="horz" wrap="square" lIns="0" tIns="12700" rIns="0" bIns="0" rtlCol="0">
            <a:spAutoFit/>
          </a:bodyPr>
          <a:lstStyle/>
          <a:p>
            <a:pPr marL="12700">
              <a:lnSpc>
                <a:spcPct val="100000"/>
              </a:lnSpc>
              <a:spcBef>
                <a:spcPts val="100"/>
              </a:spcBef>
            </a:pPr>
            <a:r>
              <a:rPr sz="5000" b="1" spc="180" dirty="0">
                <a:solidFill>
                  <a:srgbClr val="FFFFFF"/>
                </a:solidFill>
                <a:latin typeface="Arial"/>
                <a:cs typeface="Arial"/>
              </a:rPr>
              <a:t>Objectif</a:t>
            </a:r>
            <a:r>
              <a:rPr sz="5000" b="1" spc="-95" dirty="0">
                <a:solidFill>
                  <a:srgbClr val="FFFFFF"/>
                </a:solidFill>
                <a:latin typeface="Arial"/>
                <a:cs typeface="Arial"/>
              </a:rPr>
              <a:t> </a:t>
            </a:r>
            <a:r>
              <a:rPr sz="5000" b="1" spc="80" dirty="0">
                <a:solidFill>
                  <a:srgbClr val="FFFFFF"/>
                </a:solidFill>
                <a:latin typeface="Arial"/>
                <a:cs typeface="Arial"/>
              </a:rPr>
              <a:t>:</a:t>
            </a:r>
            <a:endParaRPr sz="5000">
              <a:latin typeface="Arial"/>
              <a:cs typeface="Arial"/>
            </a:endParaRPr>
          </a:p>
        </p:txBody>
      </p:sp>
      <p:sp>
        <p:nvSpPr>
          <p:cNvPr id="8" name="object 8"/>
          <p:cNvSpPr txBox="1"/>
          <p:nvPr/>
        </p:nvSpPr>
        <p:spPr>
          <a:xfrm>
            <a:off x="716356" y="1993897"/>
            <a:ext cx="7976234" cy="1663700"/>
          </a:xfrm>
          <a:prstGeom prst="rect">
            <a:avLst/>
          </a:prstGeom>
        </p:spPr>
        <p:txBody>
          <a:bodyPr vert="horz" wrap="square" lIns="0" tIns="12700" rIns="0" bIns="0" rtlCol="0">
            <a:spAutoFit/>
          </a:bodyPr>
          <a:lstStyle/>
          <a:p>
            <a:pPr marL="262255" marR="5080" indent="-250190">
              <a:lnSpc>
                <a:spcPct val="107500"/>
              </a:lnSpc>
              <a:spcBef>
                <a:spcPts val="100"/>
              </a:spcBef>
            </a:pPr>
            <a:r>
              <a:rPr sz="5000" b="1" spc="245" dirty="0">
                <a:solidFill>
                  <a:srgbClr val="FFFFFF"/>
                </a:solidFill>
                <a:latin typeface="Arial"/>
                <a:cs typeface="Arial"/>
              </a:rPr>
              <a:t>Initier </a:t>
            </a:r>
            <a:r>
              <a:rPr sz="5000" b="1" spc="130" dirty="0">
                <a:solidFill>
                  <a:srgbClr val="FFFFFF"/>
                </a:solidFill>
                <a:latin typeface="Arial"/>
                <a:cs typeface="Arial"/>
              </a:rPr>
              <a:t>ou </a:t>
            </a:r>
            <a:r>
              <a:rPr sz="5000" b="1" spc="175" dirty="0">
                <a:solidFill>
                  <a:srgbClr val="FFFFFF"/>
                </a:solidFill>
                <a:latin typeface="Arial"/>
                <a:cs typeface="Arial"/>
              </a:rPr>
              <a:t>renforcer</a:t>
            </a:r>
            <a:r>
              <a:rPr sz="5000" b="1" spc="-670" dirty="0">
                <a:solidFill>
                  <a:srgbClr val="FFFFFF"/>
                </a:solidFill>
                <a:latin typeface="Arial"/>
                <a:cs typeface="Arial"/>
              </a:rPr>
              <a:t> </a:t>
            </a:r>
            <a:r>
              <a:rPr sz="5000" b="1" spc="215" dirty="0">
                <a:solidFill>
                  <a:srgbClr val="FFFFFF"/>
                </a:solidFill>
                <a:latin typeface="Arial"/>
                <a:cs typeface="Arial"/>
              </a:rPr>
              <a:t>votre  </a:t>
            </a:r>
            <a:r>
              <a:rPr sz="5000" b="1" spc="170" dirty="0">
                <a:solidFill>
                  <a:srgbClr val="FFFFFF"/>
                </a:solidFill>
                <a:latin typeface="Arial"/>
                <a:cs typeface="Arial"/>
              </a:rPr>
              <a:t>politique </a:t>
            </a:r>
            <a:r>
              <a:rPr sz="5000" b="1" spc="135" dirty="0">
                <a:solidFill>
                  <a:srgbClr val="FFFFFF"/>
                </a:solidFill>
                <a:latin typeface="Arial"/>
                <a:cs typeface="Arial"/>
              </a:rPr>
              <a:t>de</a:t>
            </a:r>
            <a:r>
              <a:rPr sz="5000" b="1" spc="-380" dirty="0">
                <a:solidFill>
                  <a:srgbClr val="FFFFFF"/>
                </a:solidFill>
                <a:latin typeface="Arial"/>
                <a:cs typeface="Arial"/>
              </a:rPr>
              <a:t> </a:t>
            </a:r>
            <a:r>
              <a:rPr sz="5000" b="1" spc="190" dirty="0">
                <a:solidFill>
                  <a:srgbClr val="FFFFFF"/>
                </a:solidFill>
                <a:latin typeface="Arial"/>
                <a:cs typeface="Arial"/>
              </a:rPr>
              <a:t>prévention</a:t>
            </a:r>
            <a:endParaRPr sz="5000">
              <a:latin typeface="Arial"/>
              <a:cs typeface="Arial"/>
            </a:endParaRPr>
          </a:p>
        </p:txBody>
      </p:sp>
    </p:spTree>
    <p:custDataLst>
      <p:tags r:id="rId1"/>
    </p:custDataLst>
    <p:extLst>
      <p:ext uri="{BB962C8B-B14F-4D97-AF65-F5344CB8AC3E}">
        <p14:creationId xmlns:p14="http://schemas.microsoft.com/office/powerpoint/2010/main" val="57257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3766185" cy="7315200"/>
          </a:xfrm>
          <a:custGeom>
            <a:avLst/>
            <a:gdLst/>
            <a:ahLst/>
            <a:cxnLst/>
            <a:rect l="l" t="t" r="r" b="b"/>
            <a:pathLst>
              <a:path w="3766185" h="7315200">
                <a:moveTo>
                  <a:pt x="0" y="7315200"/>
                </a:moveTo>
                <a:lnTo>
                  <a:pt x="3765987" y="7315200"/>
                </a:lnTo>
                <a:lnTo>
                  <a:pt x="3765987" y="0"/>
                </a:lnTo>
                <a:lnTo>
                  <a:pt x="0" y="0"/>
                </a:lnTo>
                <a:lnTo>
                  <a:pt x="0" y="7315200"/>
                </a:lnTo>
                <a:close/>
              </a:path>
            </a:pathLst>
          </a:custGeom>
          <a:solidFill>
            <a:srgbClr val="78BD99"/>
          </a:solidFill>
        </p:spPr>
        <p:txBody>
          <a:bodyPr wrap="square" lIns="0" tIns="0" rIns="0" bIns="0" rtlCol="0"/>
          <a:lstStyle/>
          <a:p>
            <a:endParaRPr lang="fr-FR"/>
          </a:p>
        </p:txBody>
      </p:sp>
      <p:sp>
        <p:nvSpPr>
          <p:cNvPr id="3" name="object 3"/>
          <p:cNvSpPr/>
          <p:nvPr/>
        </p:nvSpPr>
        <p:spPr>
          <a:xfrm>
            <a:off x="197669" y="2386882"/>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FFFFFF"/>
          </a:solidFill>
        </p:spPr>
        <p:txBody>
          <a:bodyPr wrap="square" lIns="0" tIns="0" rIns="0" bIns="0" rtlCol="0"/>
          <a:lstStyle/>
          <a:p>
            <a:endParaRPr/>
          </a:p>
        </p:txBody>
      </p:sp>
      <p:sp>
        <p:nvSpPr>
          <p:cNvPr id="9" name="object 9"/>
          <p:cNvSpPr txBox="1"/>
          <p:nvPr/>
        </p:nvSpPr>
        <p:spPr>
          <a:xfrm>
            <a:off x="3986854" y="1426032"/>
            <a:ext cx="5600065" cy="2055050"/>
          </a:xfrm>
          <a:prstGeom prst="rect">
            <a:avLst/>
          </a:prstGeom>
        </p:spPr>
        <p:txBody>
          <a:bodyPr vert="horz" wrap="square" lIns="0" tIns="79375" rIns="0" bIns="0" rtlCol="0">
            <a:spAutoFit/>
          </a:bodyPr>
          <a:lstStyle/>
          <a:p>
            <a:pPr marL="443865">
              <a:lnSpc>
                <a:spcPct val="100000"/>
              </a:lnSpc>
              <a:spcBef>
                <a:spcPts val="625"/>
              </a:spcBef>
            </a:pPr>
            <a:r>
              <a:rPr lang="fr-FR" sz="2000" b="1" dirty="0">
                <a:solidFill>
                  <a:srgbClr val="003399"/>
                </a:solidFill>
                <a:latin typeface="Arial"/>
                <a:cs typeface="Arial"/>
                <a:sym typeface="Wingdings" panose="05000000000000000000" pitchFamily="2" charset="2"/>
              </a:rPr>
              <a:t> </a:t>
            </a:r>
            <a:r>
              <a:rPr sz="2000" b="1" dirty="0" err="1">
                <a:solidFill>
                  <a:srgbClr val="003399"/>
                </a:solidFill>
                <a:latin typeface="Arial"/>
                <a:cs typeface="Arial"/>
              </a:rPr>
              <a:t>Art.L</a:t>
            </a:r>
            <a:r>
              <a:rPr sz="2000" b="1" dirty="0">
                <a:solidFill>
                  <a:srgbClr val="003399"/>
                </a:solidFill>
                <a:latin typeface="Arial"/>
                <a:cs typeface="Arial"/>
              </a:rPr>
              <a:t> 4622-2 Code du travail</a:t>
            </a:r>
            <a:endParaRPr sz="2000" dirty="0">
              <a:latin typeface="Arial"/>
              <a:cs typeface="Arial"/>
            </a:endParaRPr>
          </a:p>
          <a:p>
            <a:pPr marL="12700">
              <a:spcBef>
                <a:spcPts val="525"/>
              </a:spcBef>
            </a:pPr>
            <a:r>
              <a:rPr sz="2000" i="1" spc="-180" dirty="0">
                <a:solidFill>
                  <a:srgbClr val="003399"/>
                </a:solidFill>
                <a:latin typeface="Arial" panose="020B0604020202020204" pitchFamily="34" charset="0"/>
                <a:cs typeface="Arial" panose="020B0604020202020204" pitchFamily="34" charset="0"/>
              </a:rPr>
              <a:t>« </a:t>
            </a:r>
            <a:r>
              <a:rPr sz="2000" i="1" spc="-35" dirty="0">
                <a:solidFill>
                  <a:srgbClr val="003399"/>
                </a:solidFill>
                <a:latin typeface="Arial" panose="020B0604020202020204" pitchFamily="34" charset="0"/>
                <a:cs typeface="Arial" panose="020B0604020202020204" pitchFamily="34" charset="0"/>
              </a:rPr>
              <a:t>Conseiller </a:t>
            </a:r>
            <a:r>
              <a:rPr sz="2000" i="1" spc="-75" dirty="0">
                <a:solidFill>
                  <a:srgbClr val="003399"/>
                </a:solidFill>
                <a:latin typeface="Arial" panose="020B0604020202020204" pitchFamily="34" charset="0"/>
                <a:cs typeface="Arial" panose="020B0604020202020204" pitchFamily="34" charset="0"/>
              </a:rPr>
              <a:t>les </a:t>
            </a:r>
            <a:r>
              <a:rPr sz="2000" i="1" spc="-25" dirty="0">
                <a:solidFill>
                  <a:srgbClr val="003399"/>
                </a:solidFill>
                <a:latin typeface="Arial" panose="020B0604020202020204" pitchFamily="34" charset="0"/>
                <a:cs typeface="Arial" panose="020B0604020202020204" pitchFamily="34" charset="0"/>
              </a:rPr>
              <a:t>employeurs, </a:t>
            </a:r>
            <a:r>
              <a:rPr sz="2000" i="1" dirty="0">
                <a:solidFill>
                  <a:srgbClr val="003399"/>
                </a:solidFill>
                <a:latin typeface="Arial" panose="020B0604020202020204" pitchFamily="34" charset="0"/>
                <a:cs typeface="Arial" panose="020B0604020202020204" pitchFamily="34" charset="0"/>
              </a:rPr>
              <a:t>sur </a:t>
            </a:r>
            <a:r>
              <a:rPr sz="2000" i="1" spc="-75" dirty="0">
                <a:solidFill>
                  <a:srgbClr val="003399"/>
                </a:solidFill>
                <a:latin typeface="Arial" panose="020B0604020202020204" pitchFamily="34" charset="0"/>
                <a:cs typeface="Arial" panose="020B0604020202020204" pitchFamily="34" charset="0"/>
              </a:rPr>
              <a:t>les </a:t>
            </a:r>
            <a:r>
              <a:rPr sz="2000" i="1" spc="-5" dirty="0">
                <a:solidFill>
                  <a:srgbClr val="003399"/>
                </a:solidFill>
                <a:latin typeface="Arial" panose="020B0604020202020204" pitchFamily="34" charset="0"/>
                <a:cs typeface="Arial" panose="020B0604020202020204" pitchFamily="34" charset="0"/>
              </a:rPr>
              <a:t>dispositions</a:t>
            </a:r>
            <a:r>
              <a:rPr sz="2000" i="1" spc="170" dirty="0">
                <a:solidFill>
                  <a:srgbClr val="003399"/>
                </a:solidFill>
                <a:latin typeface="Arial" panose="020B0604020202020204" pitchFamily="34" charset="0"/>
                <a:cs typeface="Arial" panose="020B0604020202020204" pitchFamily="34" charset="0"/>
              </a:rPr>
              <a:t> </a:t>
            </a:r>
            <a:r>
              <a:rPr sz="2000" i="1" spc="-20" dirty="0">
                <a:solidFill>
                  <a:srgbClr val="003399"/>
                </a:solidFill>
                <a:latin typeface="Arial" panose="020B0604020202020204" pitchFamily="34" charset="0"/>
                <a:cs typeface="Arial" panose="020B0604020202020204" pitchFamily="34" charset="0"/>
              </a:rPr>
              <a:t>et</a:t>
            </a:r>
            <a:r>
              <a:rPr lang="fr-FR" sz="2000" i="1" spc="-20" dirty="0">
                <a:solidFill>
                  <a:srgbClr val="003399"/>
                </a:solidFill>
                <a:latin typeface="Arial" panose="020B0604020202020204" pitchFamily="34" charset="0"/>
                <a:cs typeface="Arial" panose="020B0604020202020204" pitchFamily="34" charset="0"/>
              </a:rPr>
              <a:t> </a:t>
            </a:r>
            <a:r>
              <a:rPr lang="fr-FR" sz="2000" i="1" spc="-50" dirty="0">
                <a:solidFill>
                  <a:srgbClr val="003399"/>
                </a:solidFill>
                <a:latin typeface="Arial" panose="020B0604020202020204" pitchFamily="34" charset="0"/>
                <a:cs typeface="Arial" panose="020B0604020202020204" pitchFamily="34" charset="0"/>
              </a:rPr>
              <a:t>mesures </a:t>
            </a:r>
            <a:r>
              <a:rPr lang="fr-FR" sz="2000" i="1" spc="-65" dirty="0">
                <a:solidFill>
                  <a:srgbClr val="003399"/>
                </a:solidFill>
                <a:latin typeface="Arial" panose="020B0604020202020204" pitchFamily="34" charset="0"/>
                <a:cs typeface="Arial" panose="020B0604020202020204" pitchFamily="34" charset="0"/>
              </a:rPr>
              <a:t>nécessaires </a:t>
            </a:r>
            <a:r>
              <a:rPr lang="fr-FR" sz="2000" i="1" spc="40" dirty="0">
                <a:solidFill>
                  <a:srgbClr val="003399"/>
                </a:solidFill>
                <a:latin typeface="Arial" panose="020B0604020202020204" pitchFamily="34" charset="0"/>
                <a:cs typeface="Arial" panose="020B0604020202020204" pitchFamily="34" charset="0"/>
              </a:rPr>
              <a:t>afin </a:t>
            </a:r>
            <a:r>
              <a:rPr lang="fr-FR" sz="2000" i="1" spc="-45" dirty="0">
                <a:solidFill>
                  <a:srgbClr val="003399"/>
                </a:solidFill>
                <a:latin typeface="Arial" panose="020B0604020202020204" pitchFamily="34" charset="0"/>
                <a:cs typeface="Arial" panose="020B0604020202020204" pitchFamily="34" charset="0"/>
              </a:rPr>
              <a:t>de </a:t>
            </a:r>
            <a:r>
              <a:rPr lang="fr-FR" sz="2000" i="1" dirty="0">
                <a:solidFill>
                  <a:srgbClr val="003399"/>
                </a:solidFill>
                <a:latin typeface="Arial" panose="020B0604020202020204" pitchFamily="34" charset="0"/>
                <a:cs typeface="Arial" panose="020B0604020202020204" pitchFamily="34" charset="0"/>
              </a:rPr>
              <a:t>prévenir </a:t>
            </a:r>
            <a:r>
              <a:rPr lang="fr-FR" sz="2000" i="1" spc="35" dirty="0">
                <a:solidFill>
                  <a:srgbClr val="003399"/>
                </a:solidFill>
                <a:latin typeface="Arial" panose="020B0604020202020204" pitchFamily="34" charset="0"/>
                <a:cs typeface="Arial" panose="020B0604020202020204" pitchFamily="34" charset="0"/>
              </a:rPr>
              <a:t>la </a:t>
            </a:r>
            <a:r>
              <a:rPr lang="fr-FR" sz="2000" i="1" spc="10" dirty="0">
                <a:solidFill>
                  <a:srgbClr val="003399"/>
                </a:solidFill>
                <a:latin typeface="Arial" panose="020B0604020202020204" pitchFamily="34" charset="0"/>
                <a:cs typeface="Arial" panose="020B0604020202020204" pitchFamily="34" charset="0"/>
              </a:rPr>
              <a:t>consommation </a:t>
            </a:r>
            <a:r>
              <a:rPr lang="fr-FR" sz="2000" i="1" spc="-5" dirty="0">
                <a:solidFill>
                  <a:srgbClr val="003399"/>
                </a:solidFill>
                <a:latin typeface="Arial" panose="020B0604020202020204" pitchFamily="34" charset="0"/>
                <a:cs typeface="Arial" panose="020B0604020202020204" pitchFamily="34" charset="0"/>
              </a:rPr>
              <a:t>d’alcool </a:t>
            </a:r>
            <a:r>
              <a:rPr lang="fr-FR" sz="2000" i="1" spc="-20" dirty="0">
                <a:solidFill>
                  <a:srgbClr val="003399"/>
                </a:solidFill>
                <a:latin typeface="Arial" panose="020B0604020202020204" pitchFamily="34" charset="0"/>
                <a:cs typeface="Arial" panose="020B0604020202020204" pitchFamily="34" charset="0"/>
              </a:rPr>
              <a:t>et </a:t>
            </a:r>
            <a:r>
              <a:rPr lang="fr-FR" sz="2000" i="1" spc="-45" dirty="0">
                <a:solidFill>
                  <a:srgbClr val="003399"/>
                </a:solidFill>
                <a:latin typeface="Arial" panose="020B0604020202020204" pitchFamily="34" charset="0"/>
                <a:cs typeface="Arial" panose="020B0604020202020204" pitchFamily="34" charset="0"/>
              </a:rPr>
              <a:t>de </a:t>
            </a:r>
            <a:r>
              <a:rPr lang="fr-FR" sz="2000" i="1" spc="-30" dirty="0">
                <a:solidFill>
                  <a:srgbClr val="003399"/>
                </a:solidFill>
                <a:latin typeface="Arial" panose="020B0604020202020204" pitchFamily="34" charset="0"/>
                <a:cs typeface="Arial" panose="020B0604020202020204" pitchFamily="34" charset="0"/>
              </a:rPr>
              <a:t>drogues </a:t>
            </a:r>
            <a:r>
              <a:rPr lang="fr-FR" sz="2000" i="1" dirty="0">
                <a:solidFill>
                  <a:srgbClr val="003399"/>
                </a:solidFill>
                <a:latin typeface="Arial" panose="020B0604020202020204" pitchFamily="34" charset="0"/>
                <a:cs typeface="Arial" panose="020B0604020202020204" pitchFamily="34" charset="0"/>
              </a:rPr>
              <a:t>sur </a:t>
            </a:r>
            <a:r>
              <a:rPr lang="fr-FR" sz="2000" i="1" spc="-35" dirty="0">
                <a:solidFill>
                  <a:srgbClr val="003399"/>
                </a:solidFill>
                <a:latin typeface="Arial" panose="020B0604020202020204" pitchFamily="34" charset="0"/>
                <a:cs typeface="Arial" panose="020B0604020202020204" pitchFamily="34" charset="0"/>
              </a:rPr>
              <a:t>le </a:t>
            </a:r>
            <a:r>
              <a:rPr lang="fr-FR" sz="2000" i="1" spc="5" dirty="0">
                <a:solidFill>
                  <a:srgbClr val="003399"/>
                </a:solidFill>
                <a:latin typeface="Arial" panose="020B0604020202020204" pitchFamily="34" charset="0"/>
                <a:cs typeface="Arial" panose="020B0604020202020204" pitchFamily="34" charset="0"/>
              </a:rPr>
              <a:t>lieu  </a:t>
            </a:r>
            <a:r>
              <a:rPr lang="fr-FR" sz="2000" i="1" spc="-45" dirty="0">
                <a:solidFill>
                  <a:srgbClr val="003399"/>
                </a:solidFill>
                <a:latin typeface="Arial" panose="020B0604020202020204" pitchFamily="34" charset="0"/>
                <a:cs typeface="Arial" panose="020B0604020202020204" pitchFamily="34" charset="0"/>
              </a:rPr>
              <a:t>de </a:t>
            </a:r>
            <a:r>
              <a:rPr lang="fr-FR" sz="2000" i="1" spc="35" dirty="0">
                <a:solidFill>
                  <a:srgbClr val="003399"/>
                </a:solidFill>
                <a:latin typeface="Arial" panose="020B0604020202020204" pitchFamily="34" charset="0"/>
                <a:cs typeface="Arial" panose="020B0604020202020204" pitchFamily="34" charset="0"/>
              </a:rPr>
              <a:t>travail</a:t>
            </a:r>
            <a:r>
              <a:rPr lang="fr-FR" sz="2000" i="1" spc="-40" dirty="0">
                <a:solidFill>
                  <a:srgbClr val="003399"/>
                </a:solidFill>
                <a:latin typeface="Arial" panose="020B0604020202020204" pitchFamily="34" charset="0"/>
                <a:cs typeface="Arial" panose="020B0604020202020204" pitchFamily="34" charset="0"/>
              </a:rPr>
              <a:t> </a:t>
            </a:r>
            <a:r>
              <a:rPr lang="fr-FR" sz="2000" i="1" spc="-180" dirty="0">
                <a:solidFill>
                  <a:srgbClr val="003399"/>
                </a:solidFill>
                <a:latin typeface="Arial" panose="020B0604020202020204" pitchFamily="34" charset="0"/>
                <a:cs typeface="Arial" panose="020B0604020202020204" pitchFamily="34" charset="0"/>
              </a:rPr>
              <a:t>»</a:t>
            </a:r>
          </a:p>
          <a:p>
            <a:pPr marL="12700">
              <a:lnSpc>
                <a:spcPct val="100000"/>
              </a:lnSpc>
              <a:spcBef>
                <a:spcPts val="525"/>
              </a:spcBef>
            </a:pPr>
            <a:endParaRPr sz="2000" dirty="0">
              <a:latin typeface="Arial"/>
              <a:cs typeface="Arial"/>
            </a:endParaRPr>
          </a:p>
        </p:txBody>
      </p:sp>
      <p:sp>
        <p:nvSpPr>
          <p:cNvPr id="10" name="object 10"/>
          <p:cNvSpPr txBox="1">
            <a:spLocks noGrp="1"/>
          </p:cNvSpPr>
          <p:nvPr>
            <p:ph type="body" idx="1"/>
          </p:nvPr>
        </p:nvSpPr>
        <p:spPr>
          <a:xfrm>
            <a:off x="3766184" y="3597798"/>
            <a:ext cx="5792571" cy="2124108"/>
          </a:xfrm>
          <a:prstGeom prst="rect">
            <a:avLst/>
          </a:prstGeom>
        </p:spPr>
        <p:txBody>
          <a:bodyPr vert="horz" wrap="square" lIns="0" tIns="12700" rIns="0" bIns="0" rtlCol="0">
            <a:spAutoFit/>
          </a:bodyPr>
          <a:lstStyle/>
          <a:p>
            <a:pPr marL="786765" marR="5080" indent="-342900" algn="just">
              <a:lnSpc>
                <a:spcPct val="115599"/>
              </a:lnSpc>
              <a:buFont typeface="Wingdings" panose="05000000000000000000" pitchFamily="2" charset="2"/>
              <a:buChar char="è"/>
            </a:pPr>
            <a:r>
              <a:rPr i="0" dirty="0" err="1">
                <a:latin typeface="Arial Black"/>
                <a:cs typeface="Arial Black"/>
              </a:rPr>
              <a:t>Suivre</a:t>
            </a:r>
            <a:r>
              <a:rPr i="0" dirty="0">
                <a:latin typeface="Arial Black"/>
                <a:cs typeface="Arial Black"/>
              </a:rPr>
              <a:t> les recommandations du plan </a:t>
            </a:r>
            <a:r>
              <a:rPr i="0" dirty="0" err="1">
                <a:latin typeface="Arial Black"/>
                <a:cs typeface="Arial Black"/>
              </a:rPr>
              <a:t>santé</a:t>
            </a:r>
            <a:r>
              <a:rPr i="0" dirty="0">
                <a:latin typeface="Arial Black"/>
                <a:cs typeface="Arial Black"/>
              </a:rPr>
              <a:t> travail </a:t>
            </a:r>
            <a:r>
              <a:rPr i="0" dirty="0" err="1">
                <a:latin typeface="Arial Black"/>
                <a:cs typeface="Arial Black"/>
              </a:rPr>
              <a:t>en</a:t>
            </a:r>
            <a:r>
              <a:rPr i="0" dirty="0">
                <a:latin typeface="Arial Black"/>
                <a:cs typeface="Arial Black"/>
              </a:rPr>
              <a:t> </a:t>
            </a:r>
            <a:r>
              <a:rPr lang="fr-FR" i="0" dirty="0">
                <a:latin typeface="Arial Black"/>
                <a:cs typeface="Arial Black"/>
              </a:rPr>
              <a:t>:</a:t>
            </a:r>
          </a:p>
          <a:p>
            <a:pPr marL="443865" marR="5080" algn="l">
              <a:lnSpc>
                <a:spcPct val="115599"/>
              </a:lnSpc>
            </a:pPr>
            <a:r>
              <a:rPr i="1" spc="-180" dirty="0"/>
              <a:t>« </a:t>
            </a:r>
            <a:r>
              <a:rPr i="1" spc="-15" dirty="0"/>
              <a:t>encourageant </a:t>
            </a:r>
            <a:r>
              <a:rPr i="1" spc="35" dirty="0"/>
              <a:t>la  </a:t>
            </a:r>
            <a:r>
              <a:rPr spc="5" dirty="0"/>
              <a:t>concertation </a:t>
            </a:r>
            <a:r>
              <a:rPr dirty="0"/>
              <a:t>sur </a:t>
            </a:r>
            <a:r>
              <a:rPr spc="-75" dirty="0"/>
              <a:t>les </a:t>
            </a:r>
            <a:r>
              <a:rPr spc="-50" dirty="0"/>
              <a:t>mesures </a:t>
            </a:r>
            <a:r>
              <a:rPr spc="-45" dirty="0"/>
              <a:t>de </a:t>
            </a:r>
            <a:r>
              <a:rPr dirty="0"/>
              <a:t>prévention </a:t>
            </a:r>
            <a:r>
              <a:rPr spc="-20" dirty="0"/>
              <a:t>et  </a:t>
            </a:r>
            <a:r>
              <a:rPr spc="-45" dirty="0"/>
              <a:t>en </a:t>
            </a:r>
            <a:r>
              <a:rPr spc="25" dirty="0"/>
              <a:t>diffusant </a:t>
            </a:r>
            <a:r>
              <a:rPr spc="-15" dirty="0"/>
              <a:t>auprès</a:t>
            </a:r>
            <a:r>
              <a:rPr spc="525" dirty="0"/>
              <a:t> </a:t>
            </a:r>
            <a:r>
              <a:rPr spc="-80" dirty="0"/>
              <a:t>des </a:t>
            </a:r>
            <a:r>
              <a:rPr spc="-20" dirty="0"/>
              <a:t>employeurs </a:t>
            </a:r>
            <a:r>
              <a:rPr spc="-75" dirty="0"/>
              <a:t>les  </a:t>
            </a:r>
            <a:r>
              <a:rPr spc="-30" dirty="0"/>
              <a:t>bonnes </a:t>
            </a:r>
            <a:r>
              <a:rPr spc="10" dirty="0"/>
              <a:t>pratiques </a:t>
            </a:r>
            <a:r>
              <a:rPr spc="-45" dirty="0"/>
              <a:t>en </a:t>
            </a:r>
            <a:r>
              <a:rPr spc="10" dirty="0"/>
              <a:t>matière </a:t>
            </a:r>
            <a:r>
              <a:rPr spc="-45" dirty="0"/>
              <a:t>de </a:t>
            </a:r>
            <a:r>
              <a:rPr dirty="0"/>
              <a:t>prévention  </a:t>
            </a:r>
            <a:r>
              <a:rPr spc="-30" dirty="0"/>
              <a:t>collective</a:t>
            </a:r>
            <a:r>
              <a:rPr spc="-45" dirty="0"/>
              <a:t> </a:t>
            </a:r>
            <a:r>
              <a:rPr spc="-180" dirty="0"/>
              <a:t>»</a:t>
            </a:r>
          </a:p>
        </p:txBody>
      </p:sp>
      <p:sp>
        <p:nvSpPr>
          <p:cNvPr id="14" name="object 14"/>
          <p:cNvSpPr txBox="1">
            <a:spLocks noGrp="1"/>
          </p:cNvSpPr>
          <p:nvPr>
            <p:ph type="title"/>
            <p:custDataLst>
              <p:tags r:id="rId2"/>
            </p:custDataLst>
          </p:nvPr>
        </p:nvSpPr>
        <p:spPr>
          <a:xfrm>
            <a:off x="220344" y="228600"/>
            <a:ext cx="3325495" cy="2705869"/>
          </a:xfrm>
          <a:prstGeom prst="rect">
            <a:avLst/>
          </a:prstGeom>
        </p:spPr>
        <p:txBody>
          <a:bodyPr vert="horz" wrap="square" lIns="0" tIns="12700" rIns="0" bIns="0" rtlCol="0">
            <a:spAutoFit/>
          </a:bodyPr>
          <a:lstStyle/>
          <a:p>
            <a:pPr marL="12700" marR="5080">
              <a:lnSpc>
                <a:spcPct val="100000"/>
              </a:lnSpc>
              <a:spcBef>
                <a:spcPts val="100"/>
              </a:spcBef>
            </a:pPr>
            <a:r>
              <a:rPr sz="3500" spc="-160" dirty="0">
                <a:solidFill>
                  <a:srgbClr val="FFFFFF"/>
                </a:solidFill>
              </a:rPr>
              <a:t>POURQUOI</a:t>
            </a:r>
            <a:r>
              <a:rPr sz="3500" spc="-325" dirty="0">
                <a:solidFill>
                  <a:srgbClr val="FFFFFF"/>
                </a:solidFill>
              </a:rPr>
              <a:t> </a:t>
            </a:r>
            <a:r>
              <a:rPr sz="3500" spc="-95" dirty="0">
                <a:solidFill>
                  <a:srgbClr val="FFFFFF"/>
                </a:solidFill>
              </a:rPr>
              <a:t>LE  </a:t>
            </a:r>
            <a:r>
              <a:rPr sz="3500" spc="-215" dirty="0">
                <a:solidFill>
                  <a:srgbClr val="FFFFFF"/>
                </a:solidFill>
              </a:rPr>
              <a:t>SERVICE </a:t>
            </a:r>
            <a:r>
              <a:rPr sz="3500" spc="-35" dirty="0">
                <a:solidFill>
                  <a:srgbClr val="FFFFFF"/>
                </a:solidFill>
              </a:rPr>
              <a:t>DE </a:t>
            </a:r>
            <a:r>
              <a:rPr lang="fr-FR" sz="3500" spc="-35" dirty="0">
                <a:solidFill>
                  <a:srgbClr val="FFFFFF"/>
                </a:solidFill>
              </a:rPr>
              <a:t>PREVENTION ET DE</a:t>
            </a:r>
            <a:r>
              <a:rPr sz="3500" spc="-35" dirty="0">
                <a:solidFill>
                  <a:srgbClr val="FFFFFF"/>
                </a:solidFill>
              </a:rPr>
              <a:t> </a:t>
            </a:r>
            <a:r>
              <a:rPr sz="3500" spc="-175" dirty="0">
                <a:solidFill>
                  <a:srgbClr val="FFFFFF"/>
                </a:solidFill>
              </a:rPr>
              <a:t>SANTÉ </a:t>
            </a:r>
            <a:r>
              <a:rPr sz="3500" spc="-95" dirty="0">
                <a:solidFill>
                  <a:srgbClr val="FFFFFF"/>
                </a:solidFill>
              </a:rPr>
              <a:t>AU  </a:t>
            </a:r>
            <a:r>
              <a:rPr sz="3500" spc="-250" dirty="0">
                <a:solidFill>
                  <a:srgbClr val="FFFFFF"/>
                </a:solidFill>
              </a:rPr>
              <a:t>TRAVAIL</a:t>
            </a:r>
            <a:endParaRPr sz="3500" dirty="0"/>
          </a:p>
        </p:txBody>
      </p:sp>
      <p:sp>
        <p:nvSpPr>
          <p:cNvPr id="15" name="object 15"/>
          <p:cNvSpPr txBox="1"/>
          <p:nvPr/>
        </p:nvSpPr>
        <p:spPr>
          <a:xfrm>
            <a:off x="5051692" y="73654"/>
            <a:ext cx="3416300" cy="1016000"/>
          </a:xfrm>
          <a:prstGeom prst="rect">
            <a:avLst/>
          </a:prstGeom>
        </p:spPr>
        <p:txBody>
          <a:bodyPr vert="horz" wrap="square" lIns="0" tIns="12700" rIns="0" bIns="0" rtlCol="0">
            <a:spAutoFit/>
          </a:bodyPr>
          <a:lstStyle/>
          <a:p>
            <a:pPr marL="933450" marR="5080" indent="-921385">
              <a:lnSpc>
                <a:spcPct val="116100"/>
              </a:lnSpc>
              <a:spcBef>
                <a:spcPts val="100"/>
              </a:spcBef>
            </a:pPr>
            <a:r>
              <a:rPr sz="2800" b="1" spc="165" dirty="0">
                <a:solidFill>
                  <a:srgbClr val="003399"/>
                </a:solidFill>
                <a:latin typeface="Arial"/>
                <a:cs typeface="Arial"/>
              </a:rPr>
              <a:t>Que </a:t>
            </a:r>
            <a:r>
              <a:rPr sz="2800" b="1" spc="145" dirty="0">
                <a:solidFill>
                  <a:srgbClr val="003399"/>
                </a:solidFill>
                <a:latin typeface="Arial"/>
                <a:cs typeface="Arial"/>
              </a:rPr>
              <a:t>dit </a:t>
            </a:r>
            <a:r>
              <a:rPr sz="2800" b="1" spc="90" dirty="0">
                <a:solidFill>
                  <a:srgbClr val="003399"/>
                </a:solidFill>
                <a:latin typeface="Arial"/>
                <a:cs typeface="Arial"/>
              </a:rPr>
              <a:t>le </a:t>
            </a:r>
            <a:r>
              <a:rPr sz="2800" b="1" spc="135" dirty="0">
                <a:solidFill>
                  <a:srgbClr val="003399"/>
                </a:solidFill>
                <a:latin typeface="Arial"/>
                <a:cs typeface="Arial"/>
              </a:rPr>
              <a:t>Code</a:t>
            </a:r>
            <a:r>
              <a:rPr sz="2800" b="1" spc="-540" dirty="0">
                <a:solidFill>
                  <a:srgbClr val="003399"/>
                </a:solidFill>
                <a:latin typeface="Arial"/>
                <a:cs typeface="Arial"/>
              </a:rPr>
              <a:t> </a:t>
            </a:r>
            <a:r>
              <a:rPr sz="2800" b="1" spc="160" dirty="0">
                <a:solidFill>
                  <a:srgbClr val="003399"/>
                </a:solidFill>
                <a:latin typeface="Arial"/>
                <a:cs typeface="Arial"/>
              </a:rPr>
              <a:t>du  </a:t>
            </a:r>
            <a:r>
              <a:rPr sz="2800" b="1" spc="210" dirty="0">
                <a:solidFill>
                  <a:srgbClr val="003399"/>
                </a:solidFill>
                <a:latin typeface="Arial"/>
                <a:cs typeface="Arial"/>
              </a:rPr>
              <a:t>travail</a:t>
            </a:r>
            <a:r>
              <a:rPr sz="2800" b="1" spc="-25" dirty="0">
                <a:solidFill>
                  <a:srgbClr val="003399"/>
                </a:solidFill>
                <a:latin typeface="Arial"/>
                <a:cs typeface="Arial"/>
              </a:rPr>
              <a:t> </a:t>
            </a:r>
            <a:r>
              <a:rPr sz="2800" b="1" spc="-45" dirty="0">
                <a:solidFill>
                  <a:srgbClr val="003399"/>
                </a:solidFill>
                <a:latin typeface="Arial"/>
                <a:cs typeface="Arial"/>
              </a:rPr>
              <a:t>?</a:t>
            </a:r>
            <a:endParaRPr sz="2800">
              <a:latin typeface="Arial"/>
              <a:cs typeface="Arial"/>
            </a:endParaRPr>
          </a:p>
        </p:txBody>
      </p:sp>
      <p:pic>
        <p:nvPicPr>
          <p:cNvPr id="19" name="Image 18">
            <a:extLst>
              <a:ext uri="{FF2B5EF4-FFF2-40B4-BE49-F238E27FC236}">
                <a16:creationId xmlns:a16="http://schemas.microsoft.com/office/drawing/2014/main" id="{D9A7FC89-2CE1-45DD-ADD2-4FC5635CBB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27" y="2004510"/>
            <a:ext cx="5310685" cy="5310685"/>
          </a:xfrm>
          <a:prstGeom prst="rect">
            <a:avLst/>
          </a:prstGeom>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9753600" cy="6583680"/>
          </a:xfrm>
          <a:custGeom>
            <a:avLst/>
            <a:gdLst/>
            <a:ahLst/>
            <a:cxnLst/>
            <a:rect l="l" t="t" r="r" b="b"/>
            <a:pathLst>
              <a:path w="9753600" h="6583680">
                <a:moveTo>
                  <a:pt x="0" y="6583680"/>
                </a:moveTo>
                <a:lnTo>
                  <a:pt x="9753600" y="6583680"/>
                </a:lnTo>
                <a:lnTo>
                  <a:pt x="9753600" y="0"/>
                </a:lnTo>
                <a:lnTo>
                  <a:pt x="0" y="0"/>
                </a:lnTo>
                <a:lnTo>
                  <a:pt x="0" y="6583680"/>
                </a:lnTo>
                <a:close/>
              </a:path>
            </a:pathLst>
          </a:custGeom>
          <a:solidFill>
            <a:srgbClr val="78BD99"/>
          </a:solidFill>
        </p:spPr>
        <p:txBody>
          <a:bodyPr wrap="square" lIns="0" tIns="0" rIns="0" bIns="0" rtlCol="0"/>
          <a:lstStyle/>
          <a:p>
            <a:endParaRPr lang="fr-FR"/>
          </a:p>
        </p:txBody>
      </p:sp>
      <p:sp>
        <p:nvSpPr>
          <p:cNvPr id="3" name="object 3"/>
          <p:cNvSpPr/>
          <p:nvPr/>
        </p:nvSpPr>
        <p:spPr>
          <a:xfrm>
            <a:off x="282280" y="1277136"/>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FFFFFF"/>
          </a:solidFill>
        </p:spPr>
        <p:txBody>
          <a:bodyPr wrap="square" lIns="0" tIns="0" rIns="0" bIns="0" rtlCol="0"/>
          <a:lstStyle/>
          <a:p>
            <a:endParaRPr/>
          </a:p>
        </p:txBody>
      </p:sp>
      <p:sp>
        <p:nvSpPr>
          <p:cNvPr id="16" name="object 16"/>
          <p:cNvSpPr txBox="1">
            <a:spLocks noGrp="1"/>
          </p:cNvSpPr>
          <p:nvPr>
            <p:ph type="title"/>
          </p:nvPr>
        </p:nvSpPr>
        <p:spPr>
          <a:xfrm>
            <a:off x="269580" y="260978"/>
            <a:ext cx="8309609" cy="882650"/>
          </a:xfrm>
          <a:prstGeom prst="rect">
            <a:avLst/>
          </a:prstGeom>
        </p:spPr>
        <p:txBody>
          <a:bodyPr vert="horz" wrap="square" lIns="0" tIns="12700" rIns="0" bIns="0" rtlCol="0">
            <a:spAutoFit/>
          </a:bodyPr>
          <a:lstStyle/>
          <a:p>
            <a:pPr marL="12700" marR="5080">
              <a:lnSpc>
                <a:spcPct val="108200"/>
              </a:lnSpc>
              <a:spcBef>
                <a:spcPts val="100"/>
              </a:spcBef>
            </a:pPr>
            <a:r>
              <a:rPr sz="2600" spc="-70" dirty="0">
                <a:solidFill>
                  <a:srgbClr val="FFFFFF"/>
                </a:solidFill>
              </a:rPr>
              <a:t>LE </a:t>
            </a:r>
            <a:r>
              <a:rPr sz="2600" spc="-55" dirty="0">
                <a:solidFill>
                  <a:srgbClr val="FFFFFF"/>
                </a:solidFill>
              </a:rPr>
              <a:t>CADRE </a:t>
            </a:r>
            <a:r>
              <a:rPr sz="2600" spc="-125" dirty="0">
                <a:solidFill>
                  <a:srgbClr val="FFFFFF"/>
                </a:solidFill>
              </a:rPr>
              <a:t>REGLEMENTAIRE </a:t>
            </a:r>
            <a:r>
              <a:rPr sz="2600" spc="-100" dirty="0">
                <a:solidFill>
                  <a:srgbClr val="FFFFFF"/>
                </a:solidFill>
              </a:rPr>
              <a:t>AUTOUR </a:t>
            </a:r>
            <a:r>
              <a:rPr sz="2600" spc="-90" dirty="0">
                <a:solidFill>
                  <a:srgbClr val="FFFFFF"/>
                </a:solidFill>
              </a:rPr>
              <a:t>DES  </a:t>
            </a:r>
            <a:r>
              <a:rPr sz="2600" spc="-145" dirty="0">
                <a:solidFill>
                  <a:srgbClr val="FFFFFF"/>
                </a:solidFill>
              </a:rPr>
              <a:t>CONDUITES </a:t>
            </a:r>
            <a:r>
              <a:rPr sz="2600" spc="-190" dirty="0">
                <a:solidFill>
                  <a:srgbClr val="FFFFFF"/>
                </a:solidFill>
              </a:rPr>
              <a:t>ADDICTIVES </a:t>
            </a:r>
            <a:r>
              <a:rPr sz="2600" spc="-70" dirty="0">
                <a:solidFill>
                  <a:srgbClr val="FFFFFF"/>
                </a:solidFill>
              </a:rPr>
              <a:t>EN </a:t>
            </a:r>
            <a:r>
              <a:rPr sz="2600" spc="-229" dirty="0">
                <a:solidFill>
                  <a:srgbClr val="FFFFFF"/>
                </a:solidFill>
              </a:rPr>
              <a:t>MILIEU </a:t>
            </a:r>
            <a:r>
              <a:rPr sz="2600" spc="-25" dirty="0">
                <a:solidFill>
                  <a:srgbClr val="FFFFFF"/>
                </a:solidFill>
              </a:rPr>
              <a:t>DE</a:t>
            </a:r>
            <a:r>
              <a:rPr sz="2600" spc="-240" dirty="0">
                <a:solidFill>
                  <a:srgbClr val="FFFFFF"/>
                </a:solidFill>
              </a:rPr>
              <a:t> </a:t>
            </a:r>
            <a:r>
              <a:rPr sz="2600" spc="-185" dirty="0">
                <a:solidFill>
                  <a:srgbClr val="FFFFFF"/>
                </a:solidFill>
              </a:rPr>
              <a:t>TRAVAIL</a:t>
            </a:r>
            <a:endParaRPr sz="2600" dirty="0"/>
          </a:p>
        </p:txBody>
      </p:sp>
      <p:grpSp>
        <p:nvGrpSpPr>
          <p:cNvPr id="35" name="Groupe 34">
            <a:extLst>
              <a:ext uri="{FF2B5EF4-FFF2-40B4-BE49-F238E27FC236}">
                <a16:creationId xmlns:a16="http://schemas.microsoft.com/office/drawing/2014/main" id="{57C766E8-C2B1-4F53-8D81-CCBDEB38C7FA}"/>
              </a:ext>
            </a:extLst>
          </p:cNvPr>
          <p:cNvGrpSpPr/>
          <p:nvPr/>
        </p:nvGrpSpPr>
        <p:grpSpPr>
          <a:xfrm>
            <a:off x="1651951" y="1578882"/>
            <a:ext cx="4105104" cy="1071245"/>
            <a:chOff x="1651951" y="1578882"/>
            <a:chExt cx="4105104" cy="1071245"/>
          </a:xfrm>
        </p:grpSpPr>
        <p:grpSp>
          <p:nvGrpSpPr>
            <p:cNvPr id="7" name="object 7"/>
            <p:cNvGrpSpPr/>
            <p:nvPr/>
          </p:nvGrpSpPr>
          <p:grpSpPr>
            <a:xfrm>
              <a:off x="1651951" y="1578882"/>
              <a:ext cx="933450" cy="1071245"/>
              <a:chOff x="1846337" y="1568823"/>
              <a:chExt cx="933450" cy="1071245"/>
            </a:xfrm>
          </p:grpSpPr>
          <p:sp>
            <p:nvSpPr>
              <p:cNvPr id="8" name="object 8"/>
              <p:cNvSpPr/>
              <p:nvPr/>
            </p:nvSpPr>
            <p:spPr>
              <a:xfrm>
                <a:off x="1846337" y="2177511"/>
                <a:ext cx="933450" cy="462280"/>
              </a:xfrm>
              <a:custGeom>
                <a:avLst/>
                <a:gdLst/>
                <a:ahLst/>
                <a:cxnLst/>
                <a:rect l="l" t="t" r="r" b="b"/>
                <a:pathLst>
                  <a:path w="933450" h="462280">
                    <a:moveTo>
                      <a:pt x="933306" y="462012"/>
                    </a:moveTo>
                    <a:lnTo>
                      <a:pt x="0" y="462012"/>
                    </a:lnTo>
                    <a:lnTo>
                      <a:pt x="5149" y="409379"/>
                    </a:lnTo>
                    <a:lnTo>
                      <a:pt x="17229" y="291638"/>
                    </a:lnTo>
                    <a:lnTo>
                      <a:pt x="31192" y="169027"/>
                    </a:lnTo>
                    <a:lnTo>
                      <a:pt x="41986" y="101782"/>
                    </a:lnTo>
                    <a:lnTo>
                      <a:pt x="64478" y="70360"/>
                    </a:lnTo>
                    <a:lnTo>
                      <a:pt x="338020" y="0"/>
                    </a:lnTo>
                    <a:lnTo>
                      <a:pt x="466629" y="43499"/>
                    </a:lnTo>
                    <a:lnTo>
                      <a:pt x="595239" y="0"/>
                    </a:lnTo>
                    <a:lnTo>
                      <a:pt x="851275" y="61872"/>
                    </a:lnTo>
                    <a:lnTo>
                      <a:pt x="891273" y="101782"/>
                    </a:lnTo>
                    <a:lnTo>
                      <a:pt x="904053" y="166294"/>
                    </a:lnTo>
                    <a:lnTo>
                      <a:pt x="914650" y="268366"/>
                    </a:lnTo>
                    <a:lnTo>
                      <a:pt x="933306" y="462012"/>
                    </a:lnTo>
                    <a:close/>
                  </a:path>
                </a:pathLst>
              </a:custGeom>
              <a:solidFill>
                <a:srgbClr val="2B5089"/>
              </a:solidFill>
            </p:spPr>
            <p:txBody>
              <a:bodyPr wrap="square" lIns="0" tIns="0" rIns="0" bIns="0" rtlCol="0"/>
              <a:lstStyle/>
              <a:p>
                <a:endParaRPr/>
              </a:p>
            </p:txBody>
          </p:sp>
          <p:sp>
            <p:nvSpPr>
              <p:cNvPr id="9" name="object 9"/>
              <p:cNvSpPr/>
              <p:nvPr/>
            </p:nvSpPr>
            <p:spPr>
              <a:xfrm>
                <a:off x="1846337" y="2356517"/>
                <a:ext cx="933450" cy="283210"/>
              </a:xfrm>
              <a:custGeom>
                <a:avLst/>
                <a:gdLst/>
                <a:ahLst/>
                <a:cxnLst/>
                <a:rect l="l" t="t" r="r" b="b"/>
                <a:pathLst>
                  <a:path w="933450" h="283210">
                    <a:moveTo>
                      <a:pt x="933306" y="283007"/>
                    </a:moveTo>
                    <a:lnTo>
                      <a:pt x="0" y="283007"/>
                    </a:lnTo>
                    <a:lnTo>
                      <a:pt x="4449" y="237288"/>
                    </a:lnTo>
                    <a:lnTo>
                      <a:pt x="37023" y="236615"/>
                    </a:lnTo>
                    <a:lnTo>
                      <a:pt x="63793" y="235806"/>
                    </a:lnTo>
                    <a:lnTo>
                      <a:pt x="134942" y="232391"/>
                    </a:lnTo>
                    <a:lnTo>
                      <a:pt x="177979" y="229444"/>
                    </a:lnTo>
                    <a:lnTo>
                      <a:pt x="225094" y="225442"/>
                    </a:lnTo>
                    <a:lnTo>
                      <a:pt x="275617" y="220217"/>
                    </a:lnTo>
                    <a:lnTo>
                      <a:pt x="328877" y="213597"/>
                    </a:lnTo>
                    <a:lnTo>
                      <a:pt x="384201" y="205413"/>
                    </a:lnTo>
                    <a:lnTo>
                      <a:pt x="440919" y="195492"/>
                    </a:lnTo>
                    <a:lnTo>
                      <a:pt x="498359" y="183666"/>
                    </a:lnTo>
                    <a:lnTo>
                      <a:pt x="555849" y="169764"/>
                    </a:lnTo>
                    <a:lnTo>
                      <a:pt x="612718" y="153615"/>
                    </a:lnTo>
                    <a:lnTo>
                      <a:pt x="668295" y="135050"/>
                    </a:lnTo>
                    <a:lnTo>
                      <a:pt x="721909" y="113896"/>
                    </a:lnTo>
                    <a:lnTo>
                      <a:pt x="772887" y="89985"/>
                    </a:lnTo>
                    <a:lnTo>
                      <a:pt x="820558" y="63145"/>
                    </a:lnTo>
                    <a:lnTo>
                      <a:pt x="864252" y="33207"/>
                    </a:lnTo>
                    <a:lnTo>
                      <a:pt x="903296" y="0"/>
                    </a:lnTo>
                    <a:lnTo>
                      <a:pt x="911114" y="64278"/>
                    </a:lnTo>
                    <a:lnTo>
                      <a:pt x="916846" y="115184"/>
                    </a:lnTo>
                    <a:lnTo>
                      <a:pt x="923305" y="179250"/>
                    </a:lnTo>
                    <a:lnTo>
                      <a:pt x="933306" y="283007"/>
                    </a:lnTo>
                    <a:close/>
                  </a:path>
                </a:pathLst>
              </a:custGeom>
              <a:solidFill>
                <a:srgbClr val="234673"/>
              </a:solidFill>
            </p:spPr>
            <p:txBody>
              <a:bodyPr wrap="square" lIns="0" tIns="0" rIns="0" bIns="0" rtlCol="0"/>
              <a:lstStyle/>
              <a:p>
                <a:endParaRPr/>
              </a:p>
            </p:txBody>
          </p:sp>
          <p:sp>
            <p:nvSpPr>
              <p:cNvPr id="10" name="object 10"/>
              <p:cNvSpPr/>
              <p:nvPr/>
            </p:nvSpPr>
            <p:spPr>
              <a:xfrm>
                <a:off x="2131342" y="2186107"/>
                <a:ext cx="346075" cy="363220"/>
              </a:xfrm>
              <a:custGeom>
                <a:avLst/>
                <a:gdLst/>
                <a:ahLst/>
                <a:cxnLst/>
                <a:rect l="l" t="t" r="r" b="b"/>
                <a:pathLst>
                  <a:path w="346075" h="363219">
                    <a:moveTo>
                      <a:pt x="181624" y="362638"/>
                    </a:moveTo>
                    <a:lnTo>
                      <a:pt x="0" y="4250"/>
                    </a:lnTo>
                    <a:lnTo>
                      <a:pt x="182855" y="35328"/>
                    </a:lnTo>
                    <a:lnTo>
                      <a:pt x="345877" y="0"/>
                    </a:lnTo>
                    <a:lnTo>
                      <a:pt x="181624" y="362638"/>
                    </a:lnTo>
                    <a:close/>
                  </a:path>
                </a:pathLst>
              </a:custGeom>
              <a:solidFill>
                <a:srgbClr val="D0E3F1"/>
              </a:solidFill>
            </p:spPr>
            <p:txBody>
              <a:bodyPr wrap="square" lIns="0" tIns="0" rIns="0" bIns="0" rtlCol="0"/>
              <a:lstStyle/>
              <a:p>
                <a:endParaRPr/>
              </a:p>
            </p:txBody>
          </p:sp>
          <p:sp>
            <p:nvSpPr>
              <p:cNvPr id="11" name="object 11"/>
              <p:cNvSpPr/>
              <p:nvPr/>
            </p:nvSpPr>
            <p:spPr>
              <a:xfrm>
                <a:off x="2200357" y="1998884"/>
                <a:ext cx="227729" cy="307378"/>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096350" y="1633321"/>
                <a:ext cx="434975" cy="502920"/>
              </a:xfrm>
              <a:custGeom>
                <a:avLst/>
                <a:gdLst/>
                <a:ahLst/>
                <a:cxnLst/>
                <a:rect l="l" t="t" r="r" b="b"/>
                <a:pathLst>
                  <a:path w="434975" h="502919">
                    <a:moveTo>
                      <a:pt x="434924" y="218871"/>
                    </a:moveTo>
                    <a:lnTo>
                      <a:pt x="427278" y="196456"/>
                    </a:lnTo>
                    <a:lnTo>
                      <a:pt x="418896" y="189191"/>
                    </a:lnTo>
                    <a:lnTo>
                      <a:pt x="404533" y="197281"/>
                    </a:lnTo>
                    <a:lnTo>
                      <a:pt x="390220" y="210477"/>
                    </a:lnTo>
                    <a:lnTo>
                      <a:pt x="390893" y="184543"/>
                    </a:lnTo>
                    <a:lnTo>
                      <a:pt x="384962" y="141389"/>
                    </a:lnTo>
                    <a:lnTo>
                      <a:pt x="371106" y="99872"/>
                    </a:lnTo>
                    <a:lnTo>
                      <a:pt x="348399" y="62484"/>
                    </a:lnTo>
                    <a:lnTo>
                      <a:pt x="315912" y="31711"/>
                    </a:lnTo>
                    <a:lnTo>
                      <a:pt x="272757" y="10058"/>
                    </a:lnTo>
                    <a:lnTo>
                      <a:pt x="217982" y="0"/>
                    </a:lnTo>
                    <a:lnTo>
                      <a:pt x="166547" y="5613"/>
                    </a:lnTo>
                    <a:lnTo>
                      <a:pt x="125615" y="21678"/>
                    </a:lnTo>
                    <a:lnTo>
                      <a:pt x="94208" y="46215"/>
                    </a:lnTo>
                    <a:lnTo>
                      <a:pt x="71348" y="77241"/>
                    </a:lnTo>
                    <a:lnTo>
                      <a:pt x="56095" y="112801"/>
                    </a:lnTo>
                    <a:lnTo>
                      <a:pt x="47459" y="150901"/>
                    </a:lnTo>
                    <a:lnTo>
                      <a:pt x="44488" y="189572"/>
                    </a:lnTo>
                    <a:lnTo>
                      <a:pt x="45478" y="211213"/>
                    </a:lnTo>
                    <a:lnTo>
                      <a:pt x="30365" y="197281"/>
                    </a:lnTo>
                    <a:lnTo>
                      <a:pt x="15989" y="189191"/>
                    </a:lnTo>
                    <a:lnTo>
                      <a:pt x="7620" y="196456"/>
                    </a:lnTo>
                    <a:lnTo>
                      <a:pt x="0" y="218871"/>
                    </a:lnTo>
                    <a:lnTo>
                      <a:pt x="1092" y="252285"/>
                    </a:lnTo>
                    <a:lnTo>
                      <a:pt x="15252" y="291350"/>
                    </a:lnTo>
                    <a:lnTo>
                      <a:pt x="36652" y="318427"/>
                    </a:lnTo>
                    <a:lnTo>
                      <a:pt x="59410" y="315836"/>
                    </a:lnTo>
                    <a:lnTo>
                      <a:pt x="59372" y="314871"/>
                    </a:lnTo>
                    <a:lnTo>
                      <a:pt x="63373" y="337845"/>
                    </a:lnTo>
                    <a:lnTo>
                      <a:pt x="73990" y="388518"/>
                    </a:lnTo>
                    <a:lnTo>
                      <a:pt x="107772" y="437515"/>
                    </a:lnTo>
                    <a:lnTo>
                      <a:pt x="167995" y="482320"/>
                    </a:lnTo>
                    <a:lnTo>
                      <a:pt x="202984" y="498411"/>
                    </a:lnTo>
                    <a:lnTo>
                      <a:pt x="217982" y="502627"/>
                    </a:lnTo>
                    <a:lnTo>
                      <a:pt x="222072" y="501688"/>
                    </a:lnTo>
                    <a:lnTo>
                      <a:pt x="268020" y="482320"/>
                    </a:lnTo>
                    <a:lnTo>
                      <a:pt x="328206" y="437515"/>
                    </a:lnTo>
                    <a:lnTo>
                      <a:pt x="362026" y="388518"/>
                    </a:lnTo>
                    <a:lnTo>
                      <a:pt x="372630" y="337845"/>
                    </a:lnTo>
                    <a:lnTo>
                      <a:pt x="376428" y="315950"/>
                    </a:lnTo>
                    <a:lnTo>
                      <a:pt x="398246" y="318427"/>
                    </a:lnTo>
                    <a:lnTo>
                      <a:pt x="419646" y="291350"/>
                    </a:lnTo>
                    <a:lnTo>
                      <a:pt x="433832" y="252285"/>
                    </a:lnTo>
                    <a:lnTo>
                      <a:pt x="434924" y="218871"/>
                    </a:lnTo>
                    <a:close/>
                  </a:path>
                </a:pathLst>
              </a:custGeom>
              <a:solidFill>
                <a:srgbClr val="F9B47C"/>
              </a:solidFill>
            </p:spPr>
            <p:txBody>
              <a:bodyPr wrap="square" lIns="0" tIns="0" rIns="0" bIns="0" rtlCol="0"/>
              <a:lstStyle/>
              <a:p>
                <a:endParaRPr/>
              </a:p>
            </p:txBody>
          </p:sp>
          <p:sp>
            <p:nvSpPr>
              <p:cNvPr id="13" name="object 13"/>
              <p:cNvSpPr/>
              <p:nvPr/>
            </p:nvSpPr>
            <p:spPr>
              <a:xfrm>
                <a:off x="2131342" y="2150655"/>
                <a:ext cx="345877" cy="398091"/>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061654" y="2186113"/>
                <a:ext cx="505459" cy="454025"/>
              </a:xfrm>
              <a:custGeom>
                <a:avLst/>
                <a:gdLst/>
                <a:ahLst/>
                <a:cxnLst/>
                <a:rect l="l" t="t" r="r" b="b"/>
                <a:pathLst>
                  <a:path w="505460" h="454025">
                    <a:moveTo>
                      <a:pt x="505358" y="135128"/>
                    </a:moveTo>
                    <a:lnTo>
                      <a:pt x="449872" y="8318"/>
                    </a:lnTo>
                    <a:lnTo>
                      <a:pt x="415556" y="0"/>
                    </a:lnTo>
                    <a:lnTo>
                      <a:pt x="251307" y="362635"/>
                    </a:lnTo>
                    <a:lnTo>
                      <a:pt x="69684" y="4254"/>
                    </a:lnTo>
                    <a:lnTo>
                      <a:pt x="35318" y="12522"/>
                    </a:lnTo>
                    <a:lnTo>
                      <a:pt x="0" y="135128"/>
                    </a:lnTo>
                    <a:lnTo>
                      <a:pt x="60020" y="159067"/>
                    </a:lnTo>
                    <a:lnTo>
                      <a:pt x="0" y="205638"/>
                    </a:lnTo>
                    <a:lnTo>
                      <a:pt x="204012" y="453415"/>
                    </a:lnTo>
                    <a:lnTo>
                      <a:pt x="250075" y="453415"/>
                    </a:lnTo>
                    <a:lnTo>
                      <a:pt x="296837" y="453415"/>
                    </a:lnTo>
                    <a:lnTo>
                      <a:pt x="505358" y="205638"/>
                    </a:lnTo>
                    <a:lnTo>
                      <a:pt x="445338" y="159067"/>
                    </a:lnTo>
                    <a:lnTo>
                      <a:pt x="505358" y="135128"/>
                    </a:lnTo>
                    <a:close/>
                  </a:path>
                </a:pathLst>
              </a:custGeom>
              <a:solidFill>
                <a:srgbClr val="335C91"/>
              </a:solidFill>
            </p:spPr>
            <p:txBody>
              <a:bodyPr wrap="square" lIns="0" tIns="0" rIns="0" bIns="0" rtlCol="0"/>
              <a:lstStyle/>
              <a:p>
                <a:endParaRPr/>
              </a:p>
            </p:txBody>
          </p:sp>
          <p:sp>
            <p:nvSpPr>
              <p:cNvPr id="15" name="object 15"/>
              <p:cNvSpPr/>
              <p:nvPr/>
            </p:nvSpPr>
            <p:spPr>
              <a:xfrm>
                <a:off x="2119380" y="1568823"/>
                <a:ext cx="391795" cy="326390"/>
              </a:xfrm>
              <a:custGeom>
                <a:avLst/>
                <a:gdLst/>
                <a:ahLst/>
                <a:cxnLst/>
                <a:rect l="l" t="t" r="r" b="b"/>
                <a:pathLst>
                  <a:path w="391794" h="326389">
                    <a:moveTo>
                      <a:pt x="362194" y="326341"/>
                    </a:moveTo>
                    <a:lnTo>
                      <a:pt x="358507" y="317193"/>
                    </a:lnTo>
                    <a:lnTo>
                      <a:pt x="349597" y="295872"/>
                    </a:lnTo>
                    <a:lnTo>
                      <a:pt x="338690" y="271566"/>
                    </a:lnTo>
                    <a:lnTo>
                      <a:pt x="329012" y="253464"/>
                    </a:lnTo>
                    <a:lnTo>
                      <a:pt x="324872" y="236744"/>
                    </a:lnTo>
                    <a:lnTo>
                      <a:pt x="325994" y="214676"/>
                    </a:lnTo>
                    <a:lnTo>
                      <a:pt x="328626" y="193369"/>
                    </a:lnTo>
                    <a:lnTo>
                      <a:pt x="329012" y="178934"/>
                    </a:lnTo>
                    <a:lnTo>
                      <a:pt x="326768" y="169070"/>
                    </a:lnTo>
                    <a:lnTo>
                      <a:pt x="324160" y="158967"/>
                    </a:lnTo>
                    <a:lnTo>
                      <a:pt x="321304" y="150865"/>
                    </a:lnTo>
                    <a:lnTo>
                      <a:pt x="318314" y="147006"/>
                    </a:lnTo>
                    <a:lnTo>
                      <a:pt x="304114" y="147152"/>
                    </a:lnTo>
                    <a:lnTo>
                      <a:pt x="274653" y="149308"/>
                    </a:lnTo>
                    <a:lnTo>
                      <a:pt x="240693" y="152970"/>
                    </a:lnTo>
                    <a:lnTo>
                      <a:pt x="212994" y="157633"/>
                    </a:lnTo>
                    <a:lnTo>
                      <a:pt x="183312" y="156763"/>
                    </a:lnTo>
                    <a:lnTo>
                      <a:pt x="144636" y="148659"/>
                    </a:lnTo>
                    <a:lnTo>
                      <a:pt x="109465" y="140058"/>
                    </a:lnTo>
                    <a:lnTo>
                      <a:pt x="90301" y="137701"/>
                    </a:lnTo>
                    <a:lnTo>
                      <a:pt x="70278" y="173597"/>
                    </a:lnTo>
                    <a:lnTo>
                      <a:pt x="69283" y="189071"/>
                    </a:lnTo>
                    <a:lnTo>
                      <a:pt x="66296" y="211529"/>
                    </a:lnTo>
                    <a:lnTo>
                      <a:pt x="61312" y="234987"/>
                    </a:lnTo>
                    <a:lnTo>
                      <a:pt x="54326" y="253464"/>
                    </a:lnTo>
                    <a:lnTo>
                      <a:pt x="47870" y="264906"/>
                    </a:lnTo>
                    <a:lnTo>
                      <a:pt x="42794" y="275214"/>
                    </a:lnTo>
                    <a:lnTo>
                      <a:pt x="36467" y="290233"/>
                    </a:lnTo>
                    <a:lnTo>
                      <a:pt x="26256" y="315809"/>
                    </a:lnTo>
                    <a:lnTo>
                      <a:pt x="11961" y="270562"/>
                    </a:lnTo>
                    <a:lnTo>
                      <a:pt x="7974" y="256348"/>
                    </a:lnTo>
                    <a:lnTo>
                      <a:pt x="1329" y="219588"/>
                    </a:lnTo>
                    <a:lnTo>
                      <a:pt x="0" y="169101"/>
                    </a:lnTo>
                    <a:lnTo>
                      <a:pt x="11961" y="113708"/>
                    </a:lnTo>
                    <a:lnTo>
                      <a:pt x="37246" y="73333"/>
                    </a:lnTo>
                    <a:lnTo>
                      <a:pt x="75038" y="40711"/>
                    </a:lnTo>
                    <a:lnTo>
                      <a:pt x="119283" y="16906"/>
                    </a:lnTo>
                    <a:lnTo>
                      <a:pt x="163926" y="2981"/>
                    </a:lnTo>
                    <a:lnTo>
                      <a:pt x="202911" y="0"/>
                    </a:lnTo>
                    <a:lnTo>
                      <a:pt x="250357" y="10667"/>
                    </a:lnTo>
                    <a:lnTo>
                      <a:pt x="302339" y="33991"/>
                    </a:lnTo>
                    <a:lnTo>
                      <a:pt x="348036" y="67424"/>
                    </a:lnTo>
                    <a:lnTo>
                      <a:pt x="376631" y="108418"/>
                    </a:lnTo>
                    <a:lnTo>
                      <a:pt x="388707" y="144740"/>
                    </a:lnTo>
                    <a:lnTo>
                      <a:pt x="391228" y="179548"/>
                    </a:lnTo>
                    <a:lnTo>
                      <a:pt x="382842" y="233271"/>
                    </a:lnTo>
                    <a:lnTo>
                      <a:pt x="362194" y="326341"/>
                    </a:lnTo>
                    <a:close/>
                  </a:path>
                </a:pathLst>
              </a:custGeom>
              <a:solidFill>
                <a:srgbClr val="452516"/>
              </a:solidFill>
            </p:spPr>
            <p:txBody>
              <a:bodyPr wrap="square" lIns="0" tIns="0" rIns="0" bIns="0" rtlCol="0"/>
              <a:lstStyle/>
              <a:p>
                <a:endParaRPr/>
              </a:p>
            </p:txBody>
          </p:sp>
        </p:grpSp>
        <p:sp>
          <p:nvSpPr>
            <p:cNvPr id="21" name="object 21"/>
            <p:cNvSpPr txBox="1"/>
            <p:nvPr/>
          </p:nvSpPr>
          <p:spPr>
            <a:xfrm>
              <a:off x="2928765" y="2046945"/>
              <a:ext cx="2828290" cy="443711"/>
            </a:xfrm>
            <a:prstGeom prst="rect">
              <a:avLst/>
            </a:prstGeom>
          </p:spPr>
          <p:txBody>
            <a:bodyPr vert="horz" wrap="square" lIns="0" tIns="12700" rIns="0" bIns="0" rtlCol="0">
              <a:spAutoFit/>
            </a:bodyPr>
            <a:lstStyle/>
            <a:p>
              <a:pPr marL="116839">
                <a:lnSpc>
                  <a:spcPct val="100000"/>
                </a:lnSpc>
                <a:spcBef>
                  <a:spcPts val="100"/>
                </a:spcBef>
              </a:pPr>
              <a:r>
                <a:rPr sz="2800" b="1" spc="125" dirty="0" err="1">
                  <a:solidFill>
                    <a:srgbClr val="FFFFFF"/>
                  </a:solidFill>
                  <a:latin typeface="Arial"/>
                  <a:cs typeface="Arial"/>
                </a:rPr>
                <a:t>Employeu</a:t>
              </a:r>
              <a:r>
                <a:rPr lang="fr-FR" sz="2800" b="1" spc="125" dirty="0">
                  <a:solidFill>
                    <a:srgbClr val="FFFFFF"/>
                  </a:solidFill>
                  <a:latin typeface="Arial"/>
                  <a:cs typeface="Arial"/>
                </a:rPr>
                <a:t>r</a:t>
              </a:r>
              <a:endParaRPr sz="2800" dirty="0">
                <a:latin typeface="Arial"/>
                <a:cs typeface="Arial"/>
              </a:endParaRPr>
            </a:p>
          </p:txBody>
        </p:sp>
      </p:grpSp>
      <p:grpSp>
        <p:nvGrpSpPr>
          <p:cNvPr id="22" name="object 3">
            <a:extLst>
              <a:ext uri="{FF2B5EF4-FFF2-40B4-BE49-F238E27FC236}">
                <a16:creationId xmlns:a16="http://schemas.microsoft.com/office/drawing/2014/main" id="{E69A66C9-2FCF-48F7-AF04-B07BB742A673}"/>
              </a:ext>
            </a:extLst>
          </p:cNvPr>
          <p:cNvGrpSpPr/>
          <p:nvPr/>
        </p:nvGrpSpPr>
        <p:grpSpPr>
          <a:xfrm>
            <a:off x="0" y="6583679"/>
            <a:ext cx="9753600" cy="733425"/>
            <a:chOff x="0" y="6583679"/>
            <a:chExt cx="9753600" cy="733425"/>
          </a:xfrm>
        </p:grpSpPr>
        <p:sp>
          <p:nvSpPr>
            <p:cNvPr id="23" name="object 4">
              <a:extLst>
                <a:ext uri="{FF2B5EF4-FFF2-40B4-BE49-F238E27FC236}">
                  <a16:creationId xmlns:a16="http://schemas.microsoft.com/office/drawing/2014/main" id="{AAABD919-1F33-428D-ACD1-039C2B7B3BAD}"/>
                </a:ext>
              </a:extLst>
            </p:cNvPr>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24" name="object 5">
              <a:extLst>
                <a:ext uri="{FF2B5EF4-FFF2-40B4-BE49-F238E27FC236}">
                  <a16:creationId xmlns:a16="http://schemas.microsoft.com/office/drawing/2014/main" id="{E5D1A04F-107C-4608-BA4D-5D346CD618CA}"/>
                </a:ext>
              </a:extLst>
            </p:cNvPr>
            <p:cNvSpPr/>
            <p:nvPr/>
          </p:nvSpPr>
          <p:spPr>
            <a:xfrm>
              <a:off x="197669" y="6744095"/>
              <a:ext cx="981074" cy="361949"/>
            </a:xfrm>
            <a:prstGeom prst="rect">
              <a:avLst/>
            </a:prstGeom>
            <a:blipFill>
              <a:blip r:embed="rId6" cstate="print"/>
              <a:stretch>
                <a:fillRect/>
              </a:stretch>
            </a:blipFill>
          </p:spPr>
          <p:txBody>
            <a:bodyPr wrap="square" lIns="0" tIns="0" rIns="0" bIns="0" rtlCol="0"/>
            <a:lstStyle/>
            <a:p>
              <a:endParaRPr/>
            </a:p>
          </p:txBody>
        </p:sp>
      </p:grpSp>
      <p:grpSp>
        <p:nvGrpSpPr>
          <p:cNvPr id="34" name="Groupe 33">
            <a:extLst>
              <a:ext uri="{FF2B5EF4-FFF2-40B4-BE49-F238E27FC236}">
                <a16:creationId xmlns:a16="http://schemas.microsoft.com/office/drawing/2014/main" id="{95444F1E-E958-4E84-81F7-0E119CF86C2C}"/>
              </a:ext>
            </a:extLst>
          </p:cNvPr>
          <p:cNvGrpSpPr/>
          <p:nvPr/>
        </p:nvGrpSpPr>
        <p:grpSpPr>
          <a:xfrm>
            <a:off x="1377819" y="2787519"/>
            <a:ext cx="4029776" cy="1342960"/>
            <a:chOff x="1377819" y="2787519"/>
            <a:chExt cx="4029776" cy="1342960"/>
          </a:xfrm>
        </p:grpSpPr>
        <p:sp>
          <p:nvSpPr>
            <p:cNvPr id="17" name="object 17"/>
            <p:cNvSpPr/>
            <p:nvPr/>
          </p:nvSpPr>
          <p:spPr>
            <a:xfrm>
              <a:off x="1377819" y="2903141"/>
              <a:ext cx="1353598" cy="1227338"/>
            </a:xfrm>
            <a:prstGeom prst="rect">
              <a:avLst/>
            </a:prstGeom>
            <a:blipFill>
              <a:blip r:embed="rId7" cstate="print"/>
              <a:stretch>
                <a:fillRect/>
              </a:stretch>
            </a:blipFill>
          </p:spPr>
          <p:txBody>
            <a:bodyPr wrap="square" lIns="0" tIns="0" rIns="0" bIns="0" rtlCol="0"/>
            <a:lstStyle/>
            <a:p>
              <a:endParaRPr/>
            </a:p>
          </p:txBody>
        </p:sp>
        <p:sp>
          <p:nvSpPr>
            <p:cNvPr id="25" name="object 21">
              <a:extLst>
                <a:ext uri="{FF2B5EF4-FFF2-40B4-BE49-F238E27FC236}">
                  <a16:creationId xmlns:a16="http://schemas.microsoft.com/office/drawing/2014/main" id="{C8AB0569-7B71-4CBD-AD58-6B7AAA49E5F8}"/>
                </a:ext>
              </a:extLst>
            </p:cNvPr>
            <p:cNvSpPr txBox="1"/>
            <p:nvPr/>
          </p:nvSpPr>
          <p:spPr>
            <a:xfrm>
              <a:off x="2579305" y="2787519"/>
              <a:ext cx="2828290" cy="996235"/>
            </a:xfrm>
            <a:prstGeom prst="rect">
              <a:avLst/>
            </a:prstGeom>
          </p:spPr>
          <p:txBody>
            <a:bodyPr vert="horz" wrap="square" lIns="0" tIns="12700" rIns="0" bIns="0" rtlCol="0">
              <a:spAutoFit/>
            </a:bodyPr>
            <a:lstStyle/>
            <a:p>
              <a:pPr marL="12700" marR="5080" indent="499745">
                <a:lnSpc>
                  <a:spcPct val="278800"/>
                </a:lnSpc>
                <a:spcBef>
                  <a:spcPts val="335"/>
                </a:spcBef>
              </a:pPr>
              <a:r>
                <a:rPr sz="2800" b="1" spc="180" dirty="0" err="1">
                  <a:solidFill>
                    <a:srgbClr val="FFFFFF"/>
                  </a:solidFill>
                  <a:latin typeface="Arial"/>
                  <a:cs typeface="Arial"/>
                </a:rPr>
                <a:t>Salarié</a:t>
              </a:r>
              <a:endParaRPr sz="1400" dirty="0">
                <a:latin typeface="Arial" panose="020B0604020202020204" pitchFamily="34" charset="0"/>
                <a:cs typeface="Arial" panose="020B0604020202020204" pitchFamily="34" charset="0"/>
              </a:endParaRPr>
            </a:p>
          </p:txBody>
        </p:sp>
      </p:grpSp>
      <p:grpSp>
        <p:nvGrpSpPr>
          <p:cNvPr id="33" name="Groupe 32">
            <a:extLst>
              <a:ext uri="{FF2B5EF4-FFF2-40B4-BE49-F238E27FC236}">
                <a16:creationId xmlns:a16="http://schemas.microsoft.com/office/drawing/2014/main" id="{D4A542FF-61BA-48DC-AD3D-1C734644F407}"/>
              </a:ext>
            </a:extLst>
          </p:cNvPr>
          <p:cNvGrpSpPr/>
          <p:nvPr/>
        </p:nvGrpSpPr>
        <p:grpSpPr>
          <a:xfrm>
            <a:off x="1531267" y="4237096"/>
            <a:ext cx="6853536" cy="1606009"/>
            <a:chOff x="1531267" y="4237096"/>
            <a:chExt cx="6853536" cy="1606009"/>
          </a:xfrm>
        </p:grpSpPr>
        <p:grpSp>
          <p:nvGrpSpPr>
            <p:cNvPr id="30" name="Groupe 29">
              <a:extLst>
                <a:ext uri="{FF2B5EF4-FFF2-40B4-BE49-F238E27FC236}">
                  <a16:creationId xmlns:a16="http://schemas.microsoft.com/office/drawing/2014/main" id="{AB06BD34-A840-41DE-A91C-0E7443D041A8}"/>
                </a:ext>
              </a:extLst>
            </p:cNvPr>
            <p:cNvGrpSpPr/>
            <p:nvPr/>
          </p:nvGrpSpPr>
          <p:grpSpPr>
            <a:xfrm>
              <a:off x="1531267" y="4237096"/>
              <a:ext cx="6853536" cy="1496099"/>
              <a:chOff x="1531267" y="4237096"/>
              <a:chExt cx="6853536" cy="1496099"/>
            </a:xfrm>
          </p:grpSpPr>
          <p:grpSp>
            <p:nvGrpSpPr>
              <p:cNvPr id="18" name="object 18"/>
              <p:cNvGrpSpPr/>
              <p:nvPr/>
            </p:nvGrpSpPr>
            <p:grpSpPr>
              <a:xfrm>
                <a:off x="1531267" y="4533045"/>
                <a:ext cx="1200150" cy="1200150"/>
                <a:chOff x="1863922" y="4495281"/>
                <a:chExt cx="1200150" cy="1200150"/>
              </a:xfrm>
            </p:grpSpPr>
            <p:sp>
              <p:nvSpPr>
                <p:cNvPr id="19" name="object 19"/>
                <p:cNvSpPr/>
                <p:nvPr/>
              </p:nvSpPr>
              <p:spPr>
                <a:xfrm>
                  <a:off x="1863922" y="4495281"/>
                  <a:ext cx="1200150" cy="1200150"/>
                </a:xfrm>
                <a:custGeom>
                  <a:avLst/>
                  <a:gdLst/>
                  <a:ahLst/>
                  <a:cxnLst/>
                  <a:rect l="l" t="t" r="r" b="b"/>
                  <a:pathLst>
                    <a:path w="1200150" h="1200150">
                      <a:moveTo>
                        <a:pt x="600075" y="1200150"/>
                      </a:moveTo>
                      <a:lnTo>
                        <a:pt x="553180" y="1198344"/>
                      </a:lnTo>
                      <a:lnTo>
                        <a:pt x="507272" y="1193017"/>
                      </a:lnTo>
                      <a:lnTo>
                        <a:pt x="462484" y="1184301"/>
                      </a:lnTo>
                      <a:lnTo>
                        <a:pt x="418951" y="1172330"/>
                      </a:lnTo>
                      <a:lnTo>
                        <a:pt x="376804" y="1157237"/>
                      </a:lnTo>
                      <a:lnTo>
                        <a:pt x="336179" y="1139156"/>
                      </a:lnTo>
                      <a:lnTo>
                        <a:pt x="297207" y="1118221"/>
                      </a:lnTo>
                      <a:lnTo>
                        <a:pt x="260023" y="1094564"/>
                      </a:lnTo>
                      <a:lnTo>
                        <a:pt x="224760" y="1068318"/>
                      </a:lnTo>
                      <a:lnTo>
                        <a:pt x="191551" y="1039619"/>
                      </a:lnTo>
                      <a:lnTo>
                        <a:pt x="160530" y="1008598"/>
                      </a:lnTo>
                      <a:lnTo>
                        <a:pt x="131831" y="975389"/>
                      </a:lnTo>
                      <a:lnTo>
                        <a:pt x="105585" y="940126"/>
                      </a:lnTo>
                      <a:lnTo>
                        <a:pt x="81928" y="902942"/>
                      </a:lnTo>
                      <a:lnTo>
                        <a:pt x="60993" y="863970"/>
                      </a:lnTo>
                      <a:lnTo>
                        <a:pt x="42912" y="823345"/>
                      </a:lnTo>
                      <a:lnTo>
                        <a:pt x="27819" y="781198"/>
                      </a:lnTo>
                      <a:lnTo>
                        <a:pt x="15848" y="737665"/>
                      </a:lnTo>
                      <a:lnTo>
                        <a:pt x="7132" y="692877"/>
                      </a:lnTo>
                      <a:lnTo>
                        <a:pt x="1805" y="646969"/>
                      </a:lnTo>
                      <a:lnTo>
                        <a:pt x="0" y="600075"/>
                      </a:lnTo>
                      <a:lnTo>
                        <a:pt x="1805" y="553180"/>
                      </a:lnTo>
                      <a:lnTo>
                        <a:pt x="7132" y="507272"/>
                      </a:lnTo>
                      <a:lnTo>
                        <a:pt x="15848" y="462484"/>
                      </a:lnTo>
                      <a:lnTo>
                        <a:pt x="27819" y="418951"/>
                      </a:lnTo>
                      <a:lnTo>
                        <a:pt x="42912" y="376804"/>
                      </a:lnTo>
                      <a:lnTo>
                        <a:pt x="60993" y="336179"/>
                      </a:lnTo>
                      <a:lnTo>
                        <a:pt x="81928" y="297207"/>
                      </a:lnTo>
                      <a:lnTo>
                        <a:pt x="105585" y="260023"/>
                      </a:lnTo>
                      <a:lnTo>
                        <a:pt x="131831" y="224760"/>
                      </a:lnTo>
                      <a:lnTo>
                        <a:pt x="160530" y="191551"/>
                      </a:lnTo>
                      <a:lnTo>
                        <a:pt x="191551" y="160530"/>
                      </a:lnTo>
                      <a:lnTo>
                        <a:pt x="224760" y="131831"/>
                      </a:lnTo>
                      <a:lnTo>
                        <a:pt x="260023" y="105585"/>
                      </a:lnTo>
                      <a:lnTo>
                        <a:pt x="297207" y="81928"/>
                      </a:lnTo>
                      <a:lnTo>
                        <a:pt x="336179" y="60993"/>
                      </a:lnTo>
                      <a:lnTo>
                        <a:pt x="376804" y="42912"/>
                      </a:lnTo>
                      <a:lnTo>
                        <a:pt x="418951" y="27819"/>
                      </a:lnTo>
                      <a:lnTo>
                        <a:pt x="462484" y="15848"/>
                      </a:lnTo>
                      <a:lnTo>
                        <a:pt x="507272" y="7132"/>
                      </a:lnTo>
                      <a:lnTo>
                        <a:pt x="553180" y="1805"/>
                      </a:lnTo>
                      <a:lnTo>
                        <a:pt x="600075" y="0"/>
                      </a:lnTo>
                      <a:lnTo>
                        <a:pt x="646969" y="1805"/>
                      </a:lnTo>
                      <a:lnTo>
                        <a:pt x="692877" y="7132"/>
                      </a:lnTo>
                      <a:lnTo>
                        <a:pt x="737665" y="15848"/>
                      </a:lnTo>
                      <a:lnTo>
                        <a:pt x="781198" y="27819"/>
                      </a:lnTo>
                      <a:lnTo>
                        <a:pt x="823345" y="42912"/>
                      </a:lnTo>
                      <a:lnTo>
                        <a:pt x="863970" y="60993"/>
                      </a:lnTo>
                      <a:lnTo>
                        <a:pt x="902942" y="81928"/>
                      </a:lnTo>
                      <a:lnTo>
                        <a:pt x="940126" y="105585"/>
                      </a:lnTo>
                      <a:lnTo>
                        <a:pt x="975389" y="131831"/>
                      </a:lnTo>
                      <a:lnTo>
                        <a:pt x="1008598" y="160530"/>
                      </a:lnTo>
                      <a:lnTo>
                        <a:pt x="1039619" y="191551"/>
                      </a:lnTo>
                      <a:lnTo>
                        <a:pt x="1068318" y="224760"/>
                      </a:lnTo>
                      <a:lnTo>
                        <a:pt x="1094564" y="260023"/>
                      </a:lnTo>
                      <a:lnTo>
                        <a:pt x="1118221" y="297207"/>
                      </a:lnTo>
                      <a:lnTo>
                        <a:pt x="1139156" y="336179"/>
                      </a:lnTo>
                      <a:lnTo>
                        <a:pt x="1157237" y="376804"/>
                      </a:lnTo>
                      <a:lnTo>
                        <a:pt x="1172330" y="418951"/>
                      </a:lnTo>
                      <a:lnTo>
                        <a:pt x="1184301" y="462484"/>
                      </a:lnTo>
                      <a:lnTo>
                        <a:pt x="1193017" y="507272"/>
                      </a:lnTo>
                      <a:lnTo>
                        <a:pt x="1198344" y="553180"/>
                      </a:lnTo>
                      <a:lnTo>
                        <a:pt x="1200150" y="600075"/>
                      </a:lnTo>
                      <a:lnTo>
                        <a:pt x="1198344" y="646969"/>
                      </a:lnTo>
                      <a:lnTo>
                        <a:pt x="1193017" y="692877"/>
                      </a:lnTo>
                      <a:lnTo>
                        <a:pt x="1184301" y="737665"/>
                      </a:lnTo>
                      <a:lnTo>
                        <a:pt x="1172330" y="781198"/>
                      </a:lnTo>
                      <a:lnTo>
                        <a:pt x="1157237" y="823345"/>
                      </a:lnTo>
                      <a:lnTo>
                        <a:pt x="1139156" y="863970"/>
                      </a:lnTo>
                      <a:lnTo>
                        <a:pt x="1118221" y="902942"/>
                      </a:lnTo>
                      <a:lnTo>
                        <a:pt x="1094564" y="940126"/>
                      </a:lnTo>
                      <a:lnTo>
                        <a:pt x="1068318" y="975389"/>
                      </a:lnTo>
                      <a:lnTo>
                        <a:pt x="1039619" y="1008598"/>
                      </a:lnTo>
                      <a:lnTo>
                        <a:pt x="1008598" y="1039619"/>
                      </a:lnTo>
                      <a:lnTo>
                        <a:pt x="975389" y="1068318"/>
                      </a:lnTo>
                      <a:lnTo>
                        <a:pt x="940126" y="1094564"/>
                      </a:lnTo>
                      <a:lnTo>
                        <a:pt x="902942" y="1118221"/>
                      </a:lnTo>
                      <a:lnTo>
                        <a:pt x="863970" y="1139156"/>
                      </a:lnTo>
                      <a:lnTo>
                        <a:pt x="823345" y="1157237"/>
                      </a:lnTo>
                      <a:lnTo>
                        <a:pt x="781198" y="1172330"/>
                      </a:lnTo>
                      <a:lnTo>
                        <a:pt x="737665" y="1184301"/>
                      </a:lnTo>
                      <a:lnTo>
                        <a:pt x="692877" y="1193017"/>
                      </a:lnTo>
                      <a:lnTo>
                        <a:pt x="646969" y="1198344"/>
                      </a:lnTo>
                      <a:lnTo>
                        <a:pt x="600075" y="1200150"/>
                      </a:lnTo>
                      <a:close/>
                    </a:path>
                  </a:pathLst>
                </a:custGeom>
                <a:solidFill>
                  <a:srgbClr val="BE1831"/>
                </a:solidFill>
              </p:spPr>
              <p:txBody>
                <a:bodyPr wrap="square" lIns="0" tIns="0" rIns="0" bIns="0" rtlCol="0"/>
                <a:lstStyle/>
                <a:p>
                  <a:endParaRPr/>
                </a:p>
              </p:txBody>
            </p:sp>
            <p:sp>
              <p:nvSpPr>
                <p:cNvPr id="20" name="object 20"/>
                <p:cNvSpPr/>
                <p:nvPr/>
              </p:nvSpPr>
              <p:spPr>
                <a:xfrm>
                  <a:off x="1997272" y="4962006"/>
                  <a:ext cx="933450" cy="266700"/>
                </a:xfrm>
                <a:custGeom>
                  <a:avLst/>
                  <a:gdLst/>
                  <a:ahLst/>
                  <a:cxnLst/>
                  <a:rect l="l" t="t" r="r" b="b"/>
                  <a:pathLst>
                    <a:path w="933450" h="266700">
                      <a:moveTo>
                        <a:pt x="866775" y="266700"/>
                      </a:moveTo>
                      <a:lnTo>
                        <a:pt x="66675" y="266700"/>
                      </a:lnTo>
                      <a:lnTo>
                        <a:pt x="40730" y="261457"/>
                      </a:lnTo>
                      <a:lnTo>
                        <a:pt x="19535" y="247164"/>
                      </a:lnTo>
                      <a:lnTo>
                        <a:pt x="5242" y="225969"/>
                      </a:lnTo>
                      <a:lnTo>
                        <a:pt x="0" y="200025"/>
                      </a:lnTo>
                      <a:lnTo>
                        <a:pt x="0" y="66675"/>
                      </a:lnTo>
                      <a:lnTo>
                        <a:pt x="5242" y="40730"/>
                      </a:lnTo>
                      <a:lnTo>
                        <a:pt x="19535" y="19535"/>
                      </a:lnTo>
                      <a:lnTo>
                        <a:pt x="40730" y="5242"/>
                      </a:lnTo>
                      <a:lnTo>
                        <a:pt x="66675" y="0"/>
                      </a:lnTo>
                      <a:lnTo>
                        <a:pt x="866775" y="0"/>
                      </a:lnTo>
                      <a:lnTo>
                        <a:pt x="892719" y="5242"/>
                      </a:lnTo>
                      <a:lnTo>
                        <a:pt x="913914" y="19535"/>
                      </a:lnTo>
                      <a:lnTo>
                        <a:pt x="928207" y="40730"/>
                      </a:lnTo>
                      <a:lnTo>
                        <a:pt x="933450" y="66675"/>
                      </a:lnTo>
                      <a:lnTo>
                        <a:pt x="933450" y="200025"/>
                      </a:lnTo>
                      <a:lnTo>
                        <a:pt x="928207" y="225969"/>
                      </a:lnTo>
                      <a:lnTo>
                        <a:pt x="913914" y="247164"/>
                      </a:lnTo>
                      <a:lnTo>
                        <a:pt x="892719" y="261457"/>
                      </a:lnTo>
                      <a:lnTo>
                        <a:pt x="866775" y="266700"/>
                      </a:lnTo>
                      <a:close/>
                    </a:path>
                  </a:pathLst>
                </a:custGeom>
                <a:solidFill>
                  <a:srgbClr val="FFFFFF"/>
                </a:solidFill>
              </p:spPr>
              <p:txBody>
                <a:bodyPr wrap="square" lIns="0" tIns="0" rIns="0" bIns="0" rtlCol="0"/>
                <a:lstStyle/>
                <a:p>
                  <a:endParaRPr/>
                </a:p>
              </p:txBody>
            </p:sp>
          </p:grpSp>
          <p:sp>
            <p:nvSpPr>
              <p:cNvPr id="26" name="object 21">
                <a:extLst>
                  <a:ext uri="{FF2B5EF4-FFF2-40B4-BE49-F238E27FC236}">
                    <a16:creationId xmlns:a16="http://schemas.microsoft.com/office/drawing/2014/main" id="{C878DC44-3E34-4019-832A-76EE67219453}"/>
                  </a:ext>
                </a:extLst>
              </p:cNvPr>
              <p:cNvSpPr txBox="1"/>
              <p:nvPr/>
            </p:nvSpPr>
            <p:spPr>
              <a:xfrm>
                <a:off x="2585401" y="4237096"/>
                <a:ext cx="5799402" cy="996235"/>
              </a:xfrm>
              <a:prstGeom prst="rect">
                <a:avLst/>
              </a:prstGeom>
            </p:spPr>
            <p:txBody>
              <a:bodyPr vert="horz" wrap="square" lIns="0" tIns="12700" rIns="0" bIns="0" rtlCol="0">
                <a:spAutoFit/>
              </a:bodyPr>
              <a:lstStyle/>
              <a:p>
                <a:pPr marL="12700" marR="5080" indent="499745">
                  <a:lnSpc>
                    <a:spcPct val="278800"/>
                  </a:lnSpc>
                  <a:spcBef>
                    <a:spcPts val="335"/>
                  </a:spcBef>
                </a:pPr>
                <a:r>
                  <a:rPr sz="2800" b="1" spc="80" dirty="0" err="1">
                    <a:solidFill>
                      <a:srgbClr val="FFFFFF"/>
                    </a:solidFill>
                    <a:latin typeface="Arial"/>
                    <a:cs typeface="Arial"/>
                  </a:rPr>
                  <a:t>C</a:t>
                </a:r>
                <a:r>
                  <a:rPr sz="2800" b="1" spc="135" dirty="0" err="1">
                    <a:solidFill>
                      <a:srgbClr val="FFFFFF"/>
                    </a:solidFill>
                    <a:latin typeface="Arial"/>
                    <a:cs typeface="Arial"/>
                  </a:rPr>
                  <a:t>o</a:t>
                </a:r>
                <a:r>
                  <a:rPr sz="2800" b="1" spc="260" dirty="0" err="1">
                    <a:solidFill>
                      <a:srgbClr val="FFFFFF"/>
                    </a:solidFill>
                    <a:latin typeface="Arial"/>
                    <a:cs typeface="Arial"/>
                  </a:rPr>
                  <a:t>m</a:t>
                </a:r>
                <a:r>
                  <a:rPr sz="2800" b="1" spc="195" dirty="0" err="1">
                    <a:solidFill>
                      <a:srgbClr val="FFFFFF"/>
                    </a:solidFill>
                    <a:latin typeface="Arial"/>
                    <a:cs typeface="Arial"/>
                  </a:rPr>
                  <a:t>p</a:t>
                </a:r>
                <a:r>
                  <a:rPr sz="2800" b="1" spc="135" dirty="0" err="1">
                    <a:solidFill>
                      <a:srgbClr val="FFFFFF"/>
                    </a:solidFill>
                    <a:latin typeface="Arial"/>
                    <a:cs typeface="Arial"/>
                  </a:rPr>
                  <a:t>o</a:t>
                </a:r>
                <a:r>
                  <a:rPr sz="2800" b="1" spc="295" dirty="0" err="1">
                    <a:solidFill>
                      <a:srgbClr val="FFFFFF"/>
                    </a:solidFill>
                    <a:latin typeface="Arial"/>
                    <a:cs typeface="Arial"/>
                  </a:rPr>
                  <a:t>r</a:t>
                </a:r>
                <a:r>
                  <a:rPr sz="2800" b="1" spc="170" dirty="0" err="1">
                    <a:solidFill>
                      <a:srgbClr val="FFFFFF"/>
                    </a:solidFill>
                    <a:latin typeface="Arial"/>
                    <a:cs typeface="Arial"/>
                  </a:rPr>
                  <a:t>t</a:t>
                </a:r>
                <a:r>
                  <a:rPr sz="2800" b="1" spc="125" dirty="0" err="1">
                    <a:solidFill>
                      <a:srgbClr val="FFFFFF"/>
                    </a:solidFill>
                    <a:latin typeface="Arial"/>
                    <a:cs typeface="Arial"/>
                  </a:rPr>
                  <a:t>e</a:t>
                </a:r>
                <a:r>
                  <a:rPr lang="fr-FR" sz="2800" b="1" spc="260" dirty="0">
                    <a:solidFill>
                      <a:srgbClr val="FFFFFF"/>
                    </a:solidFill>
                    <a:latin typeface="Arial"/>
                    <a:cs typeface="Arial"/>
                  </a:rPr>
                  <a:t>m</a:t>
                </a:r>
                <a:r>
                  <a:rPr sz="2800" b="1" spc="125" dirty="0" err="1">
                    <a:solidFill>
                      <a:srgbClr val="FFFFFF"/>
                    </a:solidFill>
                    <a:latin typeface="Arial"/>
                    <a:cs typeface="Arial"/>
                  </a:rPr>
                  <a:t>e</a:t>
                </a:r>
                <a:r>
                  <a:rPr sz="2800" b="1" spc="135" dirty="0" err="1">
                    <a:solidFill>
                      <a:srgbClr val="FFFFFF"/>
                    </a:solidFill>
                    <a:latin typeface="Arial"/>
                    <a:cs typeface="Arial"/>
                  </a:rPr>
                  <a:t>n</a:t>
                </a:r>
                <a:r>
                  <a:rPr sz="2800" b="1" spc="170" dirty="0" err="1">
                    <a:solidFill>
                      <a:srgbClr val="FFFFFF"/>
                    </a:solidFill>
                    <a:latin typeface="Arial"/>
                    <a:cs typeface="Arial"/>
                  </a:rPr>
                  <a:t>t</a:t>
                </a:r>
                <a:r>
                  <a:rPr lang="fr-FR" sz="2800" dirty="0">
                    <a:latin typeface="Arial"/>
                    <a:cs typeface="Arial"/>
                  </a:rPr>
                  <a:t> </a:t>
                </a:r>
                <a:r>
                  <a:rPr sz="2800" b="1" spc="185" dirty="0" err="1">
                    <a:solidFill>
                      <a:srgbClr val="FFFFFF"/>
                    </a:solidFill>
                    <a:latin typeface="Arial"/>
                    <a:cs typeface="Arial"/>
                  </a:rPr>
                  <a:t>inapproprié</a:t>
                </a:r>
                <a:endParaRPr lang="fr-FR" sz="2800" b="1" spc="185" dirty="0">
                  <a:latin typeface="Arial"/>
                  <a:cs typeface="Arial"/>
                </a:endParaRPr>
              </a:p>
            </p:txBody>
          </p:sp>
        </p:grpSp>
        <p:sp>
          <p:nvSpPr>
            <p:cNvPr id="32" name="ZoneTexte 31">
              <a:extLst>
                <a:ext uri="{FF2B5EF4-FFF2-40B4-BE49-F238E27FC236}">
                  <a16:creationId xmlns:a16="http://schemas.microsoft.com/office/drawing/2014/main" id="{A6FDAFE1-818F-4663-ADFB-8552CC294750}"/>
                </a:ext>
              </a:extLst>
            </p:cNvPr>
            <p:cNvSpPr txBox="1"/>
            <p:nvPr/>
          </p:nvSpPr>
          <p:spPr>
            <a:xfrm>
              <a:off x="2622451" y="5118548"/>
              <a:ext cx="4876800" cy="724557"/>
            </a:xfrm>
            <a:prstGeom prst="rect">
              <a:avLst/>
            </a:prstGeom>
            <a:noFill/>
          </p:spPr>
          <p:txBody>
            <a:bodyPr wrap="square">
              <a:spAutoFit/>
            </a:bodyPr>
            <a:lstStyle/>
            <a:p>
              <a:pPr marL="12700" marR="5080" indent="499745" algn="ctr">
                <a:lnSpc>
                  <a:spcPct val="278800"/>
                </a:lnSpc>
                <a:spcBef>
                  <a:spcPts val="335"/>
                </a:spcBef>
              </a:pPr>
              <a:r>
                <a:rPr lang="fr-FR" sz="1800" dirty="0">
                  <a:solidFill>
                    <a:srgbClr val="FFFFFF"/>
                  </a:solidFill>
                  <a:latin typeface="Arial" panose="020B0604020202020204" pitchFamily="34" charset="0"/>
                  <a:cs typeface="Arial" panose="020B0604020202020204" pitchFamily="34" charset="0"/>
                </a:rPr>
                <a:t>Remise de document</a:t>
              </a:r>
              <a:endParaRPr lang="fr-FR" sz="1800" dirty="0">
                <a:latin typeface="Arial" panose="020B0604020202020204" pitchFamily="34" charset="0"/>
                <a:cs typeface="Arial" panose="020B0604020202020204"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222" y="1351239"/>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grpSp>
        <p:nvGrpSpPr>
          <p:cNvPr id="3" name="object 3"/>
          <p:cNvGrpSpPr/>
          <p:nvPr/>
        </p:nvGrpSpPr>
        <p:grpSpPr>
          <a:xfrm>
            <a:off x="0" y="6583679"/>
            <a:ext cx="9753600" cy="733425"/>
            <a:chOff x="0" y="6583679"/>
            <a:chExt cx="9753600" cy="733425"/>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5" name="object 5"/>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grpSp>
        <p:nvGrpSpPr>
          <p:cNvPr id="6" name="object 6"/>
          <p:cNvGrpSpPr/>
          <p:nvPr/>
        </p:nvGrpSpPr>
        <p:grpSpPr>
          <a:xfrm>
            <a:off x="6669907" y="1230641"/>
            <a:ext cx="2929890" cy="1158240"/>
            <a:chOff x="6669907" y="1230641"/>
            <a:chExt cx="2929890" cy="1158240"/>
          </a:xfrm>
        </p:grpSpPr>
        <p:sp>
          <p:nvSpPr>
            <p:cNvPr id="7" name="object 7"/>
            <p:cNvSpPr/>
            <p:nvPr/>
          </p:nvSpPr>
          <p:spPr>
            <a:xfrm>
              <a:off x="6669907" y="1230641"/>
              <a:ext cx="2929664" cy="115806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817662" y="1871554"/>
              <a:ext cx="1342390" cy="460375"/>
            </a:xfrm>
            <a:custGeom>
              <a:avLst/>
              <a:gdLst/>
              <a:ahLst/>
              <a:cxnLst/>
              <a:rect l="l" t="t" r="r" b="b"/>
              <a:pathLst>
                <a:path w="1342390" h="460375">
                  <a:moveTo>
                    <a:pt x="1341987" y="460156"/>
                  </a:moveTo>
                  <a:lnTo>
                    <a:pt x="0" y="460156"/>
                  </a:lnTo>
                  <a:lnTo>
                    <a:pt x="0" y="0"/>
                  </a:lnTo>
                  <a:lnTo>
                    <a:pt x="1341987" y="0"/>
                  </a:lnTo>
                  <a:lnTo>
                    <a:pt x="1341987" y="460156"/>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571522" y="401672"/>
            <a:ext cx="7698105" cy="711200"/>
          </a:xfrm>
          <a:prstGeom prst="rect">
            <a:avLst/>
          </a:prstGeom>
        </p:spPr>
        <p:txBody>
          <a:bodyPr vert="horz" wrap="square" lIns="0" tIns="12700" rIns="0" bIns="0" rtlCol="0">
            <a:spAutoFit/>
          </a:bodyPr>
          <a:lstStyle/>
          <a:p>
            <a:pPr marL="12700">
              <a:lnSpc>
                <a:spcPct val="100000"/>
              </a:lnSpc>
              <a:spcBef>
                <a:spcPts val="100"/>
              </a:spcBef>
            </a:pPr>
            <a:r>
              <a:rPr sz="4500" spc="-110" dirty="0"/>
              <a:t>RAPPEL</a:t>
            </a:r>
            <a:r>
              <a:rPr sz="4500" spc="-335" dirty="0"/>
              <a:t> </a:t>
            </a:r>
            <a:r>
              <a:rPr sz="4500" spc="-210" dirty="0"/>
              <a:t>RÉGLEMENTAIRE</a:t>
            </a:r>
            <a:endParaRPr sz="4500"/>
          </a:p>
        </p:txBody>
      </p:sp>
      <p:sp>
        <p:nvSpPr>
          <p:cNvPr id="10" name="object 10"/>
          <p:cNvSpPr txBox="1"/>
          <p:nvPr/>
        </p:nvSpPr>
        <p:spPr>
          <a:xfrm>
            <a:off x="571522" y="1489476"/>
            <a:ext cx="8841105" cy="4810125"/>
          </a:xfrm>
          <a:prstGeom prst="rect">
            <a:avLst/>
          </a:prstGeom>
        </p:spPr>
        <p:txBody>
          <a:bodyPr vert="horz" wrap="square" lIns="0" tIns="12700" rIns="0" bIns="0" rtlCol="0">
            <a:spAutoFit/>
          </a:bodyPr>
          <a:lstStyle/>
          <a:p>
            <a:pPr marL="12700" marR="2766060">
              <a:lnSpc>
                <a:spcPct val="125000"/>
              </a:lnSpc>
              <a:spcBef>
                <a:spcPts val="100"/>
              </a:spcBef>
            </a:pPr>
            <a:r>
              <a:rPr sz="1500" b="1" spc="90" dirty="0">
                <a:solidFill>
                  <a:srgbClr val="003399"/>
                </a:solidFill>
                <a:latin typeface="Arial"/>
                <a:cs typeface="Arial"/>
              </a:rPr>
              <a:t>Obligation</a:t>
            </a:r>
            <a:r>
              <a:rPr sz="1500" b="1" spc="-5" dirty="0">
                <a:solidFill>
                  <a:srgbClr val="003399"/>
                </a:solidFill>
                <a:latin typeface="Arial"/>
                <a:cs typeface="Arial"/>
              </a:rPr>
              <a:t> </a:t>
            </a:r>
            <a:r>
              <a:rPr sz="1500" b="1" spc="95" dirty="0">
                <a:solidFill>
                  <a:srgbClr val="003399"/>
                </a:solidFill>
                <a:latin typeface="Arial"/>
                <a:cs typeface="Arial"/>
              </a:rPr>
              <a:t>générale</a:t>
            </a:r>
            <a:r>
              <a:rPr sz="1500" b="1" spc="-5" dirty="0">
                <a:solidFill>
                  <a:srgbClr val="003399"/>
                </a:solidFill>
                <a:latin typeface="Arial"/>
                <a:cs typeface="Arial"/>
              </a:rPr>
              <a:t> </a:t>
            </a:r>
            <a:r>
              <a:rPr sz="1500" b="1" spc="85" dirty="0">
                <a:solidFill>
                  <a:srgbClr val="003399"/>
                </a:solidFill>
                <a:latin typeface="Arial"/>
                <a:cs typeface="Arial"/>
              </a:rPr>
              <a:t>de</a:t>
            </a:r>
            <a:r>
              <a:rPr sz="1500" b="1" spc="-5" dirty="0">
                <a:solidFill>
                  <a:srgbClr val="003399"/>
                </a:solidFill>
                <a:latin typeface="Arial"/>
                <a:cs typeface="Arial"/>
              </a:rPr>
              <a:t> </a:t>
            </a:r>
            <a:r>
              <a:rPr sz="1500" b="1" spc="85" dirty="0">
                <a:solidFill>
                  <a:srgbClr val="003399"/>
                </a:solidFill>
                <a:latin typeface="Arial"/>
                <a:cs typeface="Arial"/>
              </a:rPr>
              <a:t>prévention</a:t>
            </a:r>
            <a:r>
              <a:rPr sz="1500" b="1" spc="-5" dirty="0">
                <a:solidFill>
                  <a:srgbClr val="003399"/>
                </a:solidFill>
                <a:latin typeface="Arial"/>
                <a:cs typeface="Arial"/>
              </a:rPr>
              <a:t> </a:t>
            </a:r>
            <a:r>
              <a:rPr sz="1500" b="1" spc="25" dirty="0">
                <a:solidFill>
                  <a:srgbClr val="003399"/>
                </a:solidFill>
                <a:latin typeface="Arial"/>
                <a:cs typeface="Arial"/>
              </a:rPr>
              <a:t>des</a:t>
            </a:r>
            <a:r>
              <a:rPr sz="1500" b="1" spc="-5" dirty="0">
                <a:solidFill>
                  <a:srgbClr val="003399"/>
                </a:solidFill>
                <a:latin typeface="Arial"/>
                <a:cs typeface="Arial"/>
              </a:rPr>
              <a:t> </a:t>
            </a:r>
            <a:r>
              <a:rPr sz="1500" b="1" spc="35" dirty="0">
                <a:solidFill>
                  <a:srgbClr val="003399"/>
                </a:solidFill>
                <a:latin typeface="Arial"/>
                <a:cs typeface="Arial"/>
              </a:rPr>
              <a:t>risques</a:t>
            </a:r>
            <a:r>
              <a:rPr sz="1500" b="1" spc="-5" dirty="0">
                <a:solidFill>
                  <a:srgbClr val="003399"/>
                </a:solidFill>
                <a:latin typeface="Arial"/>
                <a:cs typeface="Arial"/>
              </a:rPr>
              <a:t> </a:t>
            </a:r>
            <a:r>
              <a:rPr sz="1500" b="1" spc="35" dirty="0">
                <a:solidFill>
                  <a:srgbClr val="003399"/>
                </a:solidFill>
                <a:latin typeface="Arial"/>
                <a:cs typeface="Arial"/>
              </a:rPr>
              <a:t>professionnels  </a:t>
            </a:r>
            <a:r>
              <a:rPr sz="1500" b="1" spc="50" dirty="0">
                <a:solidFill>
                  <a:srgbClr val="003399"/>
                </a:solidFill>
                <a:latin typeface="Arial"/>
                <a:cs typeface="Arial"/>
              </a:rPr>
              <a:t>(articles</a:t>
            </a:r>
            <a:r>
              <a:rPr sz="1500" b="1" spc="-10" dirty="0">
                <a:solidFill>
                  <a:srgbClr val="003399"/>
                </a:solidFill>
                <a:latin typeface="Arial"/>
                <a:cs typeface="Arial"/>
              </a:rPr>
              <a:t> </a:t>
            </a:r>
            <a:r>
              <a:rPr sz="1500" b="1" spc="15" dirty="0">
                <a:solidFill>
                  <a:srgbClr val="003399"/>
                </a:solidFill>
                <a:latin typeface="Arial"/>
                <a:cs typeface="Arial"/>
              </a:rPr>
              <a:t>L.</a:t>
            </a:r>
            <a:r>
              <a:rPr sz="1500" b="1" spc="-10" dirty="0">
                <a:solidFill>
                  <a:srgbClr val="003399"/>
                </a:solidFill>
                <a:latin typeface="Arial"/>
                <a:cs typeface="Arial"/>
              </a:rPr>
              <a:t> </a:t>
            </a:r>
            <a:r>
              <a:rPr sz="1500" b="1" spc="-5" dirty="0">
                <a:solidFill>
                  <a:srgbClr val="003399"/>
                </a:solidFill>
                <a:latin typeface="Arial"/>
                <a:cs typeface="Arial"/>
              </a:rPr>
              <a:t>4121-1</a:t>
            </a:r>
            <a:r>
              <a:rPr sz="1500" b="1" spc="-10" dirty="0">
                <a:solidFill>
                  <a:srgbClr val="003399"/>
                </a:solidFill>
                <a:latin typeface="Arial"/>
                <a:cs typeface="Arial"/>
              </a:rPr>
              <a:t> </a:t>
            </a:r>
            <a:r>
              <a:rPr sz="1500" b="1" spc="190" dirty="0">
                <a:solidFill>
                  <a:srgbClr val="003399"/>
                </a:solidFill>
                <a:latin typeface="Arial"/>
                <a:cs typeface="Arial"/>
              </a:rPr>
              <a:t>à</a:t>
            </a:r>
            <a:r>
              <a:rPr sz="1500" b="1" spc="-10" dirty="0">
                <a:solidFill>
                  <a:srgbClr val="003399"/>
                </a:solidFill>
                <a:latin typeface="Arial"/>
                <a:cs typeface="Arial"/>
              </a:rPr>
              <a:t> </a:t>
            </a:r>
            <a:r>
              <a:rPr sz="1500" b="1" spc="125" dirty="0">
                <a:solidFill>
                  <a:srgbClr val="003399"/>
                </a:solidFill>
                <a:latin typeface="Arial"/>
                <a:cs typeface="Arial"/>
              </a:rPr>
              <a:t>5</a:t>
            </a:r>
            <a:r>
              <a:rPr sz="1500" b="1" spc="-10" dirty="0">
                <a:solidFill>
                  <a:srgbClr val="003399"/>
                </a:solidFill>
                <a:latin typeface="Arial"/>
                <a:cs typeface="Arial"/>
              </a:rPr>
              <a:t> </a:t>
            </a:r>
            <a:r>
              <a:rPr sz="1500" b="1" spc="85" dirty="0">
                <a:solidFill>
                  <a:srgbClr val="003399"/>
                </a:solidFill>
                <a:latin typeface="Arial"/>
                <a:cs typeface="Arial"/>
              </a:rPr>
              <a:t>du</a:t>
            </a:r>
            <a:r>
              <a:rPr sz="1500" b="1" spc="-10" dirty="0">
                <a:solidFill>
                  <a:srgbClr val="003399"/>
                </a:solidFill>
                <a:latin typeface="Arial"/>
                <a:cs typeface="Arial"/>
              </a:rPr>
              <a:t> </a:t>
            </a:r>
            <a:r>
              <a:rPr sz="1500" b="1" spc="35" dirty="0">
                <a:solidFill>
                  <a:srgbClr val="003399"/>
                </a:solidFill>
                <a:latin typeface="Arial"/>
                <a:cs typeface="Arial"/>
              </a:rPr>
              <a:t>code</a:t>
            </a:r>
            <a:r>
              <a:rPr sz="1500" b="1" spc="-10" dirty="0">
                <a:solidFill>
                  <a:srgbClr val="003399"/>
                </a:solidFill>
                <a:latin typeface="Arial"/>
                <a:cs typeface="Arial"/>
              </a:rPr>
              <a:t> </a:t>
            </a:r>
            <a:r>
              <a:rPr sz="1500" b="1" spc="85" dirty="0">
                <a:solidFill>
                  <a:srgbClr val="003399"/>
                </a:solidFill>
                <a:latin typeface="Arial"/>
                <a:cs typeface="Arial"/>
              </a:rPr>
              <a:t>du</a:t>
            </a:r>
            <a:r>
              <a:rPr sz="1500" b="1" spc="-10" dirty="0">
                <a:solidFill>
                  <a:srgbClr val="003399"/>
                </a:solidFill>
                <a:latin typeface="Arial"/>
                <a:cs typeface="Arial"/>
              </a:rPr>
              <a:t> </a:t>
            </a:r>
            <a:r>
              <a:rPr sz="1500" b="1" spc="110" dirty="0">
                <a:solidFill>
                  <a:srgbClr val="003399"/>
                </a:solidFill>
                <a:latin typeface="Arial"/>
                <a:cs typeface="Arial"/>
              </a:rPr>
              <a:t>travail)</a:t>
            </a:r>
            <a:endParaRPr sz="1500" dirty="0">
              <a:latin typeface="Arial"/>
              <a:cs typeface="Arial"/>
            </a:endParaRPr>
          </a:p>
          <a:p>
            <a:pPr marL="12700">
              <a:lnSpc>
                <a:spcPct val="100000"/>
              </a:lnSpc>
              <a:spcBef>
                <a:spcPts val="1275"/>
              </a:spcBef>
            </a:pPr>
            <a:r>
              <a:rPr sz="2000" b="1" spc="65" dirty="0">
                <a:solidFill>
                  <a:srgbClr val="003399"/>
                </a:solidFill>
                <a:latin typeface="Arial"/>
                <a:cs typeface="Arial"/>
              </a:rPr>
              <a:t>Article </a:t>
            </a:r>
            <a:r>
              <a:rPr sz="2000" b="1" spc="20" dirty="0">
                <a:solidFill>
                  <a:srgbClr val="003399"/>
                </a:solidFill>
                <a:latin typeface="Arial"/>
                <a:cs typeface="Arial"/>
              </a:rPr>
              <a:t>L. </a:t>
            </a:r>
            <a:r>
              <a:rPr sz="2000" b="1" spc="-10" dirty="0">
                <a:solidFill>
                  <a:srgbClr val="003399"/>
                </a:solidFill>
                <a:latin typeface="Arial"/>
                <a:cs typeface="Arial"/>
              </a:rPr>
              <a:t>4121-1 </a:t>
            </a:r>
            <a:r>
              <a:rPr sz="2000" b="1" spc="110" dirty="0">
                <a:solidFill>
                  <a:srgbClr val="003399"/>
                </a:solidFill>
                <a:latin typeface="Arial"/>
                <a:cs typeface="Arial"/>
              </a:rPr>
              <a:t>du </a:t>
            </a:r>
            <a:r>
              <a:rPr sz="2000" b="1" spc="45" dirty="0">
                <a:solidFill>
                  <a:srgbClr val="003399"/>
                </a:solidFill>
                <a:latin typeface="Arial"/>
                <a:cs typeface="Arial"/>
              </a:rPr>
              <a:t>code </a:t>
            </a:r>
            <a:r>
              <a:rPr sz="2000" b="1" spc="110" dirty="0">
                <a:solidFill>
                  <a:srgbClr val="003399"/>
                </a:solidFill>
                <a:latin typeface="Arial"/>
                <a:cs typeface="Arial"/>
              </a:rPr>
              <a:t>du</a:t>
            </a:r>
            <a:r>
              <a:rPr sz="2000" b="1" spc="-315" dirty="0">
                <a:solidFill>
                  <a:srgbClr val="003399"/>
                </a:solidFill>
                <a:latin typeface="Arial"/>
                <a:cs typeface="Arial"/>
              </a:rPr>
              <a:t> </a:t>
            </a:r>
            <a:r>
              <a:rPr sz="2000" b="1" spc="150" dirty="0">
                <a:solidFill>
                  <a:srgbClr val="003399"/>
                </a:solidFill>
                <a:latin typeface="Arial"/>
                <a:cs typeface="Arial"/>
              </a:rPr>
              <a:t>travail</a:t>
            </a:r>
            <a:endParaRPr sz="2000" dirty="0">
              <a:latin typeface="Arial"/>
              <a:cs typeface="Arial"/>
            </a:endParaRPr>
          </a:p>
          <a:p>
            <a:pPr marL="12700" marR="5080">
              <a:lnSpc>
                <a:spcPct val="113999"/>
              </a:lnSpc>
              <a:spcBef>
                <a:spcPts val="240"/>
              </a:spcBef>
            </a:pPr>
            <a:r>
              <a:rPr sz="1700" i="1" spc="-15" dirty="0">
                <a:solidFill>
                  <a:srgbClr val="003399"/>
                </a:solidFill>
                <a:latin typeface="Arial"/>
                <a:cs typeface="Arial"/>
              </a:rPr>
              <a:t>L'employeur </a:t>
            </a:r>
            <a:r>
              <a:rPr sz="1700" i="1" spc="15" dirty="0">
                <a:solidFill>
                  <a:srgbClr val="003399"/>
                </a:solidFill>
                <a:latin typeface="Arial"/>
                <a:cs typeface="Arial"/>
              </a:rPr>
              <a:t>prend </a:t>
            </a:r>
            <a:r>
              <a:rPr sz="1700" i="1" spc="-65" dirty="0">
                <a:solidFill>
                  <a:srgbClr val="003399"/>
                </a:solidFill>
                <a:latin typeface="Arial"/>
                <a:cs typeface="Arial"/>
              </a:rPr>
              <a:t>les </a:t>
            </a:r>
            <a:r>
              <a:rPr sz="1700" i="1" spc="-40" dirty="0">
                <a:solidFill>
                  <a:srgbClr val="003399"/>
                </a:solidFill>
                <a:latin typeface="Arial"/>
                <a:cs typeface="Arial"/>
              </a:rPr>
              <a:t>mesures </a:t>
            </a:r>
            <a:r>
              <a:rPr sz="1700" i="1" spc="-60" dirty="0">
                <a:solidFill>
                  <a:srgbClr val="003399"/>
                </a:solidFill>
                <a:latin typeface="Arial"/>
                <a:cs typeface="Arial"/>
              </a:rPr>
              <a:t>nécessaires </a:t>
            </a:r>
            <a:r>
              <a:rPr sz="1700" i="1" spc="40" dirty="0">
                <a:solidFill>
                  <a:srgbClr val="003399"/>
                </a:solidFill>
                <a:latin typeface="Arial"/>
                <a:cs typeface="Arial"/>
              </a:rPr>
              <a:t>pour </a:t>
            </a:r>
            <a:r>
              <a:rPr sz="1700" i="1" spc="-20" dirty="0">
                <a:solidFill>
                  <a:srgbClr val="003399"/>
                </a:solidFill>
                <a:latin typeface="Arial"/>
                <a:cs typeface="Arial"/>
              </a:rPr>
              <a:t>assurer </a:t>
            </a:r>
            <a:r>
              <a:rPr sz="1700" i="1" spc="30" dirty="0">
                <a:solidFill>
                  <a:srgbClr val="003399"/>
                </a:solidFill>
                <a:latin typeface="Arial"/>
                <a:cs typeface="Arial"/>
              </a:rPr>
              <a:t>la </a:t>
            </a:r>
            <a:r>
              <a:rPr sz="1700" i="1" spc="-25" dirty="0">
                <a:solidFill>
                  <a:srgbClr val="003399"/>
                </a:solidFill>
                <a:latin typeface="Arial"/>
                <a:cs typeface="Arial"/>
              </a:rPr>
              <a:t>sécurité </a:t>
            </a:r>
            <a:r>
              <a:rPr sz="1700" i="1" spc="-20" dirty="0">
                <a:solidFill>
                  <a:srgbClr val="003399"/>
                </a:solidFill>
                <a:latin typeface="Arial"/>
                <a:cs typeface="Arial"/>
              </a:rPr>
              <a:t>et </a:t>
            </a:r>
            <a:r>
              <a:rPr sz="1700" i="1" spc="-5" dirty="0">
                <a:solidFill>
                  <a:srgbClr val="003399"/>
                </a:solidFill>
                <a:latin typeface="Arial"/>
                <a:cs typeface="Arial"/>
              </a:rPr>
              <a:t>protéger </a:t>
            </a:r>
            <a:r>
              <a:rPr sz="1700" i="1" spc="30" dirty="0">
                <a:solidFill>
                  <a:srgbClr val="003399"/>
                </a:solidFill>
                <a:latin typeface="Arial"/>
                <a:cs typeface="Arial"/>
              </a:rPr>
              <a:t>la </a:t>
            </a:r>
            <a:r>
              <a:rPr sz="1700" i="1" spc="-25" dirty="0">
                <a:solidFill>
                  <a:srgbClr val="003399"/>
                </a:solidFill>
                <a:latin typeface="Arial"/>
                <a:cs typeface="Arial"/>
              </a:rPr>
              <a:t>santé  </a:t>
            </a:r>
            <a:r>
              <a:rPr sz="1700" i="1" spc="-20" dirty="0">
                <a:solidFill>
                  <a:srgbClr val="003399"/>
                </a:solidFill>
                <a:latin typeface="Arial"/>
                <a:cs typeface="Arial"/>
              </a:rPr>
              <a:t>physique et </a:t>
            </a:r>
            <a:r>
              <a:rPr sz="1700" i="1" dirty="0">
                <a:solidFill>
                  <a:srgbClr val="003399"/>
                </a:solidFill>
                <a:latin typeface="Arial"/>
                <a:cs typeface="Arial"/>
              </a:rPr>
              <a:t>mentale </a:t>
            </a:r>
            <a:r>
              <a:rPr sz="1700" i="1" spc="-70" dirty="0">
                <a:solidFill>
                  <a:srgbClr val="003399"/>
                </a:solidFill>
                <a:latin typeface="Arial"/>
                <a:cs typeface="Arial"/>
              </a:rPr>
              <a:t>des</a:t>
            </a:r>
            <a:r>
              <a:rPr sz="1700" i="1" spc="-100" dirty="0">
                <a:solidFill>
                  <a:srgbClr val="003399"/>
                </a:solidFill>
                <a:latin typeface="Arial"/>
                <a:cs typeface="Arial"/>
              </a:rPr>
              <a:t> </a:t>
            </a:r>
            <a:r>
              <a:rPr sz="1700" i="1" spc="5" dirty="0">
                <a:solidFill>
                  <a:srgbClr val="003399"/>
                </a:solidFill>
                <a:latin typeface="Arial"/>
                <a:cs typeface="Arial"/>
              </a:rPr>
              <a:t>travailleurs.</a:t>
            </a:r>
            <a:endParaRPr sz="1700" dirty="0">
              <a:latin typeface="Arial"/>
              <a:cs typeface="Arial"/>
            </a:endParaRPr>
          </a:p>
          <a:p>
            <a:pPr marL="12700">
              <a:lnSpc>
                <a:spcPct val="100000"/>
              </a:lnSpc>
              <a:spcBef>
                <a:spcPts val="285"/>
              </a:spcBef>
            </a:pPr>
            <a:r>
              <a:rPr sz="1700" i="1" spc="-160" dirty="0">
                <a:solidFill>
                  <a:srgbClr val="003399"/>
                </a:solidFill>
                <a:latin typeface="Arial"/>
                <a:cs typeface="Arial"/>
              </a:rPr>
              <a:t>Ces </a:t>
            </a:r>
            <a:r>
              <a:rPr sz="1700" i="1" spc="-40" dirty="0">
                <a:solidFill>
                  <a:srgbClr val="003399"/>
                </a:solidFill>
                <a:latin typeface="Arial"/>
                <a:cs typeface="Arial"/>
              </a:rPr>
              <a:t>mesures </a:t>
            </a:r>
            <a:r>
              <a:rPr sz="1700" i="1" spc="5" dirty="0">
                <a:solidFill>
                  <a:srgbClr val="003399"/>
                </a:solidFill>
                <a:latin typeface="Arial"/>
                <a:cs typeface="Arial"/>
              </a:rPr>
              <a:t>comprennent</a:t>
            </a:r>
            <a:r>
              <a:rPr sz="1700" i="1" spc="-220" dirty="0">
                <a:solidFill>
                  <a:srgbClr val="003399"/>
                </a:solidFill>
                <a:latin typeface="Arial"/>
                <a:cs typeface="Arial"/>
              </a:rPr>
              <a:t> </a:t>
            </a:r>
            <a:r>
              <a:rPr sz="1700" i="1" spc="-45" dirty="0">
                <a:solidFill>
                  <a:srgbClr val="003399"/>
                </a:solidFill>
                <a:latin typeface="Arial"/>
                <a:cs typeface="Arial"/>
              </a:rPr>
              <a:t>:</a:t>
            </a:r>
            <a:endParaRPr sz="1700" dirty="0">
              <a:latin typeface="Arial"/>
              <a:cs typeface="Arial"/>
            </a:endParaRPr>
          </a:p>
          <a:p>
            <a:pPr marL="12700" marR="9525">
              <a:lnSpc>
                <a:spcPct val="113999"/>
              </a:lnSpc>
            </a:pPr>
            <a:r>
              <a:rPr sz="1700" i="1" spc="15" dirty="0">
                <a:solidFill>
                  <a:srgbClr val="003399"/>
                </a:solidFill>
                <a:latin typeface="Arial"/>
                <a:cs typeface="Arial"/>
              </a:rPr>
              <a:t>1° </a:t>
            </a:r>
            <a:r>
              <a:rPr sz="1700" i="1" spc="-114" dirty="0">
                <a:solidFill>
                  <a:srgbClr val="003399"/>
                </a:solidFill>
                <a:latin typeface="Arial"/>
                <a:cs typeface="Arial"/>
              </a:rPr>
              <a:t>Des </a:t>
            </a:r>
            <a:r>
              <a:rPr sz="1700" i="1" spc="-10" dirty="0">
                <a:solidFill>
                  <a:srgbClr val="003399"/>
                </a:solidFill>
                <a:latin typeface="Arial"/>
                <a:cs typeface="Arial"/>
              </a:rPr>
              <a:t>actions </a:t>
            </a:r>
            <a:r>
              <a:rPr sz="1700" i="1" spc="-40" dirty="0">
                <a:solidFill>
                  <a:srgbClr val="003399"/>
                </a:solidFill>
                <a:latin typeface="Arial"/>
                <a:cs typeface="Arial"/>
              </a:rPr>
              <a:t>de </a:t>
            </a:r>
            <a:r>
              <a:rPr sz="1700" i="1" dirty="0">
                <a:solidFill>
                  <a:srgbClr val="003399"/>
                </a:solidFill>
                <a:latin typeface="Arial"/>
                <a:cs typeface="Arial"/>
              </a:rPr>
              <a:t>prévention </a:t>
            </a:r>
            <a:r>
              <a:rPr sz="1700" i="1" spc="-70" dirty="0">
                <a:solidFill>
                  <a:srgbClr val="003399"/>
                </a:solidFill>
                <a:latin typeface="Arial"/>
                <a:cs typeface="Arial"/>
              </a:rPr>
              <a:t>des </a:t>
            </a:r>
            <a:r>
              <a:rPr sz="1700" i="1" spc="-25" dirty="0">
                <a:solidFill>
                  <a:srgbClr val="003399"/>
                </a:solidFill>
                <a:latin typeface="Arial"/>
                <a:cs typeface="Arial"/>
              </a:rPr>
              <a:t>risques </a:t>
            </a:r>
            <a:r>
              <a:rPr sz="1700" i="1" spc="-20" dirty="0">
                <a:solidFill>
                  <a:srgbClr val="003399"/>
                </a:solidFill>
                <a:latin typeface="Arial"/>
                <a:cs typeface="Arial"/>
              </a:rPr>
              <a:t>professionnels </a:t>
            </a:r>
            <a:r>
              <a:rPr sz="1700" i="1" spc="-65" dirty="0">
                <a:solidFill>
                  <a:srgbClr val="003399"/>
                </a:solidFill>
                <a:latin typeface="Arial"/>
                <a:cs typeface="Arial"/>
              </a:rPr>
              <a:t>, y </a:t>
            </a:r>
            <a:r>
              <a:rPr sz="1700" i="1" spc="5" dirty="0">
                <a:solidFill>
                  <a:srgbClr val="003399"/>
                </a:solidFill>
                <a:latin typeface="Arial"/>
                <a:cs typeface="Arial"/>
              </a:rPr>
              <a:t>compris </a:t>
            </a:r>
            <a:r>
              <a:rPr sz="1700" i="1" spc="-65" dirty="0">
                <a:solidFill>
                  <a:srgbClr val="003399"/>
                </a:solidFill>
                <a:latin typeface="Arial"/>
                <a:cs typeface="Arial"/>
              </a:rPr>
              <a:t>les </a:t>
            </a:r>
            <a:r>
              <a:rPr sz="1700" i="1" spc="-10" dirty="0">
                <a:solidFill>
                  <a:srgbClr val="003399"/>
                </a:solidFill>
                <a:latin typeface="Arial"/>
                <a:cs typeface="Arial"/>
              </a:rPr>
              <a:t>facteurs </a:t>
            </a:r>
            <a:r>
              <a:rPr sz="1700" i="1" spc="-40" dirty="0">
                <a:solidFill>
                  <a:srgbClr val="003399"/>
                </a:solidFill>
                <a:latin typeface="Arial"/>
                <a:cs typeface="Arial"/>
              </a:rPr>
              <a:t>de </a:t>
            </a:r>
            <a:r>
              <a:rPr sz="1700" i="1" spc="-25" dirty="0">
                <a:solidFill>
                  <a:srgbClr val="003399"/>
                </a:solidFill>
                <a:latin typeface="Arial"/>
                <a:cs typeface="Arial"/>
              </a:rPr>
              <a:t>risques  </a:t>
            </a:r>
            <a:r>
              <a:rPr sz="1700" i="1" spc="-20" dirty="0">
                <a:solidFill>
                  <a:srgbClr val="003399"/>
                </a:solidFill>
                <a:latin typeface="Arial"/>
                <a:cs typeface="Arial"/>
              </a:rPr>
              <a:t>professionnels </a:t>
            </a:r>
            <a:r>
              <a:rPr sz="1700" i="1" spc="-10" dirty="0">
                <a:solidFill>
                  <a:srgbClr val="003399"/>
                </a:solidFill>
                <a:latin typeface="Arial"/>
                <a:cs typeface="Arial"/>
              </a:rPr>
              <a:t>mentionnés </a:t>
            </a:r>
            <a:r>
              <a:rPr sz="1700" i="1" spc="10" dirty="0">
                <a:solidFill>
                  <a:srgbClr val="003399"/>
                </a:solidFill>
                <a:latin typeface="Arial"/>
                <a:cs typeface="Arial"/>
              </a:rPr>
              <a:t>à </a:t>
            </a:r>
            <a:r>
              <a:rPr sz="1700" i="1" spc="5" dirty="0">
                <a:solidFill>
                  <a:srgbClr val="003399"/>
                </a:solidFill>
                <a:latin typeface="Arial"/>
                <a:cs typeface="Arial"/>
              </a:rPr>
              <a:t>l’article </a:t>
            </a:r>
            <a:r>
              <a:rPr sz="1700" i="1" spc="-40" dirty="0">
                <a:solidFill>
                  <a:srgbClr val="003399"/>
                </a:solidFill>
                <a:latin typeface="Arial"/>
                <a:cs typeface="Arial"/>
              </a:rPr>
              <a:t>L4161-1</a:t>
            </a:r>
            <a:r>
              <a:rPr sz="1700" i="1" spc="-160" dirty="0">
                <a:solidFill>
                  <a:srgbClr val="003399"/>
                </a:solidFill>
                <a:latin typeface="Arial"/>
                <a:cs typeface="Arial"/>
              </a:rPr>
              <a:t> </a:t>
            </a:r>
            <a:r>
              <a:rPr sz="1700" i="1" spc="-45" dirty="0">
                <a:solidFill>
                  <a:srgbClr val="003399"/>
                </a:solidFill>
                <a:latin typeface="Arial"/>
                <a:cs typeface="Arial"/>
              </a:rPr>
              <a:t>;</a:t>
            </a:r>
            <a:endParaRPr sz="1700" dirty="0">
              <a:latin typeface="Arial"/>
              <a:cs typeface="Arial"/>
            </a:endParaRPr>
          </a:p>
          <a:p>
            <a:pPr marL="12700">
              <a:lnSpc>
                <a:spcPct val="100000"/>
              </a:lnSpc>
              <a:spcBef>
                <a:spcPts val="285"/>
              </a:spcBef>
            </a:pPr>
            <a:r>
              <a:rPr sz="1700" i="1" spc="15" dirty="0">
                <a:solidFill>
                  <a:srgbClr val="003399"/>
                </a:solidFill>
                <a:latin typeface="Arial"/>
                <a:cs typeface="Arial"/>
              </a:rPr>
              <a:t>2° </a:t>
            </a:r>
            <a:r>
              <a:rPr sz="1700" i="1" spc="-114" dirty="0">
                <a:solidFill>
                  <a:srgbClr val="003399"/>
                </a:solidFill>
                <a:latin typeface="Arial"/>
                <a:cs typeface="Arial"/>
              </a:rPr>
              <a:t>Des </a:t>
            </a:r>
            <a:r>
              <a:rPr sz="1700" i="1" spc="-10" dirty="0">
                <a:solidFill>
                  <a:srgbClr val="003399"/>
                </a:solidFill>
                <a:latin typeface="Arial"/>
                <a:cs typeface="Arial"/>
              </a:rPr>
              <a:t>actions </a:t>
            </a:r>
            <a:r>
              <a:rPr sz="1700" i="1" spc="40" dirty="0">
                <a:solidFill>
                  <a:srgbClr val="003399"/>
                </a:solidFill>
                <a:latin typeface="Arial"/>
                <a:cs typeface="Arial"/>
              </a:rPr>
              <a:t>d'information </a:t>
            </a:r>
            <a:r>
              <a:rPr sz="1700" i="1" spc="-20" dirty="0">
                <a:solidFill>
                  <a:srgbClr val="003399"/>
                </a:solidFill>
                <a:latin typeface="Arial"/>
                <a:cs typeface="Arial"/>
              </a:rPr>
              <a:t>et </a:t>
            </a:r>
            <a:r>
              <a:rPr sz="1700" i="1" spc="-40" dirty="0">
                <a:solidFill>
                  <a:srgbClr val="003399"/>
                </a:solidFill>
                <a:latin typeface="Arial"/>
                <a:cs typeface="Arial"/>
              </a:rPr>
              <a:t>de </a:t>
            </a:r>
            <a:r>
              <a:rPr sz="1700" i="1" spc="40" dirty="0">
                <a:solidFill>
                  <a:srgbClr val="003399"/>
                </a:solidFill>
                <a:latin typeface="Arial"/>
                <a:cs typeface="Arial"/>
              </a:rPr>
              <a:t>formation</a:t>
            </a:r>
            <a:r>
              <a:rPr sz="1700" i="1" spc="-114" dirty="0">
                <a:solidFill>
                  <a:srgbClr val="003399"/>
                </a:solidFill>
                <a:latin typeface="Arial"/>
                <a:cs typeface="Arial"/>
              </a:rPr>
              <a:t> </a:t>
            </a:r>
            <a:r>
              <a:rPr sz="1700" i="1" spc="-45" dirty="0">
                <a:solidFill>
                  <a:srgbClr val="003399"/>
                </a:solidFill>
                <a:latin typeface="Arial"/>
                <a:cs typeface="Arial"/>
              </a:rPr>
              <a:t>;</a:t>
            </a:r>
            <a:endParaRPr sz="1700" dirty="0">
              <a:latin typeface="Arial"/>
              <a:cs typeface="Arial"/>
            </a:endParaRPr>
          </a:p>
          <a:p>
            <a:pPr marL="12700">
              <a:lnSpc>
                <a:spcPct val="100000"/>
              </a:lnSpc>
              <a:spcBef>
                <a:spcPts val="285"/>
              </a:spcBef>
            </a:pPr>
            <a:r>
              <a:rPr sz="1700" i="1" spc="15" dirty="0">
                <a:solidFill>
                  <a:srgbClr val="003399"/>
                </a:solidFill>
                <a:latin typeface="Arial"/>
                <a:cs typeface="Arial"/>
              </a:rPr>
              <a:t>3° </a:t>
            </a:r>
            <a:r>
              <a:rPr sz="1700" i="1" spc="-65" dirty="0">
                <a:solidFill>
                  <a:srgbClr val="003399"/>
                </a:solidFill>
                <a:latin typeface="Arial"/>
                <a:cs typeface="Arial"/>
              </a:rPr>
              <a:t>La </a:t>
            </a:r>
            <a:r>
              <a:rPr sz="1700" i="1" spc="-35" dirty="0">
                <a:solidFill>
                  <a:srgbClr val="003399"/>
                </a:solidFill>
                <a:latin typeface="Arial"/>
                <a:cs typeface="Arial"/>
              </a:rPr>
              <a:t>mise </a:t>
            </a:r>
            <a:r>
              <a:rPr sz="1700" i="1" spc="-40" dirty="0">
                <a:solidFill>
                  <a:srgbClr val="003399"/>
                </a:solidFill>
                <a:latin typeface="Arial"/>
                <a:cs typeface="Arial"/>
              </a:rPr>
              <a:t>en </a:t>
            </a:r>
            <a:r>
              <a:rPr sz="1700" i="1" spc="-25" dirty="0">
                <a:solidFill>
                  <a:srgbClr val="003399"/>
                </a:solidFill>
                <a:latin typeface="Arial"/>
                <a:cs typeface="Arial"/>
              </a:rPr>
              <a:t>place </a:t>
            </a:r>
            <a:r>
              <a:rPr sz="1700" i="1" dirty="0">
                <a:solidFill>
                  <a:srgbClr val="003399"/>
                </a:solidFill>
                <a:latin typeface="Arial"/>
                <a:cs typeface="Arial"/>
              </a:rPr>
              <a:t>d'une </a:t>
            </a:r>
            <a:r>
              <a:rPr sz="1700" i="1" spc="10" dirty="0">
                <a:solidFill>
                  <a:srgbClr val="003399"/>
                </a:solidFill>
                <a:latin typeface="Arial"/>
                <a:cs typeface="Arial"/>
              </a:rPr>
              <a:t>organisation </a:t>
            </a:r>
            <a:r>
              <a:rPr sz="1700" i="1" spc="-20" dirty="0">
                <a:solidFill>
                  <a:srgbClr val="003399"/>
                </a:solidFill>
                <a:latin typeface="Arial"/>
                <a:cs typeface="Arial"/>
              </a:rPr>
              <a:t>et </a:t>
            </a:r>
            <a:r>
              <a:rPr sz="1700" i="1" spc="-40" dirty="0">
                <a:solidFill>
                  <a:srgbClr val="003399"/>
                </a:solidFill>
                <a:latin typeface="Arial"/>
                <a:cs typeface="Arial"/>
              </a:rPr>
              <a:t>de </a:t>
            </a:r>
            <a:r>
              <a:rPr sz="1700" i="1" spc="-35" dirty="0">
                <a:solidFill>
                  <a:srgbClr val="003399"/>
                </a:solidFill>
                <a:latin typeface="Arial"/>
                <a:cs typeface="Arial"/>
              </a:rPr>
              <a:t>moyens</a:t>
            </a:r>
            <a:r>
              <a:rPr sz="1700" i="1" spc="-145" dirty="0">
                <a:solidFill>
                  <a:srgbClr val="003399"/>
                </a:solidFill>
                <a:latin typeface="Arial"/>
                <a:cs typeface="Arial"/>
              </a:rPr>
              <a:t> </a:t>
            </a:r>
            <a:r>
              <a:rPr sz="1700" i="1" spc="-20" dirty="0">
                <a:solidFill>
                  <a:srgbClr val="003399"/>
                </a:solidFill>
                <a:latin typeface="Arial"/>
                <a:cs typeface="Arial"/>
              </a:rPr>
              <a:t>adaptés.</a:t>
            </a:r>
            <a:endParaRPr sz="1700" dirty="0">
              <a:latin typeface="Arial"/>
              <a:cs typeface="Arial"/>
            </a:endParaRPr>
          </a:p>
          <a:p>
            <a:pPr marL="12700" marR="8255">
              <a:lnSpc>
                <a:spcPct val="113999"/>
              </a:lnSpc>
            </a:pPr>
            <a:r>
              <a:rPr sz="1700" i="1" spc="-15" dirty="0">
                <a:solidFill>
                  <a:srgbClr val="003399"/>
                </a:solidFill>
                <a:latin typeface="Arial"/>
                <a:cs typeface="Arial"/>
              </a:rPr>
              <a:t>L'employeur </a:t>
            </a:r>
            <a:r>
              <a:rPr sz="1700" i="1" spc="-25" dirty="0">
                <a:solidFill>
                  <a:srgbClr val="003399"/>
                </a:solidFill>
                <a:latin typeface="Arial"/>
                <a:cs typeface="Arial"/>
              </a:rPr>
              <a:t>veille </a:t>
            </a:r>
            <a:r>
              <a:rPr sz="1700" i="1" spc="10" dirty="0">
                <a:solidFill>
                  <a:srgbClr val="003399"/>
                </a:solidFill>
                <a:latin typeface="Arial"/>
                <a:cs typeface="Arial"/>
              </a:rPr>
              <a:t>à </a:t>
            </a:r>
            <a:r>
              <a:rPr sz="1700" i="1" spc="30" dirty="0">
                <a:solidFill>
                  <a:srgbClr val="003399"/>
                </a:solidFill>
                <a:latin typeface="Arial"/>
                <a:cs typeface="Arial"/>
              </a:rPr>
              <a:t>l'adaptation </a:t>
            </a:r>
            <a:r>
              <a:rPr sz="1700" i="1" spc="-40" dirty="0">
                <a:solidFill>
                  <a:srgbClr val="003399"/>
                </a:solidFill>
                <a:latin typeface="Arial"/>
                <a:cs typeface="Arial"/>
              </a:rPr>
              <a:t>de </a:t>
            </a:r>
            <a:r>
              <a:rPr sz="1700" i="1" spc="-110" dirty="0">
                <a:solidFill>
                  <a:srgbClr val="003399"/>
                </a:solidFill>
                <a:latin typeface="Arial"/>
                <a:cs typeface="Arial"/>
              </a:rPr>
              <a:t>ces </a:t>
            </a:r>
            <a:r>
              <a:rPr sz="1700" i="1" spc="-40" dirty="0">
                <a:solidFill>
                  <a:srgbClr val="003399"/>
                </a:solidFill>
                <a:latin typeface="Arial"/>
                <a:cs typeface="Arial"/>
              </a:rPr>
              <a:t>mesures </a:t>
            </a:r>
            <a:r>
              <a:rPr sz="1700" i="1" spc="40" dirty="0">
                <a:solidFill>
                  <a:srgbClr val="003399"/>
                </a:solidFill>
                <a:latin typeface="Arial"/>
                <a:cs typeface="Arial"/>
              </a:rPr>
              <a:t>pour </a:t>
            </a:r>
            <a:r>
              <a:rPr sz="1700" i="1" spc="25" dirty="0">
                <a:solidFill>
                  <a:srgbClr val="003399"/>
                </a:solidFill>
                <a:latin typeface="Arial"/>
                <a:cs typeface="Arial"/>
              </a:rPr>
              <a:t>tenir </a:t>
            </a:r>
            <a:r>
              <a:rPr sz="1700" i="1" spc="-5" dirty="0">
                <a:solidFill>
                  <a:srgbClr val="003399"/>
                </a:solidFill>
                <a:latin typeface="Arial"/>
                <a:cs typeface="Arial"/>
              </a:rPr>
              <a:t>compte </a:t>
            </a:r>
            <a:r>
              <a:rPr sz="1700" i="1" spc="30" dirty="0">
                <a:solidFill>
                  <a:srgbClr val="003399"/>
                </a:solidFill>
                <a:latin typeface="Arial"/>
                <a:cs typeface="Arial"/>
              </a:rPr>
              <a:t>du </a:t>
            </a:r>
            <a:r>
              <a:rPr sz="1700" i="1" spc="-20" dirty="0">
                <a:solidFill>
                  <a:srgbClr val="003399"/>
                </a:solidFill>
                <a:latin typeface="Arial"/>
                <a:cs typeface="Arial"/>
              </a:rPr>
              <a:t>changement </a:t>
            </a:r>
            <a:r>
              <a:rPr sz="1700" i="1" spc="-70" dirty="0">
                <a:solidFill>
                  <a:srgbClr val="003399"/>
                </a:solidFill>
                <a:latin typeface="Arial"/>
                <a:cs typeface="Arial"/>
              </a:rPr>
              <a:t>des  </a:t>
            </a:r>
            <a:r>
              <a:rPr sz="1700" i="1" spc="-30" dirty="0">
                <a:solidFill>
                  <a:srgbClr val="003399"/>
                </a:solidFill>
                <a:latin typeface="Arial"/>
                <a:cs typeface="Arial"/>
              </a:rPr>
              <a:t>circonstances </a:t>
            </a:r>
            <a:r>
              <a:rPr sz="1700" i="1" spc="-20" dirty="0">
                <a:solidFill>
                  <a:srgbClr val="003399"/>
                </a:solidFill>
                <a:latin typeface="Arial"/>
                <a:cs typeface="Arial"/>
              </a:rPr>
              <a:t>et </a:t>
            </a:r>
            <a:r>
              <a:rPr sz="1700" i="1" dirty="0">
                <a:solidFill>
                  <a:srgbClr val="003399"/>
                </a:solidFill>
                <a:latin typeface="Arial"/>
                <a:cs typeface="Arial"/>
              </a:rPr>
              <a:t>tendre </a:t>
            </a:r>
            <a:r>
              <a:rPr sz="1700" i="1" spc="10" dirty="0">
                <a:solidFill>
                  <a:srgbClr val="003399"/>
                </a:solidFill>
                <a:latin typeface="Arial"/>
                <a:cs typeface="Arial"/>
              </a:rPr>
              <a:t>à </a:t>
            </a:r>
            <a:r>
              <a:rPr sz="1700" i="1" spc="30" dirty="0">
                <a:solidFill>
                  <a:srgbClr val="003399"/>
                </a:solidFill>
                <a:latin typeface="Arial"/>
                <a:cs typeface="Arial"/>
              </a:rPr>
              <a:t>l'amélioration </a:t>
            </a:r>
            <a:r>
              <a:rPr sz="1700" i="1" spc="-70" dirty="0">
                <a:solidFill>
                  <a:srgbClr val="003399"/>
                </a:solidFill>
                <a:latin typeface="Arial"/>
                <a:cs typeface="Arial"/>
              </a:rPr>
              <a:t>des </a:t>
            </a:r>
            <a:r>
              <a:rPr sz="1700" i="1" spc="5" dirty="0">
                <a:solidFill>
                  <a:srgbClr val="003399"/>
                </a:solidFill>
                <a:latin typeface="Arial"/>
                <a:cs typeface="Arial"/>
              </a:rPr>
              <a:t>situations</a:t>
            </a:r>
            <a:r>
              <a:rPr sz="1700" i="1" spc="-165" dirty="0">
                <a:solidFill>
                  <a:srgbClr val="003399"/>
                </a:solidFill>
                <a:latin typeface="Arial"/>
                <a:cs typeface="Arial"/>
              </a:rPr>
              <a:t> </a:t>
            </a:r>
            <a:r>
              <a:rPr sz="1700" i="1" spc="-30" dirty="0">
                <a:solidFill>
                  <a:srgbClr val="003399"/>
                </a:solidFill>
                <a:latin typeface="Arial"/>
                <a:cs typeface="Arial"/>
              </a:rPr>
              <a:t>existantes.</a:t>
            </a:r>
            <a:endParaRPr sz="1700" dirty="0">
              <a:latin typeface="Arial"/>
              <a:cs typeface="Arial"/>
            </a:endParaRPr>
          </a:p>
          <a:p>
            <a:pPr marL="12700">
              <a:lnSpc>
                <a:spcPct val="100000"/>
              </a:lnSpc>
              <a:spcBef>
                <a:spcPts val="1415"/>
              </a:spcBef>
            </a:pPr>
            <a:r>
              <a:rPr sz="1700" b="1" spc="55" dirty="0">
                <a:solidFill>
                  <a:srgbClr val="003399"/>
                </a:solidFill>
                <a:latin typeface="Arial"/>
                <a:cs typeface="Arial"/>
              </a:rPr>
              <a:t>Article</a:t>
            </a:r>
            <a:r>
              <a:rPr sz="1700" b="1" spc="-15" dirty="0">
                <a:solidFill>
                  <a:srgbClr val="003399"/>
                </a:solidFill>
                <a:latin typeface="Arial"/>
                <a:cs typeface="Arial"/>
              </a:rPr>
              <a:t> </a:t>
            </a:r>
            <a:r>
              <a:rPr sz="1700" b="1" spc="15" dirty="0">
                <a:solidFill>
                  <a:srgbClr val="003399"/>
                </a:solidFill>
                <a:latin typeface="Arial"/>
                <a:cs typeface="Arial"/>
              </a:rPr>
              <a:t>L.</a:t>
            </a:r>
            <a:r>
              <a:rPr sz="1700" b="1" spc="-10" dirty="0">
                <a:solidFill>
                  <a:srgbClr val="003399"/>
                </a:solidFill>
                <a:latin typeface="Arial"/>
                <a:cs typeface="Arial"/>
              </a:rPr>
              <a:t> </a:t>
            </a:r>
            <a:r>
              <a:rPr sz="1700" b="1" spc="85" dirty="0">
                <a:solidFill>
                  <a:srgbClr val="003399"/>
                </a:solidFill>
                <a:latin typeface="Arial"/>
                <a:cs typeface="Arial"/>
              </a:rPr>
              <a:t>4121-2</a:t>
            </a:r>
            <a:r>
              <a:rPr sz="1700" b="1" spc="-10" dirty="0">
                <a:solidFill>
                  <a:srgbClr val="003399"/>
                </a:solidFill>
                <a:latin typeface="Arial"/>
                <a:cs typeface="Arial"/>
              </a:rPr>
              <a:t> </a:t>
            </a:r>
            <a:r>
              <a:rPr sz="1700" b="1" spc="95" dirty="0">
                <a:solidFill>
                  <a:srgbClr val="003399"/>
                </a:solidFill>
                <a:latin typeface="Arial"/>
                <a:cs typeface="Arial"/>
              </a:rPr>
              <a:t>du</a:t>
            </a:r>
            <a:r>
              <a:rPr sz="1700" b="1" spc="-10" dirty="0">
                <a:solidFill>
                  <a:srgbClr val="003399"/>
                </a:solidFill>
                <a:latin typeface="Arial"/>
                <a:cs typeface="Arial"/>
              </a:rPr>
              <a:t> </a:t>
            </a:r>
            <a:r>
              <a:rPr sz="1700" b="1" spc="40" dirty="0">
                <a:solidFill>
                  <a:srgbClr val="003399"/>
                </a:solidFill>
                <a:latin typeface="Arial"/>
                <a:cs typeface="Arial"/>
              </a:rPr>
              <a:t>code</a:t>
            </a:r>
            <a:r>
              <a:rPr sz="1700" b="1" spc="-10" dirty="0">
                <a:solidFill>
                  <a:srgbClr val="003399"/>
                </a:solidFill>
                <a:latin typeface="Arial"/>
                <a:cs typeface="Arial"/>
              </a:rPr>
              <a:t> </a:t>
            </a:r>
            <a:r>
              <a:rPr sz="1700" b="1" spc="95" dirty="0">
                <a:solidFill>
                  <a:srgbClr val="003399"/>
                </a:solidFill>
                <a:latin typeface="Arial"/>
                <a:cs typeface="Arial"/>
              </a:rPr>
              <a:t>du</a:t>
            </a:r>
            <a:r>
              <a:rPr sz="1700" b="1" spc="-10" dirty="0">
                <a:solidFill>
                  <a:srgbClr val="003399"/>
                </a:solidFill>
                <a:latin typeface="Arial"/>
                <a:cs typeface="Arial"/>
              </a:rPr>
              <a:t> </a:t>
            </a:r>
            <a:r>
              <a:rPr sz="1700" b="1" spc="125" dirty="0">
                <a:solidFill>
                  <a:srgbClr val="003399"/>
                </a:solidFill>
                <a:latin typeface="Arial"/>
                <a:cs typeface="Arial"/>
              </a:rPr>
              <a:t>travail</a:t>
            </a:r>
            <a:endParaRPr sz="1700" dirty="0">
              <a:latin typeface="Arial"/>
              <a:cs typeface="Arial"/>
            </a:endParaRPr>
          </a:p>
          <a:p>
            <a:pPr marL="12700" marR="8255">
              <a:lnSpc>
                <a:spcPct val="113999"/>
              </a:lnSpc>
              <a:spcBef>
                <a:spcPts val="225"/>
              </a:spcBef>
            </a:pPr>
            <a:r>
              <a:rPr sz="1700" i="1" spc="-25" dirty="0">
                <a:solidFill>
                  <a:srgbClr val="003399"/>
                </a:solidFill>
                <a:latin typeface="Arial"/>
                <a:cs typeface="Arial"/>
              </a:rPr>
              <a:t>L’employeur </a:t>
            </a:r>
            <a:r>
              <a:rPr sz="1700" i="1" spc="5" dirty="0">
                <a:solidFill>
                  <a:srgbClr val="003399"/>
                </a:solidFill>
                <a:latin typeface="Arial"/>
                <a:cs typeface="Arial"/>
              </a:rPr>
              <a:t>met </a:t>
            </a:r>
            <a:r>
              <a:rPr sz="1700" i="1" spc="-40" dirty="0">
                <a:solidFill>
                  <a:srgbClr val="003399"/>
                </a:solidFill>
                <a:latin typeface="Arial"/>
                <a:cs typeface="Arial"/>
              </a:rPr>
              <a:t>en œuvre </a:t>
            </a:r>
            <a:r>
              <a:rPr sz="1700" i="1" spc="-65" dirty="0">
                <a:solidFill>
                  <a:srgbClr val="003399"/>
                </a:solidFill>
                <a:latin typeface="Arial"/>
                <a:cs typeface="Arial"/>
              </a:rPr>
              <a:t>les </a:t>
            </a:r>
            <a:r>
              <a:rPr sz="1700" i="1" spc="-40" dirty="0">
                <a:solidFill>
                  <a:srgbClr val="003399"/>
                </a:solidFill>
                <a:latin typeface="Arial"/>
                <a:cs typeface="Arial"/>
              </a:rPr>
              <a:t>mesures prévues </a:t>
            </a:r>
            <a:r>
              <a:rPr sz="1700" i="1" spc="10" dirty="0">
                <a:solidFill>
                  <a:srgbClr val="003399"/>
                </a:solidFill>
                <a:latin typeface="Arial"/>
                <a:cs typeface="Arial"/>
              </a:rPr>
              <a:t>à </a:t>
            </a:r>
            <a:r>
              <a:rPr sz="1700" i="1" spc="5" dirty="0">
                <a:solidFill>
                  <a:srgbClr val="003399"/>
                </a:solidFill>
                <a:latin typeface="Arial"/>
                <a:cs typeface="Arial"/>
              </a:rPr>
              <a:t>l’article </a:t>
            </a:r>
            <a:r>
              <a:rPr sz="1700" i="1" spc="-95" dirty="0">
                <a:solidFill>
                  <a:srgbClr val="003399"/>
                </a:solidFill>
                <a:latin typeface="Arial"/>
                <a:cs typeface="Arial"/>
              </a:rPr>
              <a:t>L. </a:t>
            </a:r>
            <a:r>
              <a:rPr sz="1700" i="1" spc="-20" dirty="0">
                <a:solidFill>
                  <a:srgbClr val="003399"/>
                </a:solidFill>
                <a:latin typeface="Arial"/>
                <a:cs typeface="Arial"/>
              </a:rPr>
              <a:t>4121-1 </a:t>
            </a:r>
            <a:r>
              <a:rPr sz="1700" i="1" dirty="0">
                <a:solidFill>
                  <a:srgbClr val="003399"/>
                </a:solidFill>
                <a:latin typeface="Arial"/>
                <a:cs typeface="Arial"/>
              </a:rPr>
              <a:t>sur </a:t>
            </a:r>
            <a:r>
              <a:rPr sz="1700" i="1" spc="-30" dirty="0">
                <a:solidFill>
                  <a:srgbClr val="003399"/>
                </a:solidFill>
                <a:latin typeface="Arial"/>
                <a:cs typeface="Arial"/>
              </a:rPr>
              <a:t>le </a:t>
            </a:r>
            <a:r>
              <a:rPr sz="1700" i="1" spc="5" dirty="0">
                <a:solidFill>
                  <a:srgbClr val="003399"/>
                </a:solidFill>
                <a:latin typeface="Arial"/>
                <a:cs typeface="Arial"/>
              </a:rPr>
              <a:t>fondement </a:t>
            </a:r>
            <a:r>
              <a:rPr sz="1700" i="1" spc="-70" dirty="0">
                <a:solidFill>
                  <a:srgbClr val="003399"/>
                </a:solidFill>
                <a:latin typeface="Arial"/>
                <a:cs typeface="Arial"/>
              </a:rPr>
              <a:t>des  </a:t>
            </a:r>
            <a:r>
              <a:rPr sz="1700" i="1" spc="-5" dirty="0">
                <a:solidFill>
                  <a:srgbClr val="003399"/>
                </a:solidFill>
                <a:latin typeface="Arial"/>
                <a:cs typeface="Arial"/>
              </a:rPr>
              <a:t>principes </a:t>
            </a:r>
            <a:r>
              <a:rPr sz="1700" i="1" spc="-25" dirty="0">
                <a:solidFill>
                  <a:srgbClr val="003399"/>
                </a:solidFill>
                <a:latin typeface="Arial"/>
                <a:cs typeface="Arial"/>
              </a:rPr>
              <a:t>généraux </a:t>
            </a:r>
            <a:r>
              <a:rPr sz="1700" i="1" spc="-40" dirty="0">
                <a:solidFill>
                  <a:srgbClr val="003399"/>
                </a:solidFill>
                <a:latin typeface="Arial"/>
                <a:cs typeface="Arial"/>
              </a:rPr>
              <a:t>de</a:t>
            </a:r>
            <a:r>
              <a:rPr sz="1700" i="1" spc="-80" dirty="0">
                <a:solidFill>
                  <a:srgbClr val="003399"/>
                </a:solidFill>
                <a:latin typeface="Arial"/>
                <a:cs typeface="Arial"/>
              </a:rPr>
              <a:t> </a:t>
            </a:r>
            <a:r>
              <a:rPr sz="1700" i="1" spc="-5" dirty="0">
                <a:solidFill>
                  <a:srgbClr val="003399"/>
                </a:solidFill>
                <a:latin typeface="Arial"/>
                <a:cs typeface="Arial"/>
              </a:rPr>
              <a:t>prévention.</a:t>
            </a:r>
            <a:endParaRPr sz="1700" dirty="0">
              <a:latin typeface="Arial"/>
              <a:cs typeface="Arial"/>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222" y="1351239"/>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grpSp>
        <p:nvGrpSpPr>
          <p:cNvPr id="3" name="object 3"/>
          <p:cNvGrpSpPr/>
          <p:nvPr/>
        </p:nvGrpSpPr>
        <p:grpSpPr>
          <a:xfrm>
            <a:off x="0" y="6583679"/>
            <a:ext cx="9753600" cy="733425"/>
            <a:chOff x="0" y="6583679"/>
            <a:chExt cx="9753600" cy="733425"/>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5" name="object 5"/>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grpSp>
        <p:nvGrpSpPr>
          <p:cNvPr id="6" name="object 6"/>
          <p:cNvGrpSpPr/>
          <p:nvPr/>
        </p:nvGrpSpPr>
        <p:grpSpPr>
          <a:xfrm>
            <a:off x="6562313" y="1809323"/>
            <a:ext cx="2929890" cy="1158240"/>
            <a:chOff x="6562313" y="1809323"/>
            <a:chExt cx="2929890" cy="1158240"/>
          </a:xfrm>
        </p:grpSpPr>
        <p:sp>
          <p:nvSpPr>
            <p:cNvPr id="7" name="object 7"/>
            <p:cNvSpPr/>
            <p:nvPr/>
          </p:nvSpPr>
          <p:spPr>
            <a:xfrm>
              <a:off x="6562313" y="1809323"/>
              <a:ext cx="2929664" cy="115805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710068" y="2450235"/>
              <a:ext cx="1342390" cy="460375"/>
            </a:xfrm>
            <a:custGeom>
              <a:avLst/>
              <a:gdLst/>
              <a:ahLst/>
              <a:cxnLst/>
              <a:rect l="l" t="t" r="r" b="b"/>
              <a:pathLst>
                <a:path w="1342390" h="460375">
                  <a:moveTo>
                    <a:pt x="1341987" y="460156"/>
                  </a:moveTo>
                  <a:lnTo>
                    <a:pt x="0" y="460156"/>
                  </a:lnTo>
                  <a:lnTo>
                    <a:pt x="0" y="0"/>
                  </a:lnTo>
                  <a:lnTo>
                    <a:pt x="1341987" y="0"/>
                  </a:lnTo>
                  <a:lnTo>
                    <a:pt x="1341987" y="460156"/>
                  </a:lnTo>
                  <a:close/>
                </a:path>
              </a:pathLst>
            </a:custGeom>
            <a:solidFill>
              <a:srgbClr val="FFFFFF"/>
            </a:solidFill>
          </p:spPr>
          <p:txBody>
            <a:bodyPr wrap="square" lIns="0" tIns="0" rIns="0" bIns="0" rtlCol="0"/>
            <a:lstStyle/>
            <a:p>
              <a:endParaRPr/>
            </a:p>
          </p:txBody>
        </p:sp>
      </p:grpSp>
      <p:sp>
        <p:nvSpPr>
          <p:cNvPr id="9" name="object 9"/>
          <p:cNvSpPr/>
          <p:nvPr/>
        </p:nvSpPr>
        <p:spPr>
          <a:xfrm>
            <a:off x="7785165" y="700557"/>
            <a:ext cx="608965" cy="796925"/>
          </a:xfrm>
          <a:custGeom>
            <a:avLst/>
            <a:gdLst/>
            <a:ahLst/>
            <a:cxnLst/>
            <a:rect l="l" t="t" r="r" b="b"/>
            <a:pathLst>
              <a:path w="608965" h="796925">
                <a:moveTo>
                  <a:pt x="608750" y="796690"/>
                </a:moveTo>
                <a:lnTo>
                  <a:pt x="301323" y="796690"/>
                </a:lnTo>
                <a:lnTo>
                  <a:pt x="301323" y="741348"/>
                </a:lnTo>
                <a:lnTo>
                  <a:pt x="298919" y="719305"/>
                </a:lnTo>
                <a:lnTo>
                  <a:pt x="291928" y="698518"/>
                </a:lnTo>
                <a:lnTo>
                  <a:pt x="280678" y="679682"/>
                </a:lnTo>
                <a:lnTo>
                  <a:pt x="265497" y="663492"/>
                </a:lnTo>
                <a:lnTo>
                  <a:pt x="146108" y="561116"/>
                </a:lnTo>
                <a:lnTo>
                  <a:pt x="135175" y="550253"/>
                </a:lnTo>
                <a:lnTo>
                  <a:pt x="113784" y="509878"/>
                </a:lnTo>
                <a:lnTo>
                  <a:pt x="800" y="88367"/>
                </a:lnTo>
                <a:lnTo>
                  <a:pt x="0" y="81660"/>
                </a:lnTo>
                <a:lnTo>
                  <a:pt x="0" y="75055"/>
                </a:lnTo>
                <a:lnTo>
                  <a:pt x="4389" y="49551"/>
                </a:lnTo>
                <a:lnTo>
                  <a:pt x="16799" y="27207"/>
                </a:lnTo>
                <a:lnTo>
                  <a:pt x="36097" y="10024"/>
                </a:lnTo>
                <a:lnTo>
                  <a:pt x="61145" y="0"/>
                </a:lnTo>
                <a:lnTo>
                  <a:pt x="91053" y="14"/>
                </a:lnTo>
                <a:lnTo>
                  <a:pt x="117949" y="11447"/>
                </a:lnTo>
                <a:lnTo>
                  <a:pt x="139235" y="32017"/>
                </a:lnTo>
                <a:lnTo>
                  <a:pt x="152312" y="59446"/>
                </a:lnTo>
                <a:lnTo>
                  <a:pt x="224965" y="329943"/>
                </a:lnTo>
                <a:lnTo>
                  <a:pt x="238020" y="310851"/>
                </a:lnTo>
                <a:lnTo>
                  <a:pt x="254388" y="297709"/>
                </a:lnTo>
                <a:lnTo>
                  <a:pt x="273383" y="289652"/>
                </a:lnTo>
                <a:lnTo>
                  <a:pt x="293916" y="286914"/>
                </a:lnTo>
                <a:lnTo>
                  <a:pt x="303706" y="287538"/>
                </a:lnTo>
                <a:lnTo>
                  <a:pt x="507476" y="399896"/>
                </a:lnTo>
                <a:lnTo>
                  <a:pt x="549771" y="432830"/>
                </a:lnTo>
                <a:lnTo>
                  <a:pt x="581643" y="474827"/>
                </a:lnTo>
                <a:lnTo>
                  <a:pt x="601750" y="523541"/>
                </a:lnTo>
                <a:lnTo>
                  <a:pt x="608750" y="576628"/>
                </a:lnTo>
                <a:lnTo>
                  <a:pt x="608750" y="796690"/>
                </a:lnTo>
                <a:close/>
              </a:path>
            </a:pathLst>
          </a:custGeom>
          <a:solidFill>
            <a:srgbClr val="F9ACA2"/>
          </a:solidFill>
        </p:spPr>
        <p:txBody>
          <a:bodyPr wrap="square" lIns="0" tIns="0" rIns="0" bIns="0" rtlCol="0"/>
          <a:lstStyle/>
          <a:p>
            <a:endParaRPr/>
          </a:p>
        </p:txBody>
      </p:sp>
      <p:sp>
        <p:nvSpPr>
          <p:cNvPr id="10" name="object 10"/>
          <p:cNvSpPr/>
          <p:nvPr/>
        </p:nvSpPr>
        <p:spPr>
          <a:xfrm>
            <a:off x="8650106" y="700557"/>
            <a:ext cx="608965" cy="796925"/>
          </a:xfrm>
          <a:custGeom>
            <a:avLst/>
            <a:gdLst/>
            <a:ahLst/>
            <a:cxnLst/>
            <a:rect l="l" t="t" r="r" b="b"/>
            <a:pathLst>
              <a:path w="608965" h="796925">
                <a:moveTo>
                  <a:pt x="307427" y="796690"/>
                </a:moveTo>
                <a:lnTo>
                  <a:pt x="0" y="796690"/>
                </a:lnTo>
                <a:lnTo>
                  <a:pt x="0" y="576628"/>
                </a:lnTo>
                <a:lnTo>
                  <a:pt x="7000" y="523541"/>
                </a:lnTo>
                <a:lnTo>
                  <a:pt x="27107" y="474827"/>
                </a:lnTo>
                <a:lnTo>
                  <a:pt x="58979" y="432830"/>
                </a:lnTo>
                <a:lnTo>
                  <a:pt x="101274" y="399896"/>
                </a:lnTo>
                <a:lnTo>
                  <a:pt x="276405" y="297120"/>
                </a:lnTo>
                <a:lnTo>
                  <a:pt x="314833" y="286914"/>
                </a:lnTo>
                <a:lnTo>
                  <a:pt x="335367" y="289652"/>
                </a:lnTo>
                <a:lnTo>
                  <a:pt x="354362" y="297709"/>
                </a:lnTo>
                <a:lnTo>
                  <a:pt x="370730" y="310851"/>
                </a:lnTo>
                <a:lnTo>
                  <a:pt x="383382" y="328844"/>
                </a:lnTo>
                <a:lnTo>
                  <a:pt x="383784" y="329943"/>
                </a:lnTo>
                <a:lnTo>
                  <a:pt x="456437" y="59446"/>
                </a:lnTo>
                <a:lnTo>
                  <a:pt x="469472" y="32017"/>
                </a:lnTo>
                <a:lnTo>
                  <a:pt x="490763" y="11447"/>
                </a:lnTo>
                <a:lnTo>
                  <a:pt x="517683" y="14"/>
                </a:lnTo>
                <a:lnTo>
                  <a:pt x="547605" y="0"/>
                </a:lnTo>
                <a:lnTo>
                  <a:pt x="572653" y="10024"/>
                </a:lnTo>
                <a:lnTo>
                  <a:pt x="591950" y="27207"/>
                </a:lnTo>
                <a:lnTo>
                  <a:pt x="604360" y="49551"/>
                </a:lnTo>
                <a:lnTo>
                  <a:pt x="608749" y="75055"/>
                </a:lnTo>
                <a:lnTo>
                  <a:pt x="608749" y="81660"/>
                </a:lnTo>
                <a:lnTo>
                  <a:pt x="494965" y="509878"/>
                </a:lnTo>
                <a:lnTo>
                  <a:pt x="473561" y="550253"/>
                </a:lnTo>
                <a:lnTo>
                  <a:pt x="343253" y="663492"/>
                </a:lnTo>
                <a:lnTo>
                  <a:pt x="328071" y="679682"/>
                </a:lnTo>
                <a:lnTo>
                  <a:pt x="316821" y="698518"/>
                </a:lnTo>
                <a:lnTo>
                  <a:pt x="309830" y="719305"/>
                </a:lnTo>
                <a:lnTo>
                  <a:pt x="307427" y="741348"/>
                </a:lnTo>
                <a:lnTo>
                  <a:pt x="307427" y="796690"/>
                </a:lnTo>
                <a:close/>
              </a:path>
            </a:pathLst>
          </a:custGeom>
          <a:solidFill>
            <a:srgbClr val="F9ACA2"/>
          </a:solidFill>
        </p:spPr>
        <p:txBody>
          <a:bodyPr wrap="square" lIns="0" tIns="0" rIns="0" bIns="0" rtlCol="0"/>
          <a:lstStyle/>
          <a:p>
            <a:endParaRPr/>
          </a:p>
        </p:txBody>
      </p:sp>
      <p:sp>
        <p:nvSpPr>
          <p:cNvPr id="11" name="object 11"/>
          <p:cNvSpPr/>
          <p:nvPr/>
        </p:nvSpPr>
        <p:spPr>
          <a:xfrm>
            <a:off x="8573248" y="1574105"/>
            <a:ext cx="461645" cy="128270"/>
          </a:xfrm>
          <a:custGeom>
            <a:avLst/>
            <a:gdLst/>
            <a:ahLst/>
            <a:cxnLst/>
            <a:rect l="l" t="t" r="r" b="b"/>
            <a:pathLst>
              <a:path w="461645" h="128269">
                <a:moveTo>
                  <a:pt x="0" y="128094"/>
                </a:moveTo>
                <a:lnTo>
                  <a:pt x="461141" y="128094"/>
                </a:lnTo>
                <a:lnTo>
                  <a:pt x="461141" y="0"/>
                </a:lnTo>
                <a:lnTo>
                  <a:pt x="0" y="0"/>
                </a:lnTo>
                <a:lnTo>
                  <a:pt x="0" y="128094"/>
                </a:lnTo>
                <a:close/>
              </a:path>
            </a:pathLst>
          </a:custGeom>
          <a:solidFill>
            <a:srgbClr val="3B5BB1"/>
          </a:solidFill>
        </p:spPr>
        <p:txBody>
          <a:bodyPr wrap="square" lIns="0" tIns="0" rIns="0" bIns="0" rtlCol="0"/>
          <a:lstStyle/>
          <a:p>
            <a:endParaRPr/>
          </a:p>
        </p:txBody>
      </p:sp>
      <p:sp>
        <p:nvSpPr>
          <p:cNvPr id="12" name="object 12"/>
          <p:cNvSpPr/>
          <p:nvPr/>
        </p:nvSpPr>
        <p:spPr>
          <a:xfrm>
            <a:off x="8009632" y="1574105"/>
            <a:ext cx="461645" cy="128270"/>
          </a:xfrm>
          <a:custGeom>
            <a:avLst/>
            <a:gdLst/>
            <a:ahLst/>
            <a:cxnLst/>
            <a:rect l="l" t="t" r="r" b="b"/>
            <a:pathLst>
              <a:path w="461645" h="128269">
                <a:moveTo>
                  <a:pt x="0" y="128094"/>
                </a:moveTo>
                <a:lnTo>
                  <a:pt x="461141" y="128094"/>
                </a:lnTo>
                <a:lnTo>
                  <a:pt x="461141" y="0"/>
                </a:lnTo>
                <a:lnTo>
                  <a:pt x="0" y="0"/>
                </a:lnTo>
                <a:lnTo>
                  <a:pt x="0" y="128094"/>
                </a:lnTo>
                <a:close/>
              </a:path>
            </a:pathLst>
          </a:custGeom>
          <a:solidFill>
            <a:srgbClr val="3B5BB1"/>
          </a:solidFill>
        </p:spPr>
        <p:txBody>
          <a:bodyPr wrap="square" lIns="0" tIns="0" rIns="0" bIns="0" rtlCol="0"/>
          <a:lstStyle/>
          <a:p>
            <a:endParaRPr/>
          </a:p>
        </p:txBody>
      </p:sp>
      <p:grpSp>
        <p:nvGrpSpPr>
          <p:cNvPr id="13" name="object 13"/>
          <p:cNvGrpSpPr/>
          <p:nvPr/>
        </p:nvGrpSpPr>
        <p:grpSpPr>
          <a:xfrm>
            <a:off x="8137726" y="216300"/>
            <a:ext cx="768985" cy="897255"/>
            <a:chOff x="8137726" y="216300"/>
            <a:chExt cx="768985" cy="897255"/>
          </a:xfrm>
        </p:grpSpPr>
        <p:sp>
          <p:nvSpPr>
            <p:cNvPr id="14" name="object 14"/>
            <p:cNvSpPr/>
            <p:nvPr/>
          </p:nvSpPr>
          <p:spPr>
            <a:xfrm>
              <a:off x="8137726" y="216300"/>
              <a:ext cx="768985" cy="897255"/>
            </a:xfrm>
            <a:custGeom>
              <a:avLst/>
              <a:gdLst/>
              <a:ahLst/>
              <a:cxnLst/>
              <a:rect l="l" t="t" r="r" b="b"/>
              <a:pathLst>
                <a:path w="768984" h="897255">
                  <a:moveTo>
                    <a:pt x="384284" y="896663"/>
                  </a:moveTo>
                  <a:lnTo>
                    <a:pt x="325640" y="865439"/>
                  </a:lnTo>
                  <a:lnTo>
                    <a:pt x="283875" y="841008"/>
                  </a:lnTo>
                  <a:lnTo>
                    <a:pt x="244518" y="813641"/>
                  </a:lnTo>
                  <a:lnTo>
                    <a:pt x="207678" y="783521"/>
                  </a:lnTo>
                  <a:lnTo>
                    <a:pt x="173465" y="750831"/>
                  </a:lnTo>
                  <a:lnTo>
                    <a:pt x="141990" y="715755"/>
                  </a:lnTo>
                  <a:lnTo>
                    <a:pt x="113361" y="678474"/>
                  </a:lnTo>
                  <a:lnTo>
                    <a:pt x="87689" y="639172"/>
                  </a:lnTo>
                  <a:lnTo>
                    <a:pt x="65084" y="598033"/>
                  </a:lnTo>
                  <a:lnTo>
                    <a:pt x="45654" y="555238"/>
                  </a:lnTo>
                  <a:lnTo>
                    <a:pt x="29512" y="510971"/>
                  </a:lnTo>
                  <a:lnTo>
                    <a:pt x="16765" y="465414"/>
                  </a:lnTo>
                  <a:lnTo>
                    <a:pt x="7524" y="418752"/>
                  </a:lnTo>
                  <a:lnTo>
                    <a:pt x="1899" y="371166"/>
                  </a:lnTo>
                  <a:lnTo>
                    <a:pt x="0" y="322839"/>
                  </a:lnTo>
                  <a:lnTo>
                    <a:pt x="0" y="0"/>
                  </a:lnTo>
                  <a:lnTo>
                    <a:pt x="36327" y="20715"/>
                  </a:lnTo>
                  <a:lnTo>
                    <a:pt x="82509" y="42227"/>
                  </a:lnTo>
                  <a:lnTo>
                    <a:pt x="130908" y="55711"/>
                  </a:lnTo>
                  <a:lnTo>
                    <a:pt x="180509" y="61145"/>
                  </a:lnTo>
                  <a:lnTo>
                    <a:pt x="230293" y="58506"/>
                  </a:lnTo>
                  <a:lnTo>
                    <a:pt x="279243" y="47772"/>
                  </a:lnTo>
                  <a:lnTo>
                    <a:pt x="326341" y="28921"/>
                  </a:lnTo>
                  <a:lnTo>
                    <a:pt x="384284" y="0"/>
                  </a:lnTo>
                  <a:lnTo>
                    <a:pt x="442226" y="28921"/>
                  </a:lnTo>
                  <a:lnTo>
                    <a:pt x="489323" y="47772"/>
                  </a:lnTo>
                  <a:lnTo>
                    <a:pt x="538264" y="58506"/>
                  </a:lnTo>
                  <a:lnTo>
                    <a:pt x="588021" y="61145"/>
                  </a:lnTo>
                  <a:lnTo>
                    <a:pt x="637570" y="55711"/>
                  </a:lnTo>
                  <a:lnTo>
                    <a:pt x="685886" y="42227"/>
                  </a:lnTo>
                  <a:lnTo>
                    <a:pt x="731941" y="20715"/>
                  </a:lnTo>
                  <a:lnTo>
                    <a:pt x="768568" y="0"/>
                  </a:lnTo>
                  <a:lnTo>
                    <a:pt x="768568" y="322839"/>
                  </a:lnTo>
                  <a:lnTo>
                    <a:pt x="766669" y="371166"/>
                  </a:lnTo>
                  <a:lnTo>
                    <a:pt x="761044" y="418752"/>
                  </a:lnTo>
                  <a:lnTo>
                    <a:pt x="751803" y="465414"/>
                  </a:lnTo>
                  <a:lnTo>
                    <a:pt x="739056" y="510971"/>
                  </a:lnTo>
                  <a:lnTo>
                    <a:pt x="722913" y="555238"/>
                  </a:lnTo>
                  <a:lnTo>
                    <a:pt x="703484" y="598033"/>
                  </a:lnTo>
                  <a:lnTo>
                    <a:pt x="680879" y="639172"/>
                  </a:lnTo>
                  <a:lnTo>
                    <a:pt x="655207" y="678474"/>
                  </a:lnTo>
                  <a:lnTo>
                    <a:pt x="626578" y="715755"/>
                  </a:lnTo>
                  <a:lnTo>
                    <a:pt x="595102" y="750831"/>
                  </a:lnTo>
                  <a:lnTo>
                    <a:pt x="560890" y="783521"/>
                  </a:lnTo>
                  <a:lnTo>
                    <a:pt x="524050" y="813641"/>
                  </a:lnTo>
                  <a:lnTo>
                    <a:pt x="484693" y="841008"/>
                  </a:lnTo>
                  <a:lnTo>
                    <a:pt x="442928" y="865439"/>
                  </a:lnTo>
                  <a:lnTo>
                    <a:pt x="384284" y="896663"/>
                  </a:lnTo>
                  <a:close/>
                </a:path>
              </a:pathLst>
            </a:custGeom>
            <a:solidFill>
              <a:srgbClr val="A8D81B"/>
            </a:solidFill>
          </p:spPr>
          <p:txBody>
            <a:bodyPr wrap="square" lIns="0" tIns="0" rIns="0" bIns="0" rtlCol="0"/>
            <a:lstStyle/>
            <a:p>
              <a:endParaRPr/>
            </a:p>
          </p:txBody>
        </p:sp>
        <p:sp>
          <p:nvSpPr>
            <p:cNvPr id="15" name="object 15"/>
            <p:cNvSpPr/>
            <p:nvPr/>
          </p:nvSpPr>
          <p:spPr>
            <a:xfrm>
              <a:off x="8240202" y="330885"/>
              <a:ext cx="563880" cy="666115"/>
            </a:xfrm>
            <a:custGeom>
              <a:avLst/>
              <a:gdLst/>
              <a:ahLst/>
              <a:cxnLst/>
              <a:rect l="l" t="t" r="r" b="b"/>
              <a:pathLst>
                <a:path w="563879" h="666115">
                  <a:moveTo>
                    <a:pt x="281808" y="665891"/>
                  </a:moveTo>
                  <a:lnTo>
                    <a:pt x="227267" y="633937"/>
                  </a:lnTo>
                  <a:lnTo>
                    <a:pt x="186559" y="603722"/>
                  </a:lnTo>
                  <a:lnTo>
                    <a:pt x="149358" y="569948"/>
                  </a:lnTo>
                  <a:lnTo>
                    <a:pt x="115848" y="532922"/>
                  </a:lnTo>
                  <a:lnTo>
                    <a:pt x="86212" y="492946"/>
                  </a:lnTo>
                  <a:lnTo>
                    <a:pt x="60632" y="450328"/>
                  </a:lnTo>
                  <a:lnTo>
                    <a:pt x="39293" y="405370"/>
                  </a:lnTo>
                  <a:lnTo>
                    <a:pt x="22377" y="358379"/>
                  </a:lnTo>
                  <a:lnTo>
                    <a:pt x="10067" y="309660"/>
                  </a:lnTo>
                  <a:lnTo>
                    <a:pt x="2547" y="259517"/>
                  </a:lnTo>
                  <a:lnTo>
                    <a:pt x="0" y="208254"/>
                  </a:lnTo>
                  <a:lnTo>
                    <a:pt x="0" y="39929"/>
                  </a:lnTo>
                  <a:lnTo>
                    <a:pt x="21363" y="44001"/>
                  </a:lnTo>
                  <a:lnTo>
                    <a:pt x="42932" y="46909"/>
                  </a:lnTo>
                  <a:lnTo>
                    <a:pt x="64651" y="48654"/>
                  </a:lnTo>
                  <a:lnTo>
                    <a:pt x="86463" y="49236"/>
                  </a:lnTo>
                  <a:lnTo>
                    <a:pt x="133885" y="46448"/>
                  </a:lnTo>
                  <a:lnTo>
                    <a:pt x="180696" y="38190"/>
                  </a:lnTo>
                  <a:lnTo>
                    <a:pt x="226250" y="24622"/>
                  </a:lnTo>
                  <a:lnTo>
                    <a:pt x="269900" y="5904"/>
                  </a:lnTo>
                  <a:lnTo>
                    <a:pt x="281708" y="0"/>
                  </a:lnTo>
                  <a:lnTo>
                    <a:pt x="293818" y="6004"/>
                  </a:lnTo>
                  <a:lnTo>
                    <a:pt x="337408" y="24707"/>
                  </a:lnTo>
                  <a:lnTo>
                    <a:pt x="382920" y="38240"/>
                  </a:lnTo>
                  <a:lnTo>
                    <a:pt x="429691" y="46463"/>
                  </a:lnTo>
                  <a:lnTo>
                    <a:pt x="477053" y="49236"/>
                  </a:lnTo>
                  <a:lnTo>
                    <a:pt x="498923" y="48656"/>
                  </a:lnTo>
                  <a:lnTo>
                    <a:pt x="520672" y="46922"/>
                  </a:lnTo>
                  <a:lnTo>
                    <a:pt x="542252" y="44043"/>
                  </a:lnTo>
                  <a:lnTo>
                    <a:pt x="563617" y="40029"/>
                  </a:lnTo>
                  <a:lnTo>
                    <a:pt x="563617" y="208254"/>
                  </a:lnTo>
                  <a:lnTo>
                    <a:pt x="561069" y="259517"/>
                  </a:lnTo>
                  <a:lnTo>
                    <a:pt x="553549" y="309660"/>
                  </a:lnTo>
                  <a:lnTo>
                    <a:pt x="541239" y="358379"/>
                  </a:lnTo>
                  <a:lnTo>
                    <a:pt x="524323" y="405370"/>
                  </a:lnTo>
                  <a:lnTo>
                    <a:pt x="502984" y="450328"/>
                  </a:lnTo>
                  <a:lnTo>
                    <a:pt x="477404" y="492946"/>
                  </a:lnTo>
                  <a:lnTo>
                    <a:pt x="447768" y="532922"/>
                  </a:lnTo>
                  <a:lnTo>
                    <a:pt x="414258" y="569948"/>
                  </a:lnTo>
                  <a:lnTo>
                    <a:pt x="377057" y="603722"/>
                  </a:lnTo>
                  <a:lnTo>
                    <a:pt x="336349" y="633937"/>
                  </a:lnTo>
                  <a:lnTo>
                    <a:pt x="292317" y="660288"/>
                  </a:lnTo>
                  <a:lnTo>
                    <a:pt x="281808" y="665891"/>
                  </a:lnTo>
                  <a:close/>
                </a:path>
              </a:pathLst>
            </a:custGeom>
            <a:solidFill>
              <a:srgbClr val="53B136"/>
            </a:solidFill>
          </p:spPr>
          <p:txBody>
            <a:bodyPr wrap="square" lIns="0" tIns="0" rIns="0" bIns="0" rtlCol="0"/>
            <a:lstStyle/>
            <a:p>
              <a:endParaRPr/>
            </a:p>
          </p:txBody>
        </p:sp>
        <p:sp>
          <p:nvSpPr>
            <p:cNvPr id="16" name="object 16"/>
            <p:cNvSpPr/>
            <p:nvPr/>
          </p:nvSpPr>
          <p:spPr>
            <a:xfrm>
              <a:off x="8470772" y="370915"/>
              <a:ext cx="333375" cy="626110"/>
            </a:xfrm>
            <a:custGeom>
              <a:avLst/>
              <a:gdLst/>
              <a:ahLst/>
              <a:cxnLst/>
              <a:rect l="l" t="t" r="r" b="b"/>
              <a:pathLst>
                <a:path w="333375" h="626110">
                  <a:moveTo>
                    <a:pt x="51237" y="625861"/>
                  </a:moveTo>
                  <a:lnTo>
                    <a:pt x="30270" y="614487"/>
                  </a:lnTo>
                  <a:lnTo>
                    <a:pt x="0" y="595841"/>
                  </a:lnTo>
                  <a:lnTo>
                    <a:pt x="41254" y="565648"/>
                  </a:lnTo>
                  <a:lnTo>
                    <a:pt x="78970" y="531838"/>
                  </a:lnTo>
                  <a:lnTo>
                    <a:pt x="112956" y="494718"/>
                  </a:lnTo>
                  <a:lnTo>
                    <a:pt x="143025" y="454600"/>
                  </a:lnTo>
                  <a:lnTo>
                    <a:pt x="168987" y="411792"/>
                  </a:lnTo>
                  <a:lnTo>
                    <a:pt x="190652" y="366603"/>
                  </a:lnTo>
                  <a:lnTo>
                    <a:pt x="207833" y="319343"/>
                  </a:lnTo>
                  <a:lnTo>
                    <a:pt x="220338" y="270320"/>
                  </a:lnTo>
                  <a:lnTo>
                    <a:pt x="227981" y="219844"/>
                  </a:lnTo>
                  <a:lnTo>
                    <a:pt x="230570" y="168225"/>
                  </a:lnTo>
                  <a:lnTo>
                    <a:pt x="230570" y="8305"/>
                  </a:lnTo>
                  <a:lnTo>
                    <a:pt x="241179" y="9206"/>
                  </a:lnTo>
                  <a:lnTo>
                    <a:pt x="268353" y="8626"/>
                  </a:lnTo>
                  <a:lnTo>
                    <a:pt x="290101" y="6892"/>
                  </a:lnTo>
                  <a:lnTo>
                    <a:pt x="311681" y="4013"/>
                  </a:lnTo>
                  <a:lnTo>
                    <a:pt x="333046" y="0"/>
                  </a:lnTo>
                  <a:lnTo>
                    <a:pt x="333046" y="168225"/>
                  </a:lnTo>
                  <a:lnTo>
                    <a:pt x="330499" y="219487"/>
                  </a:lnTo>
                  <a:lnTo>
                    <a:pt x="322978" y="269630"/>
                  </a:lnTo>
                  <a:lnTo>
                    <a:pt x="310669" y="318350"/>
                  </a:lnTo>
                  <a:lnTo>
                    <a:pt x="293753" y="365341"/>
                  </a:lnTo>
                  <a:lnTo>
                    <a:pt x="272413" y="410298"/>
                  </a:lnTo>
                  <a:lnTo>
                    <a:pt x="246834" y="452917"/>
                  </a:lnTo>
                  <a:lnTo>
                    <a:pt x="217197" y="492892"/>
                  </a:lnTo>
                  <a:lnTo>
                    <a:pt x="183687" y="529919"/>
                  </a:lnTo>
                  <a:lnTo>
                    <a:pt x="146487" y="563692"/>
                  </a:lnTo>
                  <a:lnTo>
                    <a:pt x="105779" y="593907"/>
                  </a:lnTo>
                  <a:lnTo>
                    <a:pt x="61746" y="620259"/>
                  </a:lnTo>
                  <a:close/>
                </a:path>
              </a:pathLst>
            </a:custGeom>
            <a:solidFill>
              <a:srgbClr val="469334"/>
            </a:solidFill>
          </p:spPr>
          <p:txBody>
            <a:bodyPr wrap="square" lIns="0" tIns="0" rIns="0" bIns="0" rtlCol="0"/>
            <a:lstStyle/>
            <a:p>
              <a:endParaRPr/>
            </a:p>
          </p:txBody>
        </p:sp>
      </p:grpSp>
      <p:sp>
        <p:nvSpPr>
          <p:cNvPr id="17" name="object 17"/>
          <p:cNvSpPr/>
          <p:nvPr/>
        </p:nvSpPr>
        <p:spPr>
          <a:xfrm>
            <a:off x="8573248" y="1497248"/>
            <a:ext cx="461645" cy="77470"/>
          </a:xfrm>
          <a:custGeom>
            <a:avLst/>
            <a:gdLst/>
            <a:ahLst/>
            <a:cxnLst/>
            <a:rect l="l" t="t" r="r" b="b"/>
            <a:pathLst>
              <a:path w="461645" h="77469">
                <a:moveTo>
                  <a:pt x="461141" y="76856"/>
                </a:moveTo>
                <a:lnTo>
                  <a:pt x="0" y="76856"/>
                </a:lnTo>
                <a:lnTo>
                  <a:pt x="0" y="0"/>
                </a:lnTo>
                <a:lnTo>
                  <a:pt x="461141" y="0"/>
                </a:lnTo>
                <a:lnTo>
                  <a:pt x="461141" y="76856"/>
                </a:lnTo>
                <a:close/>
              </a:path>
            </a:pathLst>
          </a:custGeom>
          <a:solidFill>
            <a:srgbClr val="2A4DA6"/>
          </a:solidFill>
        </p:spPr>
        <p:txBody>
          <a:bodyPr wrap="square" lIns="0" tIns="0" rIns="0" bIns="0" rtlCol="0"/>
          <a:lstStyle/>
          <a:p>
            <a:endParaRPr/>
          </a:p>
        </p:txBody>
      </p:sp>
      <p:sp>
        <p:nvSpPr>
          <p:cNvPr id="18" name="object 18"/>
          <p:cNvSpPr/>
          <p:nvPr/>
        </p:nvSpPr>
        <p:spPr>
          <a:xfrm>
            <a:off x="8009632" y="1497248"/>
            <a:ext cx="461645" cy="77470"/>
          </a:xfrm>
          <a:custGeom>
            <a:avLst/>
            <a:gdLst/>
            <a:ahLst/>
            <a:cxnLst/>
            <a:rect l="l" t="t" r="r" b="b"/>
            <a:pathLst>
              <a:path w="461645" h="77469">
                <a:moveTo>
                  <a:pt x="461141" y="76856"/>
                </a:moveTo>
                <a:lnTo>
                  <a:pt x="0" y="76856"/>
                </a:lnTo>
                <a:lnTo>
                  <a:pt x="0" y="0"/>
                </a:lnTo>
                <a:lnTo>
                  <a:pt x="461141" y="0"/>
                </a:lnTo>
                <a:lnTo>
                  <a:pt x="461141" y="76856"/>
                </a:lnTo>
                <a:close/>
              </a:path>
            </a:pathLst>
          </a:custGeom>
          <a:solidFill>
            <a:srgbClr val="2A4DA6"/>
          </a:solidFill>
        </p:spPr>
        <p:txBody>
          <a:bodyPr wrap="square" lIns="0" tIns="0" rIns="0" bIns="0" rtlCol="0"/>
          <a:lstStyle/>
          <a:p>
            <a:endParaRPr/>
          </a:p>
        </p:txBody>
      </p:sp>
      <p:sp>
        <p:nvSpPr>
          <p:cNvPr id="19" name="object 19"/>
          <p:cNvSpPr/>
          <p:nvPr/>
        </p:nvSpPr>
        <p:spPr>
          <a:xfrm>
            <a:off x="8347081" y="488802"/>
            <a:ext cx="363855" cy="266065"/>
          </a:xfrm>
          <a:custGeom>
            <a:avLst/>
            <a:gdLst/>
            <a:ahLst/>
            <a:cxnLst/>
            <a:rect l="l" t="t" r="r" b="b"/>
            <a:pathLst>
              <a:path w="363854" h="266065">
                <a:moveTo>
                  <a:pt x="130296" y="265495"/>
                </a:moveTo>
                <a:lnTo>
                  <a:pt x="117087" y="265495"/>
                </a:lnTo>
                <a:lnTo>
                  <a:pt x="110582" y="262992"/>
                </a:lnTo>
                <a:lnTo>
                  <a:pt x="7505" y="159917"/>
                </a:lnTo>
                <a:lnTo>
                  <a:pt x="1876" y="151442"/>
                </a:lnTo>
                <a:lnTo>
                  <a:pt x="0" y="141804"/>
                </a:lnTo>
                <a:lnTo>
                  <a:pt x="1876" y="132165"/>
                </a:lnTo>
                <a:lnTo>
                  <a:pt x="7505" y="123689"/>
                </a:lnTo>
                <a:lnTo>
                  <a:pt x="15981" y="118060"/>
                </a:lnTo>
                <a:lnTo>
                  <a:pt x="25619" y="116184"/>
                </a:lnTo>
                <a:lnTo>
                  <a:pt x="35258" y="118060"/>
                </a:lnTo>
                <a:lnTo>
                  <a:pt x="43732" y="123689"/>
                </a:lnTo>
                <a:lnTo>
                  <a:pt x="123692" y="203648"/>
                </a:lnTo>
                <a:lnTo>
                  <a:pt x="319836" y="7505"/>
                </a:lnTo>
                <a:lnTo>
                  <a:pt x="328312" y="1876"/>
                </a:lnTo>
                <a:lnTo>
                  <a:pt x="337950" y="0"/>
                </a:lnTo>
                <a:lnTo>
                  <a:pt x="347589" y="1876"/>
                </a:lnTo>
                <a:lnTo>
                  <a:pt x="356063" y="7505"/>
                </a:lnTo>
                <a:lnTo>
                  <a:pt x="361692" y="15979"/>
                </a:lnTo>
                <a:lnTo>
                  <a:pt x="363568" y="25617"/>
                </a:lnTo>
                <a:lnTo>
                  <a:pt x="361692" y="35256"/>
                </a:lnTo>
                <a:lnTo>
                  <a:pt x="356063" y="43732"/>
                </a:lnTo>
                <a:lnTo>
                  <a:pt x="136801" y="262992"/>
                </a:lnTo>
                <a:lnTo>
                  <a:pt x="130296" y="265495"/>
                </a:lnTo>
                <a:close/>
              </a:path>
            </a:pathLst>
          </a:custGeom>
          <a:solidFill>
            <a:srgbClr val="F4F5F5"/>
          </a:solidFill>
        </p:spPr>
        <p:txBody>
          <a:bodyPr wrap="square" lIns="0" tIns="0" rIns="0" bIns="0" rtlCol="0"/>
          <a:lstStyle/>
          <a:p>
            <a:endParaRPr/>
          </a:p>
        </p:txBody>
      </p:sp>
      <p:sp>
        <p:nvSpPr>
          <p:cNvPr id="20" name="object 20"/>
          <p:cNvSpPr/>
          <p:nvPr/>
        </p:nvSpPr>
        <p:spPr>
          <a:xfrm>
            <a:off x="8854055" y="1050417"/>
            <a:ext cx="186133" cy="160018"/>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8003833" y="1050417"/>
            <a:ext cx="186133" cy="160018"/>
          </a:xfrm>
          <a:prstGeom prst="rect">
            <a:avLst/>
          </a:prstGeom>
          <a:blipFill>
            <a:blip r:embed="rId7" cstate="print"/>
            <a:stretch>
              <a:fillRect/>
            </a:stretch>
          </a:blipFill>
        </p:spPr>
        <p:txBody>
          <a:bodyPr wrap="square" lIns="0" tIns="0" rIns="0" bIns="0" rtlCol="0"/>
          <a:lstStyle/>
          <a:p>
            <a:endParaRPr/>
          </a:p>
        </p:txBody>
      </p:sp>
      <p:sp>
        <p:nvSpPr>
          <p:cNvPr id="22" name="object 22"/>
          <p:cNvSpPr txBox="1"/>
          <p:nvPr/>
        </p:nvSpPr>
        <p:spPr>
          <a:xfrm>
            <a:off x="571522" y="2343618"/>
            <a:ext cx="8841740" cy="1837055"/>
          </a:xfrm>
          <a:prstGeom prst="rect">
            <a:avLst/>
          </a:prstGeom>
        </p:spPr>
        <p:txBody>
          <a:bodyPr vert="horz" wrap="square" lIns="0" tIns="12700" rIns="0" bIns="0" rtlCol="0">
            <a:spAutoFit/>
          </a:bodyPr>
          <a:lstStyle/>
          <a:p>
            <a:pPr marL="12700" algn="just">
              <a:lnSpc>
                <a:spcPct val="100000"/>
              </a:lnSpc>
              <a:spcBef>
                <a:spcPts val="100"/>
              </a:spcBef>
            </a:pPr>
            <a:r>
              <a:rPr sz="2000" b="1" spc="65" dirty="0">
                <a:solidFill>
                  <a:srgbClr val="003399"/>
                </a:solidFill>
                <a:latin typeface="Arial"/>
                <a:cs typeface="Arial"/>
              </a:rPr>
              <a:t>Article</a:t>
            </a:r>
            <a:r>
              <a:rPr sz="2000" b="1" spc="-20" dirty="0">
                <a:solidFill>
                  <a:srgbClr val="003399"/>
                </a:solidFill>
                <a:latin typeface="Arial"/>
                <a:cs typeface="Arial"/>
              </a:rPr>
              <a:t> </a:t>
            </a:r>
            <a:r>
              <a:rPr sz="2000" b="1" spc="75" dirty="0">
                <a:solidFill>
                  <a:srgbClr val="003399"/>
                </a:solidFill>
                <a:latin typeface="Arial"/>
                <a:cs typeface="Arial"/>
              </a:rPr>
              <a:t>L4122-1</a:t>
            </a:r>
            <a:r>
              <a:rPr sz="2000" b="1" spc="-10" dirty="0">
                <a:solidFill>
                  <a:srgbClr val="003399"/>
                </a:solidFill>
                <a:latin typeface="Arial"/>
                <a:cs typeface="Arial"/>
              </a:rPr>
              <a:t> </a:t>
            </a:r>
            <a:r>
              <a:rPr sz="2000" b="1" spc="110" dirty="0">
                <a:solidFill>
                  <a:srgbClr val="003399"/>
                </a:solidFill>
                <a:latin typeface="Arial"/>
                <a:cs typeface="Arial"/>
              </a:rPr>
              <a:t>du</a:t>
            </a:r>
            <a:r>
              <a:rPr sz="2000" b="1" spc="-15" dirty="0">
                <a:solidFill>
                  <a:srgbClr val="003399"/>
                </a:solidFill>
                <a:latin typeface="Arial"/>
                <a:cs typeface="Arial"/>
              </a:rPr>
              <a:t> </a:t>
            </a:r>
            <a:r>
              <a:rPr sz="2000" b="1" spc="95" dirty="0">
                <a:solidFill>
                  <a:srgbClr val="003399"/>
                </a:solidFill>
                <a:latin typeface="Arial"/>
                <a:cs typeface="Arial"/>
              </a:rPr>
              <a:t>Code</a:t>
            </a:r>
            <a:r>
              <a:rPr sz="2000" b="1" spc="-15" dirty="0">
                <a:solidFill>
                  <a:srgbClr val="003399"/>
                </a:solidFill>
                <a:latin typeface="Arial"/>
                <a:cs typeface="Arial"/>
              </a:rPr>
              <a:t> </a:t>
            </a:r>
            <a:r>
              <a:rPr sz="2000" b="1" spc="110" dirty="0">
                <a:solidFill>
                  <a:srgbClr val="003399"/>
                </a:solidFill>
                <a:latin typeface="Arial"/>
                <a:cs typeface="Arial"/>
              </a:rPr>
              <a:t>du</a:t>
            </a:r>
            <a:r>
              <a:rPr sz="2000" b="1" spc="-15" dirty="0">
                <a:solidFill>
                  <a:srgbClr val="003399"/>
                </a:solidFill>
                <a:latin typeface="Arial"/>
                <a:cs typeface="Arial"/>
              </a:rPr>
              <a:t> </a:t>
            </a:r>
            <a:r>
              <a:rPr sz="2000" b="1" spc="150" dirty="0">
                <a:solidFill>
                  <a:srgbClr val="003399"/>
                </a:solidFill>
                <a:latin typeface="Arial"/>
                <a:cs typeface="Arial"/>
              </a:rPr>
              <a:t>travail</a:t>
            </a:r>
            <a:endParaRPr sz="2000">
              <a:latin typeface="Arial"/>
              <a:cs typeface="Arial"/>
            </a:endParaRPr>
          </a:p>
          <a:p>
            <a:pPr>
              <a:lnSpc>
                <a:spcPct val="100000"/>
              </a:lnSpc>
              <a:spcBef>
                <a:spcPts val="30"/>
              </a:spcBef>
            </a:pPr>
            <a:endParaRPr sz="2200">
              <a:latin typeface="Arial"/>
              <a:cs typeface="Arial"/>
            </a:endParaRPr>
          </a:p>
          <a:p>
            <a:pPr marL="12700" marR="5080" algn="just">
              <a:lnSpc>
                <a:spcPct val="113999"/>
              </a:lnSpc>
              <a:spcBef>
                <a:spcPts val="5"/>
              </a:spcBef>
            </a:pPr>
            <a:r>
              <a:rPr sz="1700" b="1" i="1" spc="20" dirty="0">
                <a:solidFill>
                  <a:srgbClr val="003399"/>
                </a:solidFill>
                <a:latin typeface="Trebuchet MS"/>
                <a:cs typeface="Trebuchet MS"/>
              </a:rPr>
              <a:t>Conformément </a:t>
            </a:r>
            <a:r>
              <a:rPr sz="1700" b="1" i="1" spc="-5" dirty="0">
                <a:solidFill>
                  <a:srgbClr val="003399"/>
                </a:solidFill>
                <a:latin typeface="Trebuchet MS"/>
                <a:cs typeface="Trebuchet MS"/>
              </a:rPr>
              <a:t>aux instructions </a:t>
            </a:r>
            <a:r>
              <a:rPr sz="1700" b="1" i="1" dirty="0">
                <a:solidFill>
                  <a:srgbClr val="003399"/>
                </a:solidFill>
                <a:latin typeface="Trebuchet MS"/>
                <a:cs typeface="Trebuchet MS"/>
              </a:rPr>
              <a:t>qui </a:t>
            </a:r>
            <a:r>
              <a:rPr sz="1700" b="1" i="1" spc="-10" dirty="0">
                <a:solidFill>
                  <a:srgbClr val="003399"/>
                </a:solidFill>
                <a:latin typeface="Trebuchet MS"/>
                <a:cs typeface="Trebuchet MS"/>
              </a:rPr>
              <a:t>lui </a:t>
            </a:r>
            <a:r>
              <a:rPr sz="1700" b="1" i="1" spc="10" dirty="0">
                <a:solidFill>
                  <a:srgbClr val="003399"/>
                </a:solidFill>
                <a:latin typeface="Trebuchet MS"/>
                <a:cs typeface="Trebuchet MS"/>
              </a:rPr>
              <a:t>sont </a:t>
            </a:r>
            <a:r>
              <a:rPr sz="1700" b="1" i="1" spc="25" dirty="0">
                <a:solidFill>
                  <a:srgbClr val="003399"/>
                </a:solidFill>
                <a:latin typeface="Trebuchet MS"/>
                <a:cs typeface="Trebuchet MS"/>
              </a:rPr>
              <a:t>données </a:t>
            </a:r>
            <a:r>
              <a:rPr sz="1700" b="1" i="1" spc="-20" dirty="0">
                <a:solidFill>
                  <a:srgbClr val="003399"/>
                </a:solidFill>
                <a:latin typeface="Trebuchet MS"/>
                <a:cs typeface="Trebuchet MS"/>
              </a:rPr>
              <a:t>par l'employeur, </a:t>
            </a:r>
            <a:r>
              <a:rPr sz="1700" b="1" i="1" spc="20" dirty="0">
                <a:solidFill>
                  <a:srgbClr val="003399"/>
                </a:solidFill>
                <a:latin typeface="Trebuchet MS"/>
                <a:cs typeface="Trebuchet MS"/>
              </a:rPr>
              <a:t>dans </a:t>
            </a:r>
            <a:r>
              <a:rPr sz="1700" b="1" i="1" spc="-10" dirty="0">
                <a:solidFill>
                  <a:srgbClr val="003399"/>
                </a:solidFill>
                <a:latin typeface="Trebuchet MS"/>
                <a:cs typeface="Trebuchet MS"/>
              </a:rPr>
              <a:t>les  </a:t>
            </a:r>
            <a:r>
              <a:rPr sz="1700" b="1" i="1" dirty="0">
                <a:solidFill>
                  <a:srgbClr val="003399"/>
                </a:solidFill>
                <a:latin typeface="Trebuchet MS"/>
                <a:cs typeface="Trebuchet MS"/>
              </a:rPr>
              <a:t>conditions </a:t>
            </a:r>
            <a:r>
              <a:rPr sz="1700" b="1" i="1" spc="-5" dirty="0">
                <a:solidFill>
                  <a:srgbClr val="003399"/>
                </a:solidFill>
                <a:latin typeface="Trebuchet MS"/>
                <a:cs typeface="Trebuchet MS"/>
              </a:rPr>
              <a:t>prévues </a:t>
            </a:r>
            <a:r>
              <a:rPr sz="1700" b="1" i="1" spc="35" dirty="0">
                <a:solidFill>
                  <a:srgbClr val="003399"/>
                </a:solidFill>
                <a:latin typeface="Trebuchet MS"/>
                <a:cs typeface="Trebuchet MS"/>
              </a:rPr>
              <a:t>au </a:t>
            </a:r>
            <a:r>
              <a:rPr sz="1700" b="1" i="1" spc="5" dirty="0">
                <a:solidFill>
                  <a:srgbClr val="003399"/>
                </a:solidFill>
                <a:latin typeface="Trebuchet MS"/>
                <a:cs typeface="Trebuchet MS"/>
              </a:rPr>
              <a:t>règlement </a:t>
            </a:r>
            <a:r>
              <a:rPr sz="1700" b="1" i="1" spc="-30" dirty="0">
                <a:solidFill>
                  <a:srgbClr val="003399"/>
                </a:solidFill>
                <a:latin typeface="Trebuchet MS"/>
                <a:cs typeface="Trebuchet MS"/>
              </a:rPr>
              <a:t>intérieur, </a:t>
            </a:r>
            <a:r>
              <a:rPr sz="1700" i="1" spc="50" dirty="0">
                <a:solidFill>
                  <a:srgbClr val="003399"/>
                </a:solidFill>
                <a:latin typeface="Arial"/>
                <a:cs typeface="Arial"/>
              </a:rPr>
              <a:t>il </a:t>
            </a:r>
            <a:r>
              <a:rPr sz="1700" i="1" spc="-5" dirty="0">
                <a:solidFill>
                  <a:srgbClr val="003399"/>
                </a:solidFill>
                <a:latin typeface="Arial"/>
                <a:cs typeface="Arial"/>
              </a:rPr>
              <a:t>incombe </a:t>
            </a:r>
            <a:r>
              <a:rPr sz="1700" i="1" spc="10" dirty="0">
                <a:solidFill>
                  <a:srgbClr val="003399"/>
                </a:solidFill>
                <a:latin typeface="Arial"/>
                <a:cs typeface="Arial"/>
              </a:rPr>
              <a:t>à </a:t>
            </a:r>
            <a:r>
              <a:rPr sz="1700" i="1" spc="-20" dirty="0">
                <a:solidFill>
                  <a:srgbClr val="003399"/>
                </a:solidFill>
                <a:latin typeface="Arial"/>
                <a:cs typeface="Arial"/>
              </a:rPr>
              <a:t>chaque </a:t>
            </a:r>
            <a:r>
              <a:rPr sz="1700" i="1" spc="25" dirty="0">
                <a:solidFill>
                  <a:srgbClr val="003399"/>
                </a:solidFill>
                <a:latin typeface="Arial"/>
                <a:cs typeface="Arial"/>
              </a:rPr>
              <a:t>travailleur </a:t>
            </a:r>
            <a:r>
              <a:rPr sz="1700" i="1" spc="-40" dirty="0">
                <a:solidFill>
                  <a:srgbClr val="003399"/>
                </a:solidFill>
                <a:latin typeface="Arial"/>
                <a:cs typeface="Arial"/>
              </a:rPr>
              <a:t>de </a:t>
            </a:r>
            <a:r>
              <a:rPr sz="1700" i="1" spc="10" dirty="0">
                <a:solidFill>
                  <a:srgbClr val="003399"/>
                </a:solidFill>
                <a:latin typeface="Arial"/>
                <a:cs typeface="Arial"/>
              </a:rPr>
              <a:t>prendre  </a:t>
            </a:r>
            <a:r>
              <a:rPr sz="1700" i="1" spc="-25" dirty="0">
                <a:solidFill>
                  <a:srgbClr val="003399"/>
                </a:solidFill>
                <a:latin typeface="Arial"/>
                <a:cs typeface="Arial"/>
              </a:rPr>
              <a:t>soin, </a:t>
            </a:r>
            <a:r>
              <a:rPr sz="1700" i="1" spc="-40" dirty="0">
                <a:solidFill>
                  <a:srgbClr val="003399"/>
                </a:solidFill>
                <a:latin typeface="Arial"/>
                <a:cs typeface="Arial"/>
              </a:rPr>
              <a:t>en </a:t>
            </a:r>
            <a:r>
              <a:rPr sz="1700" i="1" spc="20" dirty="0">
                <a:solidFill>
                  <a:srgbClr val="003399"/>
                </a:solidFill>
                <a:latin typeface="Arial"/>
                <a:cs typeface="Arial"/>
              </a:rPr>
              <a:t>fonction </a:t>
            </a:r>
            <a:r>
              <a:rPr sz="1700" i="1" spc="-40" dirty="0">
                <a:solidFill>
                  <a:srgbClr val="003399"/>
                </a:solidFill>
                <a:latin typeface="Arial"/>
                <a:cs typeface="Arial"/>
              </a:rPr>
              <a:t>de </a:t>
            </a:r>
            <a:r>
              <a:rPr sz="1700" i="1" spc="-60" dirty="0">
                <a:solidFill>
                  <a:srgbClr val="003399"/>
                </a:solidFill>
                <a:latin typeface="Arial"/>
                <a:cs typeface="Arial"/>
              </a:rPr>
              <a:t>sa </a:t>
            </a:r>
            <a:r>
              <a:rPr sz="1700" i="1" spc="40" dirty="0">
                <a:solidFill>
                  <a:srgbClr val="003399"/>
                </a:solidFill>
                <a:latin typeface="Arial"/>
                <a:cs typeface="Arial"/>
              </a:rPr>
              <a:t>formation </a:t>
            </a:r>
            <a:r>
              <a:rPr sz="1700" i="1" spc="-20" dirty="0">
                <a:solidFill>
                  <a:srgbClr val="003399"/>
                </a:solidFill>
                <a:latin typeface="Arial"/>
                <a:cs typeface="Arial"/>
              </a:rPr>
              <a:t>et </a:t>
            </a:r>
            <a:r>
              <a:rPr sz="1700" i="1" spc="-35" dirty="0">
                <a:solidFill>
                  <a:srgbClr val="003399"/>
                </a:solidFill>
                <a:latin typeface="Arial"/>
                <a:cs typeface="Arial"/>
              </a:rPr>
              <a:t>selon </a:t>
            </a:r>
            <a:r>
              <a:rPr sz="1700" i="1" spc="-125" dirty="0">
                <a:solidFill>
                  <a:srgbClr val="003399"/>
                </a:solidFill>
                <a:latin typeface="Arial"/>
                <a:cs typeface="Arial"/>
              </a:rPr>
              <a:t>ses </a:t>
            </a:r>
            <a:r>
              <a:rPr sz="1700" i="1" spc="-20" dirty="0">
                <a:solidFill>
                  <a:srgbClr val="003399"/>
                </a:solidFill>
                <a:latin typeface="Arial"/>
                <a:cs typeface="Arial"/>
              </a:rPr>
              <a:t>possibilités, </a:t>
            </a:r>
            <a:r>
              <a:rPr sz="1700" i="1" spc="-40" dirty="0">
                <a:solidFill>
                  <a:srgbClr val="003399"/>
                </a:solidFill>
                <a:latin typeface="Arial"/>
                <a:cs typeface="Arial"/>
              </a:rPr>
              <a:t>de </a:t>
            </a:r>
            <a:r>
              <a:rPr sz="1700" i="1" spc="-60" dirty="0">
                <a:solidFill>
                  <a:srgbClr val="003399"/>
                </a:solidFill>
                <a:latin typeface="Arial"/>
                <a:cs typeface="Arial"/>
              </a:rPr>
              <a:t>sa </a:t>
            </a:r>
            <a:r>
              <a:rPr sz="1700" i="1" spc="-25" dirty="0">
                <a:solidFill>
                  <a:srgbClr val="003399"/>
                </a:solidFill>
                <a:latin typeface="Arial"/>
                <a:cs typeface="Arial"/>
              </a:rPr>
              <a:t>santé </a:t>
            </a:r>
            <a:r>
              <a:rPr sz="1700" i="1" spc="-20" dirty="0">
                <a:solidFill>
                  <a:srgbClr val="003399"/>
                </a:solidFill>
                <a:latin typeface="Arial"/>
                <a:cs typeface="Arial"/>
              </a:rPr>
              <a:t>et </a:t>
            </a:r>
            <a:r>
              <a:rPr sz="1700" i="1" spc="-40" dirty="0">
                <a:solidFill>
                  <a:srgbClr val="003399"/>
                </a:solidFill>
                <a:latin typeface="Arial"/>
                <a:cs typeface="Arial"/>
              </a:rPr>
              <a:t>de </a:t>
            </a:r>
            <a:r>
              <a:rPr sz="1700" i="1" spc="-60" dirty="0">
                <a:solidFill>
                  <a:srgbClr val="003399"/>
                </a:solidFill>
                <a:latin typeface="Arial"/>
                <a:cs typeface="Arial"/>
              </a:rPr>
              <a:t>sa </a:t>
            </a:r>
            <a:r>
              <a:rPr sz="1700" i="1" spc="-25" dirty="0">
                <a:solidFill>
                  <a:srgbClr val="003399"/>
                </a:solidFill>
                <a:latin typeface="Arial"/>
                <a:cs typeface="Arial"/>
              </a:rPr>
              <a:t>sécurité </a:t>
            </a:r>
            <a:r>
              <a:rPr sz="1700" i="1" dirty="0">
                <a:solidFill>
                  <a:srgbClr val="003399"/>
                </a:solidFill>
                <a:latin typeface="Arial"/>
                <a:cs typeface="Arial"/>
              </a:rPr>
              <a:t>ainsi  </a:t>
            </a:r>
            <a:r>
              <a:rPr sz="1700" i="1" spc="-20" dirty="0">
                <a:solidFill>
                  <a:srgbClr val="003399"/>
                </a:solidFill>
                <a:latin typeface="Arial"/>
                <a:cs typeface="Arial"/>
              </a:rPr>
              <a:t>que </a:t>
            </a:r>
            <a:r>
              <a:rPr sz="1700" i="1" spc="-40" dirty="0">
                <a:solidFill>
                  <a:srgbClr val="003399"/>
                </a:solidFill>
                <a:latin typeface="Arial"/>
                <a:cs typeface="Arial"/>
              </a:rPr>
              <a:t>de </a:t>
            </a:r>
            <a:r>
              <a:rPr sz="1700" i="1" spc="-60" dirty="0">
                <a:solidFill>
                  <a:srgbClr val="003399"/>
                </a:solidFill>
                <a:latin typeface="Arial"/>
                <a:cs typeface="Arial"/>
              </a:rPr>
              <a:t>celles </a:t>
            </a:r>
            <a:r>
              <a:rPr sz="1700" i="1" spc="-70" dirty="0">
                <a:solidFill>
                  <a:srgbClr val="003399"/>
                </a:solidFill>
                <a:latin typeface="Arial"/>
                <a:cs typeface="Arial"/>
              </a:rPr>
              <a:t>des </a:t>
            </a:r>
            <a:r>
              <a:rPr sz="1700" i="1" spc="-5" dirty="0">
                <a:solidFill>
                  <a:srgbClr val="003399"/>
                </a:solidFill>
                <a:latin typeface="Arial"/>
                <a:cs typeface="Arial"/>
              </a:rPr>
              <a:t>autres </a:t>
            </a:r>
            <a:r>
              <a:rPr sz="1700" i="1" spc="-35" dirty="0">
                <a:solidFill>
                  <a:srgbClr val="003399"/>
                </a:solidFill>
                <a:latin typeface="Arial"/>
                <a:cs typeface="Arial"/>
              </a:rPr>
              <a:t>personnes </a:t>
            </a:r>
            <a:r>
              <a:rPr sz="1700" i="1" spc="-50" dirty="0">
                <a:solidFill>
                  <a:srgbClr val="003399"/>
                </a:solidFill>
                <a:latin typeface="Arial"/>
                <a:cs typeface="Arial"/>
              </a:rPr>
              <a:t>concernées </a:t>
            </a:r>
            <a:r>
              <a:rPr sz="1700" i="1" spc="45" dirty="0">
                <a:solidFill>
                  <a:srgbClr val="003399"/>
                </a:solidFill>
                <a:latin typeface="Arial"/>
                <a:cs typeface="Arial"/>
              </a:rPr>
              <a:t>par </a:t>
            </a:r>
            <a:r>
              <a:rPr sz="1700" i="1" spc="-125" dirty="0">
                <a:solidFill>
                  <a:srgbClr val="003399"/>
                </a:solidFill>
                <a:latin typeface="Arial"/>
                <a:cs typeface="Arial"/>
              </a:rPr>
              <a:t>ses </a:t>
            </a:r>
            <a:r>
              <a:rPr sz="1700" i="1" spc="-50" dirty="0">
                <a:solidFill>
                  <a:srgbClr val="003399"/>
                </a:solidFill>
                <a:latin typeface="Arial"/>
                <a:cs typeface="Arial"/>
              </a:rPr>
              <a:t>actes </a:t>
            </a:r>
            <a:r>
              <a:rPr sz="1700" i="1" spc="15" dirty="0">
                <a:solidFill>
                  <a:srgbClr val="003399"/>
                </a:solidFill>
                <a:latin typeface="Arial"/>
                <a:cs typeface="Arial"/>
              </a:rPr>
              <a:t>ou </a:t>
            </a:r>
            <a:r>
              <a:rPr sz="1700" i="1" spc="-125" dirty="0">
                <a:solidFill>
                  <a:srgbClr val="003399"/>
                </a:solidFill>
                <a:latin typeface="Arial"/>
                <a:cs typeface="Arial"/>
              </a:rPr>
              <a:t>ses </a:t>
            </a:r>
            <a:r>
              <a:rPr sz="1700" i="1" spc="-20" dirty="0">
                <a:solidFill>
                  <a:srgbClr val="003399"/>
                </a:solidFill>
                <a:latin typeface="Arial"/>
                <a:cs typeface="Arial"/>
              </a:rPr>
              <a:t>omissions </a:t>
            </a:r>
            <a:r>
              <a:rPr sz="1700" i="1" spc="20" dirty="0">
                <a:solidFill>
                  <a:srgbClr val="003399"/>
                </a:solidFill>
                <a:latin typeface="Arial"/>
                <a:cs typeface="Arial"/>
              </a:rPr>
              <a:t>au</a:t>
            </a:r>
            <a:r>
              <a:rPr sz="1700" i="1" spc="125" dirty="0">
                <a:solidFill>
                  <a:srgbClr val="003399"/>
                </a:solidFill>
                <a:latin typeface="Arial"/>
                <a:cs typeface="Arial"/>
              </a:rPr>
              <a:t> </a:t>
            </a:r>
            <a:r>
              <a:rPr sz="1700" i="1" spc="-25" dirty="0">
                <a:solidFill>
                  <a:srgbClr val="003399"/>
                </a:solidFill>
                <a:latin typeface="Arial"/>
                <a:cs typeface="Arial"/>
              </a:rPr>
              <a:t>travail…</a:t>
            </a:r>
            <a:endParaRPr sz="1700">
              <a:latin typeface="Arial"/>
              <a:cs typeface="Arial"/>
            </a:endParaRPr>
          </a:p>
        </p:txBody>
      </p:sp>
      <p:grpSp>
        <p:nvGrpSpPr>
          <p:cNvPr id="23" name="object 23"/>
          <p:cNvGrpSpPr/>
          <p:nvPr/>
        </p:nvGrpSpPr>
        <p:grpSpPr>
          <a:xfrm>
            <a:off x="7252446" y="5096411"/>
            <a:ext cx="2348230" cy="1489075"/>
            <a:chOff x="7252446" y="5096411"/>
            <a:chExt cx="2348230" cy="1489075"/>
          </a:xfrm>
        </p:grpSpPr>
        <p:sp>
          <p:nvSpPr>
            <p:cNvPr id="24" name="object 24"/>
            <p:cNvSpPr/>
            <p:nvPr/>
          </p:nvSpPr>
          <p:spPr>
            <a:xfrm>
              <a:off x="7460245" y="5165226"/>
              <a:ext cx="727710" cy="1096645"/>
            </a:xfrm>
            <a:custGeom>
              <a:avLst/>
              <a:gdLst/>
              <a:ahLst/>
              <a:cxnLst/>
              <a:rect l="l" t="t" r="r" b="b"/>
              <a:pathLst>
                <a:path w="727709" h="1096645">
                  <a:moveTo>
                    <a:pt x="3687" y="1096032"/>
                  </a:moveTo>
                  <a:lnTo>
                    <a:pt x="11253" y="1045858"/>
                  </a:lnTo>
                  <a:lnTo>
                    <a:pt x="15861" y="995458"/>
                  </a:lnTo>
                  <a:lnTo>
                    <a:pt x="17970" y="944869"/>
                  </a:lnTo>
                  <a:lnTo>
                    <a:pt x="18037" y="894128"/>
                  </a:lnTo>
                  <a:lnTo>
                    <a:pt x="16522" y="843271"/>
                  </a:lnTo>
                  <a:lnTo>
                    <a:pt x="13884" y="792335"/>
                  </a:lnTo>
                  <a:lnTo>
                    <a:pt x="7071" y="690370"/>
                  </a:lnTo>
                  <a:lnTo>
                    <a:pt x="3814" y="639416"/>
                  </a:lnTo>
                  <a:lnTo>
                    <a:pt x="1269" y="588528"/>
                  </a:lnTo>
                  <a:lnTo>
                    <a:pt x="0" y="537396"/>
                  </a:lnTo>
                  <a:lnTo>
                    <a:pt x="513" y="485919"/>
                  </a:lnTo>
                  <a:lnTo>
                    <a:pt x="3178" y="434438"/>
                  </a:lnTo>
                  <a:lnTo>
                    <a:pt x="8365" y="383292"/>
                  </a:lnTo>
                  <a:lnTo>
                    <a:pt x="16445" y="332823"/>
                  </a:lnTo>
                  <a:lnTo>
                    <a:pt x="27786" y="283372"/>
                  </a:lnTo>
                  <a:lnTo>
                    <a:pt x="42759" y="235278"/>
                  </a:lnTo>
                  <a:lnTo>
                    <a:pt x="61735" y="188883"/>
                  </a:lnTo>
                  <a:lnTo>
                    <a:pt x="85082" y="144527"/>
                  </a:lnTo>
                  <a:lnTo>
                    <a:pt x="113170" y="102550"/>
                  </a:lnTo>
                  <a:lnTo>
                    <a:pt x="153719" y="57363"/>
                  </a:lnTo>
                  <a:lnTo>
                    <a:pt x="203309" y="23160"/>
                  </a:lnTo>
                  <a:lnTo>
                    <a:pt x="252496" y="6577"/>
                  </a:lnTo>
                  <a:lnTo>
                    <a:pt x="305161" y="0"/>
                  </a:lnTo>
                  <a:lnTo>
                    <a:pt x="359425" y="48"/>
                  </a:lnTo>
                  <a:lnTo>
                    <a:pt x="465231" y="6515"/>
                  </a:lnTo>
                  <a:lnTo>
                    <a:pt x="513190" y="10605"/>
                  </a:lnTo>
                  <a:lnTo>
                    <a:pt x="557580" y="19528"/>
                  </a:lnTo>
                  <a:lnTo>
                    <a:pt x="597649" y="34126"/>
                  </a:lnTo>
                  <a:lnTo>
                    <a:pt x="632647" y="55239"/>
                  </a:lnTo>
                  <a:lnTo>
                    <a:pt x="661823" y="83708"/>
                  </a:lnTo>
                  <a:lnTo>
                    <a:pt x="684427" y="120376"/>
                  </a:lnTo>
                  <a:lnTo>
                    <a:pt x="699707" y="166082"/>
                  </a:lnTo>
                  <a:lnTo>
                    <a:pt x="710417" y="221962"/>
                  </a:lnTo>
                  <a:lnTo>
                    <a:pt x="717552" y="274798"/>
                  </a:lnTo>
                  <a:lnTo>
                    <a:pt x="722326" y="327930"/>
                  </a:lnTo>
                  <a:lnTo>
                    <a:pt x="725212" y="381255"/>
                  </a:lnTo>
                  <a:lnTo>
                    <a:pt x="726686" y="434671"/>
                  </a:lnTo>
                  <a:lnTo>
                    <a:pt x="727222" y="488076"/>
                  </a:lnTo>
                  <a:lnTo>
                    <a:pt x="727296" y="1082685"/>
                  </a:lnTo>
                  <a:lnTo>
                    <a:pt x="623951" y="1085792"/>
                  </a:lnTo>
                  <a:lnTo>
                    <a:pt x="468915" y="1089705"/>
                  </a:lnTo>
                  <a:lnTo>
                    <a:pt x="313857" y="1092718"/>
                  </a:lnTo>
                  <a:lnTo>
                    <a:pt x="158780" y="1094828"/>
                  </a:lnTo>
                  <a:close/>
                </a:path>
              </a:pathLst>
            </a:custGeom>
            <a:solidFill>
              <a:srgbClr val="F9A80C"/>
            </a:solidFill>
          </p:spPr>
          <p:txBody>
            <a:bodyPr wrap="square" lIns="0" tIns="0" rIns="0" bIns="0" rtlCol="0"/>
            <a:lstStyle/>
            <a:p>
              <a:endParaRPr/>
            </a:p>
          </p:txBody>
        </p:sp>
        <p:sp>
          <p:nvSpPr>
            <p:cNvPr id="25" name="object 25"/>
            <p:cNvSpPr/>
            <p:nvPr/>
          </p:nvSpPr>
          <p:spPr>
            <a:xfrm>
              <a:off x="7252446" y="5936015"/>
              <a:ext cx="1174115" cy="641350"/>
            </a:xfrm>
            <a:custGeom>
              <a:avLst/>
              <a:gdLst/>
              <a:ahLst/>
              <a:cxnLst/>
              <a:rect l="l" t="t" r="r" b="b"/>
              <a:pathLst>
                <a:path w="1174115" h="641350">
                  <a:moveTo>
                    <a:pt x="1173800" y="640806"/>
                  </a:moveTo>
                  <a:lnTo>
                    <a:pt x="238" y="640806"/>
                  </a:lnTo>
                  <a:lnTo>
                    <a:pt x="0" y="426815"/>
                  </a:lnTo>
                  <a:lnTo>
                    <a:pt x="4588" y="378871"/>
                  </a:lnTo>
                  <a:lnTo>
                    <a:pt x="18114" y="332733"/>
                  </a:lnTo>
                  <a:lnTo>
                    <a:pt x="40079" y="289204"/>
                  </a:lnTo>
                  <a:lnTo>
                    <a:pt x="69982" y="249089"/>
                  </a:lnTo>
                  <a:lnTo>
                    <a:pt x="107324" y="213193"/>
                  </a:lnTo>
                  <a:lnTo>
                    <a:pt x="151604" y="182320"/>
                  </a:lnTo>
                  <a:lnTo>
                    <a:pt x="460614" y="0"/>
                  </a:lnTo>
                  <a:lnTo>
                    <a:pt x="707741" y="0"/>
                  </a:lnTo>
                  <a:lnTo>
                    <a:pt x="1020623" y="182499"/>
                  </a:lnTo>
                  <a:lnTo>
                    <a:pt x="1065299" y="213325"/>
                  </a:lnTo>
                  <a:lnTo>
                    <a:pt x="1102997" y="249255"/>
                  </a:lnTo>
                  <a:lnTo>
                    <a:pt x="1133207" y="289469"/>
                  </a:lnTo>
                  <a:lnTo>
                    <a:pt x="1155418" y="333150"/>
                  </a:lnTo>
                  <a:lnTo>
                    <a:pt x="1169119" y="379483"/>
                  </a:lnTo>
                  <a:lnTo>
                    <a:pt x="1173800" y="427648"/>
                  </a:lnTo>
                  <a:lnTo>
                    <a:pt x="1173800" y="640806"/>
                  </a:lnTo>
                  <a:close/>
                </a:path>
              </a:pathLst>
            </a:custGeom>
            <a:solidFill>
              <a:srgbClr val="95DDF7"/>
            </a:solidFill>
          </p:spPr>
          <p:txBody>
            <a:bodyPr wrap="square" lIns="0" tIns="0" rIns="0" bIns="0" rtlCol="0"/>
            <a:lstStyle/>
            <a:p>
              <a:endParaRPr/>
            </a:p>
          </p:txBody>
        </p:sp>
        <p:sp>
          <p:nvSpPr>
            <p:cNvPr id="26" name="object 26"/>
            <p:cNvSpPr/>
            <p:nvPr/>
          </p:nvSpPr>
          <p:spPr>
            <a:xfrm>
              <a:off x="7735539" y="5752873"/>
              <a:ext cx="201295" cy="184785"/>
            </a:xfrm>
            <a:custGeom>
              <a:avLst/>
              <a:gdLst/>
              <a:ahLst/>
              <a:cxnLst/>
              <a:rect l="l" t="t" r="r" b="b"/>
              <a:pathLst>
                <a:path w="201295" h="184785">
                  <a:moveTo>
                    <a:pt x="200777" y="184451"/>
                  </a:moveTo>
                  <a:lnTo>
                    <a:pt x="0" y="184451"/>
                  </a:lnTo>
                  <a:lnTo>
                    <a:pt x="0" y="0"/>
                  </a:lnTo>
                  <a:lnTo>
                    <a:pt x="200777" y="0"/>
                  </a:lnTo>
                  <a:lnTo>
                    <a:pt x="200777" y="184451"/>
                  </a:lnTo>
                  <a:close/>
                </a:path>
              </a:pathLst>
            </a:custGeom>
            <a:solidFill>
              <a:srgbClr val="EBA690"/>
            </a:solidFill>
          </p:spPr>
          <p:txBody>
            <a:bodyPr wrap="square" lIns="0" tIns="0" rIns="0" bIns="0" rtlCol="0"/>
            <a:lstStyle/>
            <a:p>
              <a:endParaRPr/>
            </a:p>
          </p:txBody>
        </p:sp>
        <p:sp>
          <p:nvSpPr>
            <p:cNvPr id="27" name="object 27"/>
            <p:cNvSpPr/>
            <p:nvPr/>
          </p:nvSpPr>
          <p:spPr>
            <a:xfrm>
              <a:off x="7569747" y="5227546"/>
              <a:ext cx="533400" cy="579755"/>
            </a:xfrm>
            <a:custGeom>
              <a:avLst/>
              <a:gdLst/>
              <a:ahLst/>
              <a:cxnLst/>
              <a:rect l="l" t="t" r="r" b="b"/>
              <a:pathLst>
                <a:path w="533400" h="579754">
                  <a:moveTo>
                    <a:pt x="344746" y="579500"/>
                  </a:moveTo>
                  <a:lnTo>
                    <a:pt x="188031" y="579500"/>
                  </a:lnTo>
                  <a:lnTo>
                    <a:pt x="138185" y="572759"/>
                  </a:lnTo>
                  <a:lnTo>
                    <a:pt x="93307" y="553752"/>
                  </a:lnTo>
                  <a:lnTo>
                    <a:pt x="55224" y="524303"/>
                  </a:lnTo>
                  <a:lnTo>
                    <a:pt x="25761" y="486238"/>
                  </a:lnTo>
                  <a:lnTo>
                    <a:pt x="6744" y="441382"/>
                  </a:lnTo>
                  <a:lnTo>
                    <a:pt x="0" y="391560"/>
                  </a:lnTo>
                  <a:lnTo>
                    <a:pt x="0" y="187952"/>
                  </a:lnTo>
                  <a:lnTo>
                    <a:pt x="6744" y="138129"/>
                  </a:lnTo>
                  <a:lnTo>
                    <a:pt x="25761" y="93270"/>
                  </a:lnTo>
                  <a:lnTo>
                    <a:pt x="55224" y="55203"/>
                  </a:lnTo>
                  <a:lnTo>
                    <a:pt x="93307" y="25751"/>
                  </a:lnTo>
                  <a:lnTo>
                    <a:pt x="138185" y="6742"/>
                  </a:lnTo>
                  <a:lnTo>
                    <a:pt x="188031" y="0"/>
                  </a:lnTo>
                  <a:lnTo>
                    <a:pt x="344746" y="0"/>
                  </a:lnTo>
                  <a:lnTo>
                    <a:pt x="394592" y="6742"/>
                  </a:lnTo>
                  <a:lnTo>
                    <a:pt x="439470" y="25751"/>
                  </a:lnTo>
                  <a:lnTo>
                    <a:pt x="477553" y="55203"/>
                  </a:lnTo>
                  <a:lnTo>
                    <a:pt x="507016" y="93270"/>
                  </a:lnTo>
                  <a:lnTo>
                    <a:pt x="526033" y="138129"/>
                  </a:lnTo>
                  <a:lnTo>
                    <a:pt x="532777" y="187952"/>
                  </a:lnTo>
                  <a:lnTo>
                    <a:pt x="532777" y="391560"/>
                  </a:lnTo>
                  <a:lnTo>
                    <a:pt x="526033" y="441382"/>
                  </a:lnTo>
                  <a:lnTo>
                    <a:pt x="507016" y="486238"/>
                  </a:lnTo>
                  <a:lnTo>
                    <a:pt x="477553" y="524303"/>
                  </a:lnTo>
                  <a:lnTo>
                    <a:pt x="439470" y="553752"/>
                  </a:lnTo>
                  <a:lnTo>
                    <a:pt x="394592" y="572759"/>
                  </a:lnTo>
                  <a:lnTo>
                    <a:pt x="344746" y="579500"/>
                  </a:lnTo>
                  <a:close/>
                </a:path>
              </a:pathLst>
            </a:custGeom>
            <a:solidFill>
              <a:srgbClr val="ECB594"/>
            </a:solidFill>
          </p:spPr>
          <p:txBody>
            <a:bodyPr wrap="square" lIns="0" tIns="0" rIns="0" bIns="0" rtlCol="0"/>
            <a:lstStyle/>
            <a:p>
              <a:endParaRPr/>
            </a:p>
          </p:txBody>
        </p:sp>
        <p:sp>
          <p:nvSpPr>
            <p:cNvPr id="28" name="object 28"/>
            <p:cNvSpPr/>
            <p:nvPr/>
          </p:nvSpPr>
          <p:spPr>
            <a:xfrm>
              <a:off x="7524952" y="5189797"/>
              <a:ext cx="634365" cy="530860"/>
            </a:xfrm>
            <a:custGeom>
              <a:avLst/>
              <a:gdLst/>
              <a:ahLst/>
              <a:cxnLst/>
              <a:rect l="l" t="t" r="r" b="b"/>
              <a:pathLst>
                <a:path w="634365" h="530860">
                  <a:moveTo>
                    <a:pt x="19708" y="530417"/>
                  </a:moveTo>
                  <a:lnTo>
                    <a:pt x="8679" y="481891"/>
                  </a:lnTo>
                  <a:lnTo>
                    <a:pt x="2119" y="432532"/>
                  </a:lnTo>
                  <a:lnTo>
                    <a:pt x="0" y="382851"/>
                  </a:lnTo>
                  <a:lnTo>
                    <a:pt x="2281" y="333129"/>
                  </a:lnTo>
                  <a:lnTo>
                    <a:pt x="8931" y="283799"/>
                  </a:lnTo>
                  <a:lnTo>
                    <a:pt x="19916" y="235257"/>
                  </a:lnTo>
                  <a:lnTo>
                    <a:pt x="35201" y="187898"/>
                  </a:lnTo>
                  <a:lnTo>
                    <a:pt x="54753" y="142118"/>
                  </a:lnTo>
                  <a:lnTo>
                    <a:pt x="84519" y="91246"/>
                  </a:lnTo>
                  <a:lnTo>
                    <a:pt x="125666" y="50036"/>
                  </a:lnTo>
                  <a:lnTo>
                    <a:pt x="187300" y="23315"/>
                  </a:lnTo>
                  <a:lnTo>
                    <a:pt x="254840" y="12221"/>
                  </a:lnTo>
                  <a:lnTo>
                    <a:pt x="314132" y="6186"/>
                  </a:lnTo>
                  <a:lnTo>
                    <a:pt x="373532" y="1482"/>
                  </a:lnTo>
                  <a:lnTo>
                    <a:pt x="401804" y="0"/>
                  </a:lnTo>
                  <a:lnTo>
                    <a:pt x="430093" y="375"/>
                  </a:lnTo>
                  <a:lnTo>
                    <a:pt x="457787" y="4080"/>
                  </a:lnTo>
                  <a:lnTo>
                    <a:pt x="484278" y="12590"/>
                  </a:lnTo>
                  <a:lnTo>
                    <a:pt x="504337" y="26306"/>
                  </a:lnTo>
                  <a:lnTo>
                    <a:pt x="386289" y="26306"/>
                  </a:lnTo>
                  <a:lnTo>
                    <a:pt x="385265" y="111377"/>
                  </a:lnTo>
                  <a:lnTo>
                    <a:pt x="390966" y="150522"/>
                  </a:lnTo>
                  <a:lnTo>
                    <a:pt x="389926" y="155502"/>
                  </a:lnTo>
                  <a:lnTo>
                    <a:pt x="372627" y="197058"/>
                  </a:lnTo>
                  <a:lnTo>
                    <a:pt x="348600" y="234951"/>
                  </a:lnTo>
                  <a:lnTo>
                    <a:pt x="311795" y="276277"/>
                  </a:lnTo>
                  <a:lnTo>
                    <a:pt x="269994" y="312732"/>
                  </a:lnTo>
                  <a:lnTo>
                    <a:pt x="225174" y="346039"/>
                  </a:lnTo>
                  <a:lnTo>
                    <a:pt x="179318" y="377922"/>
                  </a:lnTo>
                  <a:lnTo>
                    <a:pt x="133905" y="410576"/>
                  </a:lnTo>
                  <a:lnTo>
                    <a:pt x="90633" y="445972"/>
                  </a:lnTo>
                  <a:lnTo>
                    <a:pt x="51800" y="485466"/>
                  </a:lnTo>
                  <a:lnTo>
                    <a:pt x="19708" y="530417"/>
                  </a:lnTo>
                  <a:close/>
                </a:path>
                <a:path w="634365" h="530860">
                  <a:moveTo>
                    <a:pt x="390966" y="150522"/>
                  </a:moveTo>
                  <a:lnTo>
                    <a:pt x="385265" y="111377"/>
                  </a:lnTo>
                  <a:lnTo>
                    <a:pt x="386289" y="26306"/>
                  </a:lnTo>
                  <a:lnTo>
                    <a:pt x="398285" y="68354"/>
                  </a:lnTo>
                  <a:lnTo>
                    <a:pt x="398991" y="112001"/>
                  </a:lnTo>
                  <a:lnTo>
                    <a:pt x="390966" y="150522"/>
                  </a:lnTo>
                  <a:close/>
                </a:path>
                <a:path w="634365" h="530860">
                  <a:moveTo>
                    <a:pt x="629974" y="486185"/>
                  </a:moveTo>
                  <a:lnTo>
                    <a:pt x="485398" y="310247"/>
                  </a:lnTo>
                  <a:lnTo>
                    <a:pt x="456683" y="274362"/>
                  </a:lnTo>
                  <a:lnTo>
                    <a:pt x="429857" y="236764"/>
                  </a:lnTo>
                  <a:lnTo>
                    <a:pt x="407374" y="197221"/>
                  </a:lnTo>
                  <a:lnTo>
                    <a:pt x="391689" y="155489"/>
                  </a:lnTo>
                  <a:lnTo>
                    <a:pt x="390966" y="150522"/>
                  </a:lnTo>
                  <a:lnTo>
                    <a:pt x="398991" y="112001"/>
                  </a:lnTo>
                  <a:lnTo>
                    <a:pt x="398285" y="68354"/>
                  </a:lnTo>
                  <a:lnTo>
                    <a:pt x="386289" y="26306"/>
                  </a:lnTo>
                  <a:lnTo>
                    <a:pt x="504337" y="26306"/>
                  </a:lnTo>
                  <a:lnTo>
                    <a:pt x="552194" y="76545"/>
                  </a:lnTo>
                  <a:lnTo>
                    <a:pt x="573861" y="120667"/>
                  </a:lnTo>
                  <a:lnTo>
                    <a:pt x="590093" y="167145"/>
                  </a:lnTo>
                  <a:lnTo>
                    <a:pt x="605015" y="219187"/>
                  </a:lnTo>
                  <a:lnTo>
                    <a:pt x="617607" y="271942"/>
                  </a:lnTo>
                  <a:lnTo>
                    <a:pt x="627133" y="325214"/>
                  </a:lnTo>
                  <a:lnTo>
                    <a:pt x="632859" y="378809"/>
                  </a:lnTo>
                  <a:lnTo>
                    <a:pt x="634048" y="432571"/>
                  </a:lnTo>
                  <a:lnTo>
                    <a:pt x="629974" y="486185"/>
                  </a:lnTo>
                  <a:close/>
                </a:path>
              </a:pathLst>
            </a:custGeom>
            <a:solidFill>
              <a:srgbClr val="F9A80C"/>
            </a:solidFill>
          </p:spPr>
          <p:txBody>
            <a:bodyPr wrap="square" lIns="0" tIns="0" rIns="0" bIns="0" rtlCol="0"/>
            <a:lstStyle/>
            <a:p>
              <a:endParaRPr/>
            </a:p>
          </p:txBody>
        </p:sp>
        <p:sp>
          <p:nvSpPr>
            <p:cNvPr id="29" name="object 29"/>
            <p:cNvSpPr/>
            <p:nvPr/>
          </p:nvSpPr>
          <p:spPr>
            <a:xfrm>
              <a:off x="8426759" y="5944481"/>
              <a:ext cx="1174115" cy="641350"/>
            </a:xfrm>
            <a:custGeom>
              <a:avLst/>
              <a:gdLst/>
              <a:ahLst/>
              <a:cxnLst/>
              <a:rect l="l" t="t" r="r" b="b"/>
              <a:pathLst>
                <a:path w="1174115" h="641350">
                  <a:moveTo>
                    <a:pt x="1173800" y="640806"/>
                  </a:moveTo>
                  <a:lnTo>
                    <a:pt x="238" y="640806"/>
                  </a:lnTo>
                  <a:lnTo>
                    <a:pt x="0" y="426815"/>
                  </a:lnTo>
                  <a:lnTo>
                    <a:pt x="4584" y="378868"/>
                  </a:lnTo>
                  <a:lnTo>
                    <a:pt x="18104" y="332722"/>
                  </a:lnTo>
                  <a:lnTo>
                    <a:pt x="40061" y="289186"/>
                  </a:lnTo>
                  <a:lnTo>
                    <a:pt x="69961" y="249068"/>
                  </a:lnTo>
                  <a:lnTo>
                    <a:pt x="107307" y="213176"/>
                  </a:lnTo>
                  <a:lnTo>
                    <a:pt x="151604" y="182320"/>
                  </a:lnTo>
                  <a:lnTo>
                    <a:pt x="460614" y="0"/>
                  </a:lnTo>
                  <a:lnTo>
                    <a:pt x="707741" y="0"/>
                  </a:lnTo>
                  <a:lnTo>
                    <a:pt x="1020623" y="182498"/>
                  </a:lnTo>
                  <a:lnTo>
                    <a:pt x="1065299" y="213325"/>
                  </a:lnTo>
                  <a:lnTo>
                    <a:pt x="1102997" y="249255"/>
                  </a:lnTo>
                  <a:lnTo>
                    <a:pt x="1133207" y="289469"/>
                  </a:lnTo>
                  <a:lnTo>
                    <a:pt x="1155418" y="333150"/>
                  </a:lnTo>
                  <a:lnTo>
                    <a:pt x="1169119" y="379483"/>
                  </a:lnTo>
                  <a:lnTo>
                    <a:pt x="1173800" y="427648"/>
                  </a:lnTo>
                  <a:lnTo>
                    <a:pt x="1173800" y="640806"/>
                  </a:lnTo>
                  <a:close/>
                </a:path>
              </a:pathLst>
            </a:custGeom>
            <a:solidFill>
              <a:srgbClr val="95DDF7"/>
            </a:solidFill>
          </p:spPr>
          <p:txBody>
            <a:bodyPr wrap="square" lIns="0" tIns="0" rIns="0" bIns="0" rtlCol="0"/>
            <a:lstStyle/>
            <a:p>
              <a:endParaRPr/>
            </a:p>
          </p:txBody>
        </p:sp>
        <p:sp>
          <p:nvSpPr>
            <p:cNvPr id="30" name="object 30"/>
            <p:cNvSpPr/>
            <p:nvPr/>
          </p:nvSpPr>
          <p:spPr>
            <a:xfrm>
              <a:off x="8909852" y="5761327"/>
              <a:ext cx="201295" cy="184785"/>
            </a:xfrm>
            <a:custGeom>
              <a:avLst/>
              <a:gdLst/>
              <a:ahLst/>
              <a:cxnLst/>
              <a:rect l="l" t="t" r="r" b="b"/>
              <a:pathLst>
                <a:path w="201295" h="184785">
                  <a:moveTo>
                    <a:pt x="200777" y="184463"/>
                  </a:moveTo>
                  <a:lnTo>
                    <a:pt x="0" y="184463"/>
                  </a:lnTo>
                  <a:lnTo>
                    <a:pt x="0" y="0"/>
                  </a:lnTo>
                  <a:lnTo>
                    <a:pt x="200777" y="0"/>
                  </a:lnTo>
                  <a:lnTo>
                    <a:pt x="200777" y="184463"/>
                  </a:lnTo>
                  <a:close/>
                </a:path>
              </a:pathLst>
            </a:custGeom>
            <a:solidFill>
              <a:srgbClr val="EBA690"/>
            </a:solidFill>
          </p:spPr>
          <p:txBody>
            <a:bodyPr wrap="square" lIns="0" tIns="0" rIns="0" bIns="0" rtlCol="0"/>
            <a:lstStyle/>
            <a:p>
              <a:endParaRPr/>
            </a:p>
          </p:txBody>
        </p:sp>
        <p:sp>
          <p:nvSpPr>
            <p:cNvPr id="31" name="object 31"/>
            <p:cNvSpPr/>
            <p:nvPr/>
          </p:nvSpPr>
          <p:spPr>
            <a:xfrm>
              <a:off x="8744060" y="5236011"/>
              <a:ext cx="533400" cy="579755"/>
            </a:xfrm>
            <a:custGeom>
              <a:avLst/>
              <a:gdLst/>
              <a:ahLst/>
              <a:cxnLst/>
              <a:rect l="l" t="t" r="r" b="b"/>
              <a:pathLst>
                <a:path w="533400" h="579754">
                  <a:moveTo>
                    <a:pt x="344698" y="579501"/>
                  </a:moveTo>
                  <a:lnTo>
                    <a:pt x="188031" y="579501"/>
                  </a:lnTo>
                  <a:lnTo>
                    <a:pt x="138185" y="572759"/>
                  </a:lnTo>
                  <a:lnTo>
                    <a:pt x="93307" y="553752"/>
                  </a:lnTo>
                  <a:lnTo>
                    <a:pt x="55224" y="524303"/>
                  </a:lnTo>
                  <a:lnTo>
                    <a:pt x="25761" y="486238"/>
                  </a:lnTo>
                  <a:lnTo>
                    <a:pt x="6744" y="441382"/>
                  </a:lnTo>
                  <a:lnTo>
                    <a:pt x="0" y="391560"/>
                  </a:lnTo>
                  <a:lnTo>
                    <a:pt x="0" y="187952"/>
                  </a:lnTo>
                  <a:lnTo>
                    <a:pt x="6744" y="138129"/>
                  </a:lnTo>
                  <a:lnTo>
                    <a:pt x="25761" y="93270"/>
                  </a:lnTo>
                  <a:lnTo>
                    <a:pt x="55224" y="55203"/>
                  </a:lnTo>
                  <a:lnTo>
                    <a:pt x="93307" y="25751"/>
                  </a:lnTo>
                  <a:lnTo>
                    <a:pt x="138185" y="6742"/>
                  </a:lnTo>
                  <a:lnTo>
                    <a:pt x="188031" y="0"/>
                  </a:lnTo>
                  <a:lnTo>
                    <a:pt x="344698" y="0"/>
                  </a:lnTo>
                  <a:lnTo>
                    <a:pt x="394548" y="6742"/>
                  </a:lnTo>
                  <a:lnTo>
                    <a:pt x="439435" y="25751"/>
                  </a:lnTo>
                  <a:lnTo>
                    <a:pt x="477529" y="55203"/>
                  </a:lnTo>
                  <a:lnTo>
                    <a:pt x="507004" y="93270"/>
                  </a:lnTo>
                  <a:lnTo>
                    <a:pt x="526029" y="138129"/>
                  </a:lnTo>
                  <a:lnTo>
                    <a:pt x="532777" y="187952"/>
                  </a:lnTo>
                  <a:lnTo>
                    <a:pt x="532777" y="391560"/>
                  </a:lnTo>
                  <a:lnTo>
                    <a:pt x="526029" y="441382"/>
                  </a:lnTo>
                  <a:lnTo>
                    <a:pt x="507004" y="486238"/>
                  </a:lnTo>
                  <a:lnTo>
                    <a:pt x="477529" y="524303"/>
                  </a:lnTo>
                  <a:lnTo>
                    <a:pt x="439435" y="553752"/>
                  </a:lnTo>
                  <a:lnTo>
                    <a:pt x="394548" y="572759"/>
                  </a:lnTo>
                  <a:lnTo>
                    <a:pt x="344698" y="579501"/>
                  </a:lnTo>
                  <a:close/>
                </a:path>
              </a:pathLst>
            </a:custGeom>
            <a:solidFill>
              <a:srgbClr val="ECB594"/>
            </a:solidFill>
          </p:spPr>
          <p:txBody>
            <a:bodyPr wrap="square" lIns="0" tIns="0" rIns="0" bIns="0" rtlCol="0"/>
            <a:lstStyle/>
            <a:p>
              <a:endParaRPr/>
            </a:p>
          </p:txBody>
        </p:sp>
        <p:sp>
          <p:nvSpPr>
            <p:cNvPr id="32" name="object 32"/>
            <p:cNvSpPr/>
            <p:nvPr/>
          </p:nvSpPr>
          <p:spPr>
            <a:xfrm>
              <a:off x="8744012" y="5235964"/>
              <a:ext cx="533400" cy="335280"/>
            </a:xfrm>
            <a:custGeom>
              <a:avLst/>
              <a:gdLst/>
              <a:ahLst/>
              <a:cxnLst/>
              <a:rect l="l" t="t" r="r" b="b"/>
              <a:pathLst>
                <a:path w="533400" h="335279">
                  <a:moveTo>
                    <a:pt x="532825" y="335053"/>
                  </a:moveTo>
                  <a:lnTo>
                    <a:pt x="531344" y="328025"/>
                  </a:lnTo>
                  <a:lnTo>
                    <a:pt x="527883" y="320723"/>
                  </a:lnTo>
                  <a:lnTo>
                    <a:pt x="523915" y="313517"/>
                  </a:lnTo>
                  <a:lnTo>
                    <a:pt x="520913" y="306776"/>
                  </a:lnTo>
                  <a:lnTo>
                    <a:pt x="518018" y="296166"/>
                  </a:lnTo>
                  <a:lnTo>
                    <a:pt x="515587" y="285575"/>
                  </a:lnTo>
                  <a:lnTo>
                    <a:pt x="512760" y="275063"/>
                  </a:lnTo>
                  <a:lnTo>
                    <a:pt x="490785" y="237974"/>
                  </a:lnTo>
                  <a:lnTo>
                    <a:pt x="436820" y="204410"/>
                  </a:lnTo>
                  <a:lnTo>
                    <a:pt x="404640" y="202965"/>
                  </a:lnTo>
                  <a:lnTo>
                    <a:pt x="385627" y="208182"/>
                  </a:lnTo>
                  <a:lnTo>
                    <a:pt x="349062" y="223620"/>
                  </a:lnTo>
                  <a:lnTo>
                    <a:pt x="329808" y="228314"/>
                  </a:lnTo>
                  <a:lnTo>
                    <a:pt x="301361" y="230840"/>
                  </a:lnTo>
                  <a:lnTo>
                    <a:pt x="272699" y="231301"/>
                  </a:lnTo>
                  <a:lnTo>
                    <a:pt x="244256" y="228767"/>
                  </a:lnTo>
                  <a:lnTo>
                    <a:pt x="216465" y="222313"/>
                  </a:lnTo>
                  <a:lnTo>
                    <a:pt x="191832" y="213401"/>
                  </a:lnTo>
                  <a:lnTo>
                    <a:pt x="167937" y="205208"/>
                  </a:lnTo>
                  <a:lnTo>
                    <a:pt x="143562" y="201175"/>
                  </a:lnTo>
                  <a:lnTo>
                    <a:pt x="117488" y="204739"/>
                  </a:lnTo>
                  <a:lnTo>
                    <a:pt x="97880" y="213436"/>
                  </a:lnTo>
                  <a:lnTo>
                    <a:pt x="80306" y="225851"/>
                  </a:lnTo>
                  <a:lnTo>
                    <a:pt x="64780" y="240732"/>
                  </a:lnTo>
                  <a:lnTo>
                    <a:pt x="51317" y="256829"/>
                  </a:lnTo>
                  <a:lnTo>
                    <a:pt x="30246" y="287071"/>
                  </a:lnTo>
                  <a:lnTo>
                    <a:pt x="15692" y="306694"/>
                  </a:lnTo>
                  <a:lnTo>
                    <a:pt x="0" y="324921"/>
                  </a:lnTo>
                  <a:lnTo>
                    <a:pt x="0" y="187999"/>
                  </a:lnTo>
                  <a:lnTo>
                    <a:pt x="6748" y="138173"/>
                  </a:lnTo>
                  <a:lnTo>
                    <a:pt x="25773" y="93306"/>
                  </a:lnTo>
                  <a:lnTo>
                    <a:pt x="55248" y="55227"/>
                  </a:lnTo>
                  <a:lnTo>
                    <a:pt x="93342" y="25764"/>
                  </a:lnTo>
                  <a:lnTo>
                    <a:pt x="138229" y="6745"/>
                  </a:lnTo>
                  <a:lnTo>
                    <a:pt x="188079" y="0"/>
                  </a:lnTo>
                  <a:lnTo>
                    <a:pt x="344746" y="0"/>
                  </a:lnTo>
                  <a:lnTo>
                    <a:pt x="394596" y="6745"/>
                  </a:lnTo>
                  <a:lnTo>
                    <a:pt x="439482" y="25764"/>
                  </a:lnTo>
                  <a:lnTo>
                    <a:pt x="477577" y="55227"/>
                  </a:lnTo>
                  <a:lnTo>
                    <a:pt x="507051" y="93306"/>
                  </a:lnTo>
                  <a:lnTo>
                    <a:pt x="526077" y="138173"/>
                  </a:lnTo>
                  <a:lnTo>
                    <a:pt x="532825" y="187999"/>
                  </a:lnTo>
                  <a:lnTo>
                    <a:pt x="532825" y="335053"/>
                  </a:lnTo>
                  <a:close/>
                </a:path>
              </a:pathLst>
            </a:custGeom>
            <a:solidFill>
              <a:srgbClr val="A04B37"/>
            </a:solidFill>
          </p:spPr>
          <p:txBody>
            <a:bodyPr wrap="square" lIns="0" tIns="0" rIns="0" bIns="0" rtlCol="0"/>
            <a:lstStyle/>
            <a:p>
              <a:endParaRPr/>
            </a:p>
          </p:txBody>
        </p:sp>
        <p:sp>
          <p:nvSpPr>
            <p:cNvPr id="33" name="object 33"/>
            <p:cNvSpPr/>
            <p:nvPr/>
          </p:nvSpPr>
          <p:spPr>
            <a:xfrm>
              <a:off x="7838375" y="5944481"/>
              <a:ext cx="1174115" cy="641350"/>
            </a:xfrm>
            <a:custGeom>
              <a:avLst/>
              <a:gdLst/>
              <a:ahLst/>
              <a:cxnLst/>
              <a:rect l="l" t="t" r="r" b="b"/>
              <a:pathLst>
                <a:path w="1174115" h="641350">
                  <a:moveTo>
                    <a:pt x="1173800" y="640806"/>
                  </a:moveTo>
                  <a:lnTo>
                    <a:pt x="226" y="640806"/>
                  </a:lnTo>
                  <a:lnTo>
                    <a:pt x="0" y="426815"/>
                  </a:lnTo>
                  <a:lnTo>
                    <a:pt x="4588" y="378868"/>
                  </a:lnTo>
                  <a:lnTo>
                    <a:pt x="18114" y="332722"/>
                  </a:lnTo>
                  <a:lnTo>
                    <a:pt x="40078" y="289186"/>
                  </a:lnTo>
                  <a:lnTo>
                    <a:pt x="69979" y="249068"/>
                  </a:lnTo>
                  <a:lnTo>
                    <a:pt x="107317" y="213176"/>
                  </a:lnTo>
                  <a:lnTo>
                    <a:pt x="151592" y="182320"/>
                  </a:lnTo>
                  <a:lnTo>
                    <a:pt x="460614" y="0"/>
                  </a:lnTo>
                  <a:lnTo>
                    <a:pt x="707741" y="0"/>
                  </a:lnTo>
                  <a:lnTo>
                    <a:pt x="1020611" y="182498"/>
                  </a:lnTo>
                  <a:lnTo>
                    <a:pt x="1065292" y="213325"/>
                  </a:lnTo>
                  <a:lnTo>
                    <a:pt x="1102993" y="249255"/>
                  </a:lnTo>
                  <a:lnTo>
                    <a:pt x="1133205" y="289469"/>
                  </a:lnTo>
                  <a:lnTo>
                    <a:pt x="1155418" y="333150"/>
                  </a:lnTo>
                  <a:lnTo>
                    <a:pt x="1169119" y="379483"/>
                  </a:lnTo>
                  <a:lnTo>
                    <a:pt x="1173800" y="427648"/>
                  </a:lnTo>
                  <a:lnTo>
                    <a:pt x="1173800" y="640806"/>
                  </a:lnTo>
                  <a:close/>
                </a:path>
              </a:pathLst>
            </a:custGeom>
            <a:solidFill>
              <a:srgbClr val="95DDF7"/>
            </a:solidFill>
          </p:spPr>
          <p:txBody>
            <a:bodyPr wrap="square" lIns="0" tIns="0" rIns="0" bIns="0" rtlCol="0"/>
            <a:lstStyle/>
            <a:p>
              <a:endParaRPr/>
            </a:p>
          </p:txBody>
        </p:sp>
        <p:sp>
          <p:nvSpPr>
            <p:cNvPr id="34" name="object 34"/>
            <p:cNvSpPr/>
            <p:nvPr/>
          </p:nvSpPr>
          <p:spPr>
            <a:xfrm>
              <a:off x="7838364" y="5944488"/>
              <a:ext cx="1174115" cy="641350"/>
            </a:xfrm>
            <a:custGeom>
              <a:avLst/>
              <a:gdLst/>
              <a:ahLst/>
              <a:cxnLst/>
              <a:rect l="l" t="t" r="r" b="b"/>
              <a:pathLst>
                <a:path w="1174115" h="641350">
                  <a:moveTo>
                    <a:pt x="491845" y="492531"/>
                  </a:moveTo>
                  <a:lnTo>
                    <a:pt x="491426" y="443128"/>
                  </a:lnTo>
                  <a:lnTo>
                    <a:pt x="490512" y="393750"/>
                  </a:lnTo>
                  <a:lnTo>
                    <a:pt x="489077" y="344385"/>
                  </a:lnTo>
                  <a:lnTo>
                    <a:pt x="487070" y="295059"/>
                  </a:lnTo>
                  <a:lnTo>
                    <a:pt x="484479" y="245757"/>
                  </a:lnTo>
                  <a:lnTo>
                    <a:pt x="481266" y="196507"/>
                  </a:lnTo>
                  <a:lnTo>
                    <a:pt x="477405" y="147294"/>
                  </a:lnTo>
                  <a:lnTo>
                    <a:pt x="472859" y="98132"/>
                  </a:lnTo>
                  <a:lnTo>
                    <a:pt x="467601" y="49034"/>
                  </a:lnTo>
                  <a:lnTo>
                    <a:pt x="461594" y="0"/>
                  </a:lnTo>
                  <a:lnTo>
                    <a:pt x="460616" y="0"/>
                  </a:lnTo>
                  <a:lnTo>
                    <a:pt x="151599" y="182321"/>
                  </a:lnTo>
                  <a:lnTo>
                    <a:pt x="107327" y="213169"/>
                  </a:lnTo>
                  <a:lnTo>
                    <a:pt x="69989" y="249072"/>
                  </a:lnTo>
                  <a:lnTo>
                    <a:pt x="40081" y="289179"/>
                  </a:lnTo>
                  <a:lnTo>
                    <a:pt x="18122" y="332727"/>
                  </a:lnTo>
                  <a:lnTo>
                    <a:pt x="4597" y="378866"/>
                  </a:lnTo>
                  <a:lnTo>
                    <a:pt x="0" y="426808"/>
                  </a:lnTo>
                  <a:lnTo>
                    <a:pt x="228" y="640803"/>
                  </a:lnTo>
                  <a:lnTo>
                    <a:pt x="490435" y="640803"/>
                  </a:lnTo>
                  <a:lnTo>
                    <a:pt x="491324" y="591375"/>
                  </a:lnTo>
                  <a:lnTo>
                    <a:pt x="491794" y="541959"/>
                  </a:lnTo>
                  <a:lnTo>
                    <a:pt x="491845" y="492531"/>
                  </a:lnTo>
                  <a:close/>
                </a:path>
                <a:path w="1174115" h="641350">
                  <a:moveTo>
                    <a:pt x="1173810" y="427647"/>
                  </a:moveTo>
                  <a:lnTo>
                    <a:pt x="1169123" y="379476"/>
                  </a:lnTo>
                  <a:lnTo>
                    <a:pt x="1155420" y="333146"/>
                  </a:lnTo>
                  <a:lnTo>
                    <a:pt x="1133208" y="289471"/>
                  </a:lnTo>
                  <a:lnTo>
                    <a:pt x="1102995" y="249250"/>
                  </a:lnTo>
                  <a:lnTo>
                    <a:pt x="1065301" y="213321"/>
                  </a:lnTo>
                  <a:lnTo>
                    <a:pt x="1020622" y="182499"/>
                  </a:lnTo>
                  <a:lnTo>
                    <a:pt x="720204" y="7315"/>
                  </a:lnTo>
                  <a:lnTo>
                    <a:pt x="711847" y="55499"/>
                  </a:lnTo>
                  <a:lnTo>
                    <a:pt x="704811" y="103809"/>
                  </a:lnTo>
                  <a:lnTo>
                    <a:pt x="699058" y="152247"/>
                  </a:lnTo>
                  <a:lnTo>
                    <a:pt x="694486" y="200799"/>
                  </a:lnTo>
                  <a:lnTo>
                    <a:pt x="691057" y="249440"/>
                  </a:lnTo>
                  <a:lnTo>
                    <a:pt x="688695" y="298170"/>
                  </a:lnTo>
                  <a:lnTo>
                    <a:pt x="687336" y="346989"/>
                  </a:lnTo>
                  <a:lnTo>
                    <a:pt x="686904" y="395859"/>
                  </a:lnTo>
                  <a:lnTo>
                    <a:pt x="687336" y="444792"/>
                  </a:lnTo>
                  <a:lnTo>
                    <a:pt x="688581" y="493750"/>
                  </a:lnTo>
                  <a:lnTo>
                    <a:pt x="690549" y="542759"/>
                  </a:lnTo>
                  <a:lnTo>
                    <a:pt x="693191" y="591781"/>
                  </a:lnTo>
                  <a:lnTo>
                    <a:pt x="696429" y="640803"/>
                  </a:lnTo>
                  <a:lnTo>
                    <a:pt x="1173810" y="640803"/>
                  </a:lnTo>
                  <a:lnTo>
                    <a:pt x="1173810" y="427647"/>
                  </a:lnTo>
                  <a:close/>
                </a:path>
              </a:pathLst>
            </a:custGeom>
            <a:solidFill>
              <a:srgbClr val="20335E"/>
            </a:solidFill>
          </p:spPr>
          <p:txBody>
            <a:bodyPr wrap="square" lIns="0" tIns="0" rIns="0" bIns="0" rtlCol="0"/>
            <a:lstStyle/>
            <a:p>
              <a:endParaRPr/>
            </a:p>
          </p:txBody>
        </p:sp>
        <p:sp>
          <p:nvSpPr>
            <p:cNvPr id="35" name="object 35"/>
            <p:cNvSpPr/>
            <p:nvPr/>
          </p:nvSpPr>
          <p:spPr>
            <a:xfrm>
              <a:off x="8321456" y="5761327"/>
              <a:ext cx="201295" cy="184785"/>
            </a:xfrm>
            <a:custGeom>
              <a:avLst/>
              <a:gdLst/>
              <a:ahLst/>
              <a:cxnLst/>
              <a:rect l="l" t="t" r="r" b="b"/>
              <a:pathLst>
                <a:path w="201295" h="184785">
                  <a:moveTo>
                    <a:pt x="200789" y="184463"/>
                  </a:moveTo>
                  <a:lnTo>
                    <a:pt x="0" y="184463"/>
                  </a:lnTo>
                  <a:lnTo>
                    <a:pt x="0" y="0"/>
                  </a:lnTo>
                  <a:lnTo>
                    <a:pt x="200789" y="0"/>
                  </a:lnTo>
                  <a:lnTo>
                    <a:pt x="200789" y="184463"/>
                  </a:lnTo>
                  <a:close/>
                </a:path>
              </a:pathLst>
            </a:custGeom>
            <a:solidFill>
              <a:srgbClr val="EBA690"/>
            </a:solidFill>
          </p:spPr>
          <p:txBody>
            <a:bodyPr wrap="square" lIns="0" tIns="0" rIns="0" bIns="0" rtlCol="0"/>
            <a:lstStyle/>
            <a:p>
              <a:endParaRPr/>
            </a:p>
          </p:txBody>
        </p:sp>
        <p:sp>
          <p:nvSpPr>
            <p:cNvPr id="36" name="object 36"/>
            <p:cNvSpPr/>
            <p:nvPr/>
          </p:nvSpPr>
          <p:spPr>
            <a:xfrm>
              <a:off x="8155617" y="5236011"/>
              <a:ext cx="533400" cy="579755"/>
            </a:xfrm>
            <a:custGeom>
              <a:avLst/>
              <a:gdLst/>
              <a:ahLst/>
              <a:cxnLst/>
              <a:rect l="l" t="t" r="r" b="b"/>
              <a:pathLst>
                <a:path w="533400" h="579754">
                  <a:moveTo>
                    <a:pt x="344758" y="579501"/>
                  </a:moveTo>
                  <a:lnTo>
                    <a:pt x="188043" y="579501"/>
                  </a:lnTo>
                  <a:lnTo>
                    <a:pt x="138212" y="572759"/>
                  </a:lnTo>
                  <a:lnTo>
                    <a:pt x="93337" y="553752"/>
                  </a:lnTo>
                  <a:lnTo>
                    <a:pt x="55248" y="524303"/>
                  </a:lnTo>
                  <a:lnTo>
                    <a:pt x="25775" y="486238"/>
                  </a:lnTo>
                  <a:lnTo>
                    <a:pt x="6748" y="441382"/>
                  </a:lnTo>
                  <a:lnTo>
                    <a:pt x="0" y="391560"/>
                  </a:lnTo>
                  <a:lnTo>
                    <a:pt x="0" y="187952"/>
                  </a:lnTo>
                  <a:lnTo>
                    <a:pt x="6748" y="138129"/>
                  </a:lnTo>
                  <a:lnTo>
                    <a:pt x="25775" y="93270"/>
                  </a:lnTo>
                  <a:lnTo>
                    <a:pt x="55248" y="55203"/>
                  </a:lnTo>
                  <a:lnTo>
                    <a:pt x="93337" y="25751"/>
                  </a:lnTo>
                  <a:lnTo>
                    <a:pt x="138212" y="6742"/>
                  </a:lnTo>
                  <a:lnTo>
                    <a:pt x="188043" y="0"/>
                  </a:lnTo>
                  <a:lnTo>
                    <a:pt x="344758" y="0"/>
                  </a:lnTo>
                  <a:lnTo>
                    <a:pt x="394604" y="6742"/>
                  </a:lnTo>
                  <a:lnTo>
                    <a:pt x="439489" y="25751"/>
                  </a:lnTo>
                  <a:lnTo>
                    <a:pt x="477584" y="55203"/>
                  </a:lnTo>
                  <a:lnTo>
                    <a:pt x="507061" y="93270"/>
                  </a:lnTo>
                  <a:lnTo>
                    <a:pt x="526088" y="138129"/>
                  </a:lnTo>
                  <a:lnTo>
                    <a:pt x="532837" y="187952"/>
                  </a:lnTo>
                  <a:lnTo>
                    <a:pt x="532837" y="391560"/>
                  </a:lnTo>
                  <a:lnTo>
                    <a:pt x="526088" y="441382"/>
                  </a:lnTo>
                  <a:lnTo>
                    <a:pt x="507061" y="486238"/>
                  </a:lnTo>
                  <a:lnTo>
                    <a:pt x="477584" y="524303"/>
                  </a:lnTo>
                  <a:lnTo>
                    <a:pt x="439489" y="553752"/>
                  </a:lnTo>
                  <a:lnTo>
                    <a:pt x="394604" y="572759"/>
                  </a:lnTo>
                  <a:lnTo>
                    <a:pt x="344758" y="579501"/>
                  </a:lnTo>
                  <a:close/>
                </a:path>
              </a:pathLst>
            </a:custGeom>
            <a:solidFill>
              <a:srgbClr val="ECB594"/>
            </a:solidFill>
          </p:spPr>
          <p:txBody>
            <a:bodyPr wrap="square" lIns="0" tIns="0" rIns="0" bIns="0" rtlCol="0"/>
            <a:lstStyle/>
            <a:p>
              <a:endParaRPr/>
            </a:p>
          </p:txBody>
        </p:sp>
        <p:sp>
          <p:nvSpPr>
            <p:cNvPr id="37" name="object 37"/>
            <p:cNvSpPr/>
            <p:nvPr/>
          </p:nvSpPr>
          <p:spPr>
            <a:xfrm>
              <a:off x="7972517" y="5096411"/>
              <a:ext cx="784860" cy="408305"/>
            </a:xfrm>
            <a:custGeom>
              <a:avLst/>
              <a:gdLst/>
              <a:ahLst/>
              <a:cxnLst/>
              <a:rect l="l" t="t" r="r" b="b"/>
              <a:pathLst>
                <a:path w="784859" h="408304">
                  <a:moveTo>
                    <a:pt x="736592" y="407824"/>
                  </a:moveTo>
                  <a:lnTo>
                    <a:pt x="729481" y="405491"/>
                  </a:lnTo>
                  <a:lnTo>
                    <a:pt x="722870" y="402431"/>
                  </a:lnTo>
                  <a:lnTo>
                    <a:pt x="685727" y="376052"/>
                  </a:lnTo>
                  <a:lnTo>
                    <a:pt x="653643" y="341867"/>
                  </a:lnTo>
                  <a:lnTo>
                    <a:pt x="620844" y="309731"/>
                  </a:lnTo>
                  <a:lnTo>
                    <a:pt x="581557" y="289500"/>
                  </a:lnTo>
                  <a:lnTo>
                    <a:pt x="579687" y="289083"/>
                  </a:lnTo>
                  <a:lnTo>
                    <a:pt x="551468" y="287254"/>
                  </a:lnTo>
                  <a:lnTo>
                    <a:pt x="523348" y="292618"/>
                  </a:lnTo>
                  <a:lnTo>
                    <a:pt x="495654" y="302516"/>
                  </a:lnTo>
                  <a:lnTo>
                    <a:pt x="468714" y="314289"/>
                  </a:lnTo>
                  <a:lnTo>
                    <a:pt x="425786" y="332306"/>
                  </a:lnTo>
                  <a:lnTo>
                    <a:pt x="381765" y="347894"/>
                  </a:lnTo>
                  <a:lnTo>
                    <a:pt x="336900" y="360155"/>
                  </a:lnTo>
                  <a:lnTo>
                    <a:pt x="291439" y="368186"/>
                  </a:lnTo>
                  <a:lnTo>
                    <a:pt x="245628" y="371089"/>
                  </a:lnTo>
                  <a:lnTo>
                    <a:pt x="199717" y="367962"/>
                  </a:lnTo>
                  <a:lnTo>
                    <a:pt x="154335" y="357408"/>
                  </a:lnTo>
                  <a:lnTo>
                    <a:pt x="111231" y="339026"/>
                  </a:lnTo>
                  <a:lnTo>
                    <a:pt x="72323" y="313481"/>
                  </a:lnTo>
                  <a:lnTo>
                    <a:pt x="39535" y="281440"/>
                  </a:lnTo>
                  <a:lnTo>
                    <a:pt x="14787" y="243570"/>
                  </a:lnTo>
                  <a:lnTo>
                    <a:pt x="0" y="200536"/>
                  </a:lnTo>
                  <a:lnTo>
                    <a:pt x="45467" y="204711"/>
                  </a:lnTo>
                  <a:lnTo>
                    <a:pt x="90546" y="195607"/>
                  </a:lnTo>
                  <a:lnTo>
                    <a:pt x="133628" y="176466"/>
                  </a:lnTo>
                  <a:lnTo>
                    <a:pt x="173105" y="150530"/>
                  </a:lnTo>
                  <a:lnTo>
                    <a:pt x="209095" y="120784"/>
                  </a:lnTo>
                  <a:lnTo>
                    <a:pt x="243967" y="89615"/>
                  </a:lnTo>
                  <a:lnTo>
                    <a:pt x="279469" y="59370"/>
                  </a:lnTo>
                  <a:lnTo>
                    <a:pt x="317348" y="32396"/>
                  </a:lnTo>
                  <a:lnTo>
                    <a:pt x="359771" y="11530"/>
                  </a:lnTo>
                  <a:lnTo>
                    <a:pt x="405515" y="0"/>
                  </a:lnTo>
                  <a:lnTo>
                    <a:pt x="451322" y="658"/>
                  </a:lnTo>
                  <a:lnTo>
                    <a:pt x="493932" y="16359"/>
                  </a:lnTo>
                  <a:lnTo>
                    <a:pt x="516112" y="32843"/>
                  </a:lnTo>
                  <a:lnTo>
                    <a:pt x="536749" y="51564"/>
                  </a:lnTo>
                  <a:lnTo>
                    <a:pt x="557884" y="69309"/>
                  </a:lnTo>
                  <a:lnTo>
                    <a:pt x="581557" y="82867"/>
                  </a:lnTo>
                  <a:lnTo>
                    <a:pt x="594716" y="87165"/>
                  </a:lnTo>
                  <a:lnTo>
                    <a:pt x="608285" y="90115"/>
                  </a:lnTo>
                  <a:lnTo>
                    <a:pt x="635709" y="95095"/>
                  </a:lnTo>
                  <a:lnTo>
                    <a:pt x="673178" y="108142"/>
                  </a:lnTo>
                  <a:lnTo>
                    <a:pt x="706646" y="129185"/>
                  </a:lnTo>
                  <a:lnTo>
                    <a:pt x="735182" y="156716"/>
                  </a:lnTo>
                  <a:lnTo>
                    <a:pt x="757855" y="189226"/>
                  </a:lnTo>
                  <a:lnTo>
                    <a:pt x="778331" y="259927"/>
                  </a:lnTo>
                  <a:lnTo>
                    <a:pt x="784534" y="309758"/>
                  </a:lnTo>
                  <a:lnTo>
                    <a:pt x="783253" y="357061"/>
                  </a:lnTo>
                  <a:lnTo>
                    <a:pt x="770893" y="392700"/>
                  </a:lnTo>
                  <a:lnTo>
                    <a:pt x="743859" y="407539"/>
                  </a:lnTo>
                  <a:lnTo>
                    <a:pt x="736592" y="407824"/>
                  </a:lnTo>
                  <a:close/>
                </a:path>
              </a:pathLst>
            </a:custGeom>
            <a:solidFill>
              <a:srgbClr val="20335E"/>
            </a:solidFill>
          </p:spPr>
          <p:txBody>
            <a:bodyPr wrap="square" lIns="0" tIns="0" rIns="0" bIns="0" rtlCol="0"/>
            <a:lstStyle/>
            <a:p>
              <a:endParaRPr/>
            </a:p>
          </p:txBody>
        </p:sp>
      </p:grpSp>
      <p:grpSp>
        <p:nvGrpSpPr>
          <p:cNvPr id="38" name="object 38"/>
          <p:cNvGrpSpPr/>
          <p:nvPr/>
        </p:nvGrpSpPr>
        <p:grpSpPr>
          <a:xfrm>
            <a:off x="3914368" y="4465509"/>
            <a:ext cx="2160905" cy="2113915"/>
            <a:chOff x="3914368" y="4465509"/>
            <a:chExt cx="2160905" cy="2113915"/>
          </a:xfrm>
        </p:grpSpPr>
        <p:sp>
          <p:nvSpPr>
            <p:cNvPr id="39" name="object 39"/>
            <p:cNvSpPr/>
            <p:nvPr/>
          </p:nvSpPr>
          <p:spPr>
            <a:xfrm>
              <a:off x="4060152" y="5715063"/>
              <a:ext cx="1884680" cy="864235"/>
            </a:xfrm>
            <a:custGeom>
              <a:avLst/>
              <a:gdLst/>
              <a:ahLst/>
              <a:cxnLst/>
              <a:rect l="l" t="t" r="r" b="b"/>
              <a:pathLst>
                <a:path w="1884679" h="864234">
                  <a:moveTo>
                    <a:pt x="69570" y="0"/>
                  </a:moveTo>
                  <a:lnTo>
                    <a:pt x="0" y="0"/>
                  </a:lnTo>
                  <a:lnTo>
                    <a:pt x="0" y="814628"/>
                  </a:lnTo>
                  <a:lnTo>
                    <a:pt x="2730" y="833907"/>
                  </a:lnTo>
                  <a:lnTo>
                    <a:pt x="10185" y="849655"/>
                  </a:lnTo>
                  <a:lnTo>
                    <a:pt x="21247" y="860272"/>
                  </a:lnTo>
                  <a:lnTo>
                    <a:pt x="34785" y="864158"/>
                  </a:lnTo>
                  <a:lnTo>
                    <a:pt x="48336" y="860272"/>
                  </a:lnTo>
                  <a:lnTo>
                    <a:pt x="59385" y="849655"/>
                  </a:lnTo>
                  <a:lnTo>
                    <a:pt x="66840" y="833907"/>
                  </a:lnTo>
                  <a:lnTo>
                    <a:pt x="69570" y="814628"/>
                  </a:lnTo>
                  <a:lnTo>
                    <a:pt x="69570" y="0"/>
                  </a:lnTo>
                  <a:close/>
                </a:path>
                <a:path w="1884679" h="864234">
                  <a:moveTo>
                    <a:pt x="335889" y="0"/>
                  </a:moveTo>
                  <a:lnTo>
                    <a:pt x="266331" y="0"/>
                  </a:lnTo>
                  <a:lnTo>
                    <a:pt x="266331" y="814628"/>
                  </a:lnTo>
                  <a:lnTo>
                    <a:pt x="269062" y="833907"/>
                  </a:lnTo>
                  <a:lnTo>
                    <a:pt x="276517" y="849655"/>
                  </a:lnTo>
                  <a:lnTo>
                    <a:pt x="287578" y="860272"/>
                  </a:lnTo>
                  <a:lnTo>
                    <a:pt x="301104" y="864158"/>
                  </a:lnTo>
                  <a:lnTo>
                    <a:pt x="314655" y="860272"/>
                  </a:lnTo>
                  <a:lnTo>
                    <a:pt x="325704" y="849655"/>
                  </a:lnTo>
                  <a:lnTo>
                    <a:pt x="333159" y="833907"/>
                  </a:lnTo>
                  <a:lnTo>
                    <a:pt x="335889" y="814628"/>
                  </a:lnTo>
                  <a:lnTo>
                    <a:pt x="335889" y="0"/>
                  </a:lnTo>
                  <a:close/>
                </a:path>
                <a:path w="1884679" h="864234">
                  <a:moveTo>
                    <a:pt x="1299705" y="0"/>
                  </a:moveTo>
                  <a:lnTo>
                    <a:pt x="1230134" y="0"/>
                  </a:lnTo>
                  <a:lnTo>
                    <a:pt x="1230134" y="814628"/>
                  </a:lnTo>
                  <a:lnTo>
                    <a:pt x="1232877" y="833907"/>
                  </a:lnTo>
                  <a:lnTo>
                    <a:pt x="1240332" y="849655"/>
                  </a:lnTo>
                  <a:lnTo>
                    <a:pt x="1251381" y="860272"/>
                  </a:lnTo>
                  <a:lnTo>
                    <a:pt x="1264920" y="864158"/>
                  </a:lnTo>
                  <a:lnTo>
                    <a:pt x="1278470" y="860272"/>
                  </a:lnTo>
                  <a:lnTo>
                    <a:pt x="1289519" y="849655"/>
                  </a:lnTo>
                  <a:lnTo>
                    <a:pt x="1296974" y="833907"/>
                  </a:lnTo>
                  <a:lnTo>
                    <a:pt x="1299705" y="814628"/>
                  </a:lnTo>
                  <a:lnTo>
                    <a:pt x="1299705" y="0"/>
                  </a:lnTo>
                  <a:close/>
                </a:path>
                <a:path w="1884679" h="864234">
                  <a:moveTo>
                    <a:pt x="1884184" y="0"/>
                  </a:moveTo>
                  <a:lnTo>
                    <a:pt x="1814588" y="0"/>
                  </a:lnTo>
                  <a:lnTo>
                    <a:pt x="1814588" y="814628"/>
                  </a:lnTo>
                  <a:lnTo>
                    <a:pt x="1817319" y="833907"/>
                  </a:lnTo>
                  <a:lnTo>
                    <a:pt x="1824786" y="849655"/>
                  </a:lnTo>
                  <a:lnTo>
                    <a:pt x="1835848" y="860272"/>
                  </a:lnTo>
                  <a:lnTo>
                    <a:pt x="1849399" y="864158"/>
                  </a:lnTo>
                  <a:lnTo>
                    <a:pt x="1862937" y="860272"/>
                  </a:lnTo>
                  <a:lnTo>
                    <a:pt x="1873986" y="849655"/>
                  </a:lnTo>
                  <a:lnTo>
                    <a:pt x="1881441" y="833907"/>
                  </a:lnTo>
                  <a:lnTo>
                    <a:pt x="1884184" y="814628"/>
                  </a:lnTo>
                  <a:lnTo>
                    <a:pt x="1884184" y="0"/>
                  </a:lnTo>
                  <a:close/>
                </a:path>
              </a:pathLst>
            </a:custGeom>
            <a:solidFill>
              <a:srgbClr val="D3D1D1"/>
            </a:solidFill>
          </p:spPr>
          <p:txBody>
            <a:bodyPr wrap="square" lIns="0" tIns="0" rIns="0" bIns="0" rtlCol="0"/>
            <a:lstStyle/>
            <a:p>
              <a:endParaRPr/>
            </a:p>
          </p:txBody>
        </p:sp>
        <p:sp>
          <p:nvSpPr>
            <p:cNvPr id="40" name="object 40"/>
            <p:cNvSpPr/>
            <p:nvPr/>
          </p:nvSpPr>
          <p:spPr>
            <a:xfrm>
              <a:off x="3914368" y="5653345"/>
              <a:ext cx="2160905" cy="81280"/>
            </a:xfrm>
            <a:custGeom>
              <a:avLst/>
              <a:gdLst/>
              <a:ahLst/>
              <a:cxnLst/>
              <a:rect l="l" t="t" r="r" b="b"/>
              <a:pathLst>
                <a:path w="2160904" h="81279">
                  <a:moveTo>
                    <a:pt x="2130614" y="81194"/>
                  </a:moveTo>
                  <a:lnTo>
                    <a:pt x="30083" y="81194"/>
                  </a:lnTo>
                  <a:lnTo>
                    <a:pt x="18369" y="78003"/>
                  </a:lnTo>
                  <a:lnTo>
                    <a:pt x="8807" y="69304"/>
                  </a:lnTo>
                  <a:lnTo>
                    <a:pt x="2362" y="56404"/>
                  </a:lnTo>
                  <a:lnTo>
                    <a:pt x="0" y="40612"/>
                  </a:lnTo>
                  <a:lnTo>
                    <a:pt x="2362" y="24806"/>
                  </a:lnTo>
                  <a:lnTo>
                    <a:pt x="8807" y="11896"/>
                  </a:lnTo>
                  <a:lnTo>
                    <a:pt x="18369" y="3192"/>
                  </a:lnTo>
                  <a:lnTo>
                    <a:pt x="30083" y="0"/>
                  </a:lnTo>
                  <a:lnTo>
                    <a:pt x="2130614" y="0"/>
                  </a:lnTo>
                  <a:lnTo>
                    <a:pt x="2142329" y="3192"/>
                  </a:lnTo>
                  <a:lnTo>
                    <a:pt x="2151891" y="11896"/>
                  </a:lnTo>
                  <a:lnTo>
                    <a:pt x="2158335" y="24806"/>
                  </a:lnTo>
                  <a:lnTo>
                    <a:pt x="2160698" y="40612"/>
                  </a:lnTo>
                  <a:lnTo>
                    <a:pt x="2158335" y="56404"/>
                  </a:lnTo>
                  <a:lnTo>
                    <a:pt x="2151891" y="69304"/>
                  </a:lnTo>
                  <a:lnTo>
                    <a:pt x="2142329" y="78003"/>
                  </a:lnTo>
                  <a:lnTo>
                    <a:pt x="2130614" y="81194"/>
                  </a:lnTo>
                  <a:close/>
                </a:path>
              </a:pathLst>
            </a:custGeom>
            <a:solidFill>
              <a:srgbClr val="A6A5A6"/>
            </a:solidFill>
          </p:spPr>
          <p:txBody>
            <a:bodyPr wrap="square" lIns="0" tIns="0" rIns="0" bIns="0" rtlCol="0"/>
            <a:lstStyle/>
            <a:p>
              <a:endParaRPr/>
            </a:p>
          </p:txBody>
        </p:sp>
        <p:sp>
          <p:nvSpPr>
            <p:cNvPr id="41" name="object 41"/>
            <p:cNvSpPr/>
            <p:nvPr/>
          </p:nvSpPr>
          <p:spPr>
            <a:xfrm>
              <a:off x="4088486" y="4465509"/>
              <a:ext cx="1821069" cy="2087144"/>
            </a:xfrm>
            <a:prstGeom prst="rect">
              <a:avLst/>
            </a:prstGeom>
            <a:blipFill>
              <a:blip r:embed="rId8" cstate="print"/>
              <a:stretch>
                <a:fillRect/>
              </a:stretch>
            </a:blipFill>
          </p:spPr>
          <p:txBody>
            <a:bodyPr wrap="square" lIns="0" tIns="0" rIns="0" bIns="0" rtlCol="0"/>
            <a:lstStyle/>
            <a:p>
              <a:endParaRPr/>
            </a:p>
          </p:txBody>
        </p:sp>
      </p:grpSp>
      <p:sp>
        <p:nvSpPr>
          <p:cNvPr id="42" name="object 42"/>
          <p:cNvSpPr/>
          <p:nvPr/>
        </p:nvSpPr>
        <p:spPr>
          <a:xfrm>
            <a:off x="95517" y="4660071"/>
            <a:ext cx="1809980" cy="1919316"/>
          </a:xfrm>
          <a:prstGeom prst="rect">
            <a:avLst/>
          </a:prstGeom>
          <a:blipFill>
            <a:blip r:embed="rId9" cstate="print"/>
            <a:stretch>
              <a:fillRect/>
            </a:stretch>
          </a:blipFill>
        </p:spPr>
        <p:txBody>
          <a:bodyPr wrap="square" lIns="0" tIns="0" rIns="0" bIns="0" rtlCol="0"/>
          <a:lstStyle/>
          <a:p>
            <a:endParaRPr/>
          </a:p>
        </p:txBody>
      </p:sp>
      <p:sp>
        <p:nvSpPr>
          <p:cNvPr id="43" name="object 43"/>
          <p:cNvSpPr txBox="1">
            <a:spLocks noGrp="1"/>
          </p:cNvSpPr>
          <p:nvPr>
            <p:ph type="title"/>
          </p:nvPr>
        </p:nvSpPr>
        <p:spPr>
          <a:xfrm>
            <a:off x="571522" y="175025"/>
            <a:ext cx="4803140" cy="1210310"/>
          </a:xfrm>
          <a:prstGeom prst="rect">
            <a:avLst/>
          </a:prstGeom>
        </p:spPr>
        <p:txBody>
          <a:bodyPr vert="horz" wrap="square" lIns="0" tIns="35560" rIns="0" bIns="0" rtlCol="0">
            <a:spAutoFit/>
          </a:bodyPr>
          <a:lstStyle/>
          <a:p>
            <a:pPr marL="12700" marR="5080">
              <a:lnSpc>
                <a:spcPts val="4650"/>
              </a:lnSpc>
              <a:spcBef>
                <a:spcPts val="280"/>
              </a:spcBef>
            </a:pPr>
            <a:r>
              <a:rPr sz="3900" spc="-275" dirty="0"/>
              <a:t>OBLIGATIONS</a:t>
            </a:r>
            <a:r>
              <a:rPr sz="3900" spc="-345" dirty="0"/>
              <a:t> </a:t>
            </a:r>
            <a:r>
              <a:rPr sz="3900" spc="-130" dirty="0"/>
              <a:t>DES  </a:t>
            </a:r>
            <a:r>
              <a:rPr sz="3900" spc="-225" dirty="0"/>
              <a:t>TRAVAILLEURS</a:t>
            </a:r>
            <a:endParaRPr sz="3900" dirty="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222" y="1351239"/>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grpSp>
        <p:nvGrpSpPr>
          <p:cNvPr id="3" name="object 3"/>
          <p:cNvGrpSpPr/>
          <p:nvPr/>
        </p:nvGrpSpPr>
        <p:grpSpPr>
          <a:xfrm>
            <a:off x="0" y="6583679"/>
            <a:ext cx="9753600" cy="733425"/>
            <a:chOff x="0" y="6583679"/>
            <a:chExt cx="9753600" cy="733425"/>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5" name="object 5"/>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grpSp>
        <p:nvGrpSpPr>
          <p:cNvPr id="6" name="object 6"/>
          <p:cNvGrpSpPr/>
          <p:nvPr/>
        </p:nvGrpSpPr>
        <p:grpSpPr>
          <a:xfrm>
            <a:off x="6550365" y="772561"/>
            <a:ext cx="2929890" cy="1158240"/>
            <a:chOff x="6550365" y="772561"/>
            <a:chExt cx="2929890" cy="1158240"/>
          </a:xfrm>
        </p:grpSpPr>
        <p:sp>
          <p:nvSpPr>
            <p:cNvPr id="7" name="object 7"/>
            <p:cNvSpPr/>
            <p:nvPr/>
          </p:nvSpPr>
          <p:spPr>
            <a:xfrm>
              <a:off x="6550365" y="772561"/>
              <a:ext cx="2929664" cy="115806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698120" y="1413461"/>
              <a:ext cx="1342390" cy="460375"/>
            </a:xfrm>
            <a:custGeom>
              <a:avLst/>
              <a:gdLst/>
              <a:ahLst/>
              <a:cxnLst/>
              <a:rect l="l" t="t" r="r" b="b"/>
              <a:pathLst>
                <a:path w="1342390" h="460375">
                  <a:moveTo>
                    <a:pt x="1341987" y="460156"/>
                  </a:moveTo>
                  <a:lnTo>
                    <a:pt x="0" y="460156"/>
                  </a:lnTo>
                  <a:lnTo>
                    <a:pt x="0" y="0"/>
                  </a:lnTo>
                  <a:lnTo>
                    <a:pt x="1341987" y="0"/>
                  </a:lnTo>
                  <a:lnTo>
                    <a:pt x="1341987" y="460156"/>
                  </a:lnTo>
                  <a:close/>
                </a:path>
              </a:pathLst>
            </a:custGeom>
            <a:solidFill>
              <a:srgbClr val="FFFFFF"/>
            </a:solidFill>
          </p:spPr>
          <p:txBody>
            <a:bodyPr wrap="square" lIns="0" tIns="0" rIns="0" bIns="0" rtlCol="0"/>
            <a:lstStyle/>
            <a:p>
              <a:endParaRPr/>
            </a:p>
          </p:txBody>
        </p:sp>
      </p:grpSp>
      <p:sp>
        <p:nvSpPr>
          <p:cNvPr id="9" name="object 9"/>
          <p:cNvSpPr txBox="1"/>
          <p:nvPr/>
        </p:nvSpPr>
        <p:spPr>
          <a:xfrm>
            <a:off x="537631" y="1520480"/>
            <a:ext cx="8418830" cy="4661533"/>
          </a:xfrm>
          <a:prstGeom prst="rect">
            <a:avLst/>
          </a:prstGeom>
        </p:spPr>
        <p:txBody>
          <a:bodyPr vert="horz" wrap="square" lIns="0" tIns="69850" rIns="0" bIns="0" rtlCol="0">
            <a:spAutoFit/>
          </a:bodyPr>
          <a:lstStyle/>
          <a:p>
            <a:pPr marL="191135" indent="-179070">
              <a:lnSpc>
                <a:spcPct val="100000"/>
              </a:lnSpc>
              <a:spcBef>
                <a:spcPts val="550"/>
              </a:spcBef>
              <a:buFont typeface="Arial Black"/>
              <a:buAutoNum type="arabicPeriod"/>
              <a:tabLst>
                <a:tab pos="191770" algn="l"/>
              </a:tabLst>
            </a:pPr>
            <a:r>
              <a:rPr sz="1500" b="1" dirty="0">
                <a:solidFill>
                  <a:srgbClr val="003399"/>
                </a:solidFill>
                <a:latin typeface="Arial" panose="020B0604020202020204" pitchFamily="34" charset="0"/>
                <a:cs typeface="Arial" panose="020B0604020202020204" pitchFamily="34" charset="0"/>
              </a:rPr>
              <a:t>Éviter les risques ;</a:t>
            </a:r>
            <a:endParaRPr sz="1500" dirty="0">
              <a:latin typeface="Arial" panose="020B0604020202020204" pitchFamily="34" charset="0"/>
              <a:cs typeface="Arial" panose="020B0604020202020204" pitchFamily="34" charset="0"/>
            </a:endParaRPr>
          </a:p>
          <a:p>
            <a:pPr marL="191135" indent="-179070">
              <a:lnSpc>
                <a:spcPct val="100000"/>
              </a:lnSpc>
              <a:spcBef>
                <a:spcPts val="450"/>
              </a:spcBef>
              <a:buFont typeface="Arial Black"/>
              <a:buAutoNum type="arabicPeriod"/>
              <a:tabLst>
                <a:tab pos="191770" algn="l"/>
              </a:tabLst>
            </a:pPr>
            <a:r>
              <a:rPr sz="1500" b="1" dirty="0">
                <a:solidFill>
                  <a:srgbClr val="003399"/>
                </a:solidFill>
                <a:latin typeface="Arial" panose="020B0604020202020204" pitchFamily="34" charset="0"/>
                <a:cs typeface="Arial" panose="020B0604020202020204" pitchFamily="34" charset="0"/>
              </a:rPr>
              <a:t>Évaluer les risques qui ne peuvent être évités ;</a:t>
            </a:r>
            <a:endParaRPr sz="1500" dirty="0">
              <a:latin typeface="Arial" panose="020B0604020202020204" pitchFamily="34" charset="0"/>
              <a:cs typeface="Arial" panose="020B0604020202020204" pitchFamily="34" charset="0"/>
            </a:endParaRPr>
          </a:p>
          <a:p>
            <a:pPr marL="191135" indent="-179070">
              <a:lnSpc>
                <a:spcPct val="100000"/>
              </a:lnSpc>
              <a:spcBef>
                <a:spcPts val="450"/>
              </a:spcBef>
              <a:buAutoNum type="arabicPeriod"/>
              <a:tabLst>
                <a:tab pos="191770" algn="l"/>
              </a:tabLst>
            </a:pPr>
            <a:r>
              <a:rPr sz="1500" dirty="0">
                <a:solidFill>
                  <a:srgbClr val="003399"/>
                </a:solidFill>
                <a:latin typeface="Arial" panose="020B0604020202020204" pitchFamily="34" charset="0"/>
                <a:cs typeface="Arial" panose="020B0604020202020204" pitchFamily="34" charset="0"/>
              </a:rPr>
              <a:t>Combattre les risques à la source ;</a:t>
            </a:r>
            <a:endParaRPr sz="1500" dirty="0">
              <a:latin typeface="Arial" panose="020B0604020202020204" pitchFamily="34" charset="0"/>
              <a:cs typeface="Arial" panose="020B0604020202020204" pitchFamily="34" charset="0"/>
            </a:endParaRPr>
          </a:p>
          <a:p>
            <a:pPr marL="191135" marR="5080" indent="-179070">
              <a:lnSpc>
                <a:spcPct val="125000"/>
              </a:lnSpc>
              <a:buFont typeface="Arial Black"/>
              <a:buAutoNum type="arabicPeriod"/>
              <a:tabLst>
                <a:tab pos="191770" algn="l"/>
              </a:tabLst>
            </a:pPr>
            <a:r>
              <a:rPr sz="1500" b="1" dirty="0">
                <a:solidFill>
                  <a:srgbClr val="003399"/>
                </a:solidFill>
                <a:latin typeface="Arial" panose="020B0604020202020204" pitchFamily="34" charset="0"/>
                <a:cs typeface="Arial" panose="020B0604020202020204" pitchFamily="34" charset="0"/>
              </a:rPr>
              <a:t>Adapter le travail à l’homme</a:t>
            </a:r>
            <a:r>
              <a:rPr sz="1500" dirty="0">
                <a:solidFill>
                  <a:srgbClr val="003399"/>
                </a:solidFill>
                <a:latin typeface="Arial" panose="020B0604020202020204" pitchFamily="34" charset="0"/>
                <a:cs typeface="Arial" panose="020B0604020202020204" pitchFamily="34" charset="0"/>
              </a:rPr>
              <a:t>, en particulier en ce qui concerne la conception des postes de  travail ainsi que </a:t>
            </a:r>
            <a:r>
              <a:rPr sz="1500" b="1" dirty="0">
                <a:solidFill>
                  <a:srgbClr val="003399"/>
                </a:solidFill>
                <a:latin typeface="Arial" panose="020B0604020202020204" pitchFamily="34" charset="0"/>
                <a:cs typeface="Arial" panose="020B0604020202020204" pitchFamily="34" charset="0"/>
              </a:rPr>
              <a:t>le choix des équipements de travail et des méthodes de travail et de  production</a:t>
            </a:r>
            <a:r>
              <a:rPr sz="1500" dirty="0">
                <a:solidFill>
                  <a:srgbClr val="003399"/>
                </a:solidFill>
                <a:latin typeface="Arial" panose="020B0604020202020204" pitchFamily="34" charset="0"/>
                <a:cs typeface="Arial" panose="020B0604020202020204" pitchFamily="34" charset="0"/>
              </a:rPr>
              <a:t>, en vue notamment de limiter le travail monotone et le travail cadencé et de  réduire les effets de ceux-ci sur la santé ;</a:t>
            </a:r>
            <a:endParaRPr sz="1500" dirty="0">
              <a:latin typeface="Arial" panose="020B0604020202020204" pitchFamily="34" charset="0"/>
              <a:cs typeface="Arial" panose="020B0604020202020204" pitchFamily="34" charset="0"/>
            </a:endParaRPr>
          </a:p>
          <a:p>
            <a:pPr marL="191135" indent="-179070">
              <a:lnSpc>
                <a:spcPct val="100000"/>
              </a:lnSpc>
              <a:spcBef>
                <a:spcPts val="450"/>
              </a:spcBef>
              <a:buAutoNum type="arabicPeriod"/>
              <a:tabLst>
                <a:tab pos="191770" algn="l"/>
              </a:tabLst>
            </a:pPr>
            <a:r>
              <a:rPr sz="1500" dirty="0">
                <a:solidFill>
                  <a:srgbClr val="003399"/>
                </a:solidFill>
                <a:latin typeface="Arial" panose="020B0604020202020204" pitchFamily="34" charset="0"/>
                <a:cs typeface="Arial" panose="020B0604020202020204" pitchFamily="34" charset="0"/>
              </a:rPr>
              <a:t>Tenir compte de l’état d’évolution des techniques ;</a:t>
            </a:r>
            <a:endParaRPr sz="1500" dirty="0">
              <a:latin typeface="Arial" panose="020B0604020202020204" pitchFamily="34" charset="0"/>
              <a:cs typeface="Arial" panose="020B0604020202020204" pitchFamily="34" charset="0"/>
            </a:endParaRPr>
          </a:p>
          <a:p>
            <a:pPr marL="191135" marR="497840" indent="-179070">
              <a:lnSpc>
                <a:spcPct val="125000"/>
              </a:lnSpc>
              <a:buAutoNum type="arabicPeriod"/>
              <a:tabLst>
                <a:tab pos="191770" algn="l"/>
              </a:tabLst>
            </a:pPr>
            <a:r>
              <a:rPr sz="1500" dirty="0">
                <a:solidFill>
                  <a:srgbClr val="003399"/>
                </a:solidFill>
                <a:latin typeface="Arial" panose="020B0604020202020204" pitchFamily="34" charset="0"/>
                <a:cs typeface="Arial" panose="020B0604020202020204" pitchFamily="34" charset="0"/>
              </a:rPr>
              <a:t>Remplacer ce qui est dangereux par ce qui n’est pas dangereux ou par ce qui est moins  dangereux ;</a:t>
            </a:r>
            <a:endParaRPr sz="1500" dirty="0">
              <a:latin typeface="Arial" panose="020B0604020202020204" pitchFamily="34" charset="0"/>
              <a:cs typeface="Arial" panose="020B0604020202020204" pitchFamily="34" charset="0"/>
            </a:endParaRPr>
          </a:p>
          <a:p>
            <a:pPr marL="191135" indent="-179070">
              <a:lnSpc>
                <a:spcPct val="100000"/>
              </a:lnSpc>
              <a:spcBef>
                <a:spcPts val="450"/>
              </a:spcBef>
              <a:buFont typeface="Arial Black"/>
              <a:buAutoNum type="arabicPeriod"/>
              <a:tabLst>
                <a:tab pos="191770" algn="l"/>
              </a:tabLst>
            </a:pPr>
            <a:r>
              <a:rPr sz="1500" b="1" dirty="0">
                <a:solidFill>
                  <a:srgbClr val="003399"/>
                </a:solidFill>
                <a:latin typeface="Arial" panose="020B0604020202020204" pitchFamily="34" charset="0"/>
                <a:cs typeface="Arial" panose="020B0604020202020204" pitchFamily="34" charset="0"/>
              </a:rPr>
              <a:t>Planifier la prévention en y intégrant, dans un ensemble cohérent, la technique,</a:t>
            </a:r>
            <a:endParaRPr sz="1500" dirty="0">
              <a:latin typeface="Arial" panose="020B0604020202020204" pitchFamily="34" charset="0"/>
              <a:cs typeface="Arial" panose="020B0604020202020204" pitchFamily="34" charset="0"/>
            </a:endParaRPr>
          </a:p>
          <a:p>
            <a:pPr marL="191135" marR="221615">
              <a:lnSpc>
                <a:spcPct val="125000"/>
              </a:lnSpc>
            </a:pPr>
            <a:r>
              <a:rPr sz="1500" b="1" dirty="0">
                <a:solidFill>
                  <a:srgbClr val="003399"/>
                </a:solidFill>
                <a:latin typeface="Arial" panose="020B0604020202020204" pitchFamily="34" charset="0"/>
                <a:cs typeface="Arial" panose="020B0604020202020204" pitchFamily="34" charset="0"/>
              </a:rPr>
              <a:t>l’organisation du travail, les conditions de travail, les relations sociales et l’influence  des facteurs ambiants ;</a:t>
            </a:r>
            <a:endParaRPr sz="1500" dirty="0">
              <a:latin typeface="Arial" panose="020B0604020202020204" pitchFamily="34" charset="0"/>
              <a:cs typeface="Arial" panose="020B0604020202020204" pitchFamily="34" charset="0"/>
            </a:endParaRPr>
          </a:p>
          <a:p>
            <a:pPr marL="191135" marR="304165" indent="-179070">
              <a:lnSpc>
                <a:spcPct val="125000"/>
              </a:lnSpc>
              <a:buAutoNum type="arabicPeriod" startAt="8"/>
              <a:tabLst>
                <a:tab pos="191770" algn="l"/>
              </a:tabLst>
            </a:pPr>
            <a:r>
              <a:rPr sz="1500" dirty="0">
                <a:solidFill>
                  <a:srgbClr val="003399"/>
                </a:solidFill>
                <a:latin typeface="Arial" panose="020B0604020202020204" pitchFamily="34" charset="0"/>
                <a:cs typeface="Arial" panose="020B0604020202020204" pitchFamily="34" charset="0"/>
              </a:rPr>
              <a:t>Prendre des mesures de protection collective en leur donnant priorité sur les mesures de  protection individuelle ;</a:t>
            </a:r>
            <a:endParaRPr sz="1500" dirty="0">
              <a:latin typeface="Arial" panose="020B0604020202020204" pitchFamily="34" charset="0"/>
              <a:cs typeface="Arial" panose="020B0604020202020204" pitchFamily="34" charset="0"/>
            </a:endParaRPr>
          </a:p>
          <a:p>
            <a:pPr marL="191135" indent="-179070">
              <a:lnSpc>
                <a:spcPct val="100000"/>
              </a:lnSpc>
              <a:spcBef>
                <a:spcPts val="450"/>
              </a:spcBef>
              <a:buFont typeface="Arial Black"/>
              <a:buAutoNum type="arabicPeriod" startAt="8"/>
              <a:tabLst>
                <a:tab pos="191770" algn="l"/>
              </a:tabLst>
            </a:pPr>
            <a:r>
              <a:rPr sz="1500" b="1" dirty="0">
                <a:solidFill>
                  <a:srgbClr val="003399"/>
                </a:solidFill>
                <a:latin typeface="Arial" panose="020B0604020202020204" pitchFamily="34" charset="0"/>
                <a:cs typeface="Arial" panose="020B0604020202020204" pitchFamily="34" charset="0"/>
              </a:rPr>
              <a:t>Donner les instructions appropriées aux travailleurs.</a:t>
            </a:r>
            <a:endParaRPr sz="1500" dirty="0">
              <a:latin typeface="Arial" panose="020B0604020202020204" pitchFamily="34" charset="0"/>
              <a:cs typeface="Arial" panose="020B0604020202020204" pitchFamily="34" charset="0"/>
            </a:endParaRPr>
          </a:p>
        </p:txBody>
      </p:sp>
      <p:sp>
        <p:nvSpPr>
          <p:cNvPr id="10" name="object 10"/>
          <p:cNvSpPr/>
          <p:nvPr/>
        </p:nvSpPr>
        <p:spPr>
          <a:xfrm>
            <a:off x="8673852" y="5372942"/>
            <a:ext cx="1009644" cy="1027927"/>
          </a:xfrm>
          <a:prstGeom prst="rect">
            <a:avLst/>
          </a:prstGeom>
          <a:blipFill>
            <a:blip r:embed="rId6" cstate="print"/>
            <a:stretch>
              <a:fillRect/>
            </a:stretch>
          </a:blipFill>
        </p:spPr>
        <p:txBody>
          <a:bodyPr wrap="square" lIns="0" tIns="0" rIns="0" bIns="0" rtlCol="0"/>
          <a:lstStyle/>
          <a:p>
            <a:endParaRPr/>
          </a:p>
        </p:txBody>
      </p:sp>
      <p:sp>
        <p:nvSpPr>
          <p:cNvPr id="11" name="object 11"/>
          <p:cNvSpPr txBox="1">
            <a:spLocks noGrp="1"/>
          </p:cNvSpPr>
          <p:nvPr>
            <p:ph type="title"/>
          </p:nvPr>
        </p:nvSpPr>
        <p:spPr>
          <a:prstGeom prst="rect">
            <a:avLst/>
          </a:prstGeom>
        </p:spPr>
        <p:txBody>
          <a:bodyPr vert="horz" wrap="square" lIns="0" tIns="35560" rIns="0" bIns="0" rtlCol="0">
            <a:spAutoFit/>
          </a:bodyPr>
          <a:lstStyle/>
          <a:p>
            <a:pPr marL="398780" marR="5080">
              <a:lnSpc>
                <a:spcPts val="4650"/>
              </a:lnSpc>
              <a:spcBef>
                <a:spcPts val="280"/>
              </a:spcBef>
            </a:pPr>
            <a:r>
              <a:rPr sz="3900" spc="-285" dirty="0"/>
              <a:t>PRINCIPES </a:t>
            </a:r>
            <a:r>
              <a:rPr sz="3900" spc="-135" dirty="0"/>
              <a:t>GÉNÉRAUX</a:t>
            </a:r>
            <a:r>
              <a:rPr sz="3900" spc="-280" dirty="0"/>
              <a:t> </a:t>
            </a:r>
            <a:r>
              <a:rPr sz="3900" spc="-35" dirty="0"/>
              <a:t>DE  </a:t>
            </a:r>
            <a:r>
              <a:rPr sz="3900" spc="-200" dirty="0"/>
              <a:t>PRÉVENTION</a:t>
            </a:r>
            <a:endParaRPr sz="390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222" y="1351239"/>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grpSp>
        <p:nvGrpSpPr>
          <p:cNvPr id="3" name="object 3"/>
          <p:cNvGrpSpPr/>
          <p:nvPr/>
        </p:nvGrpSpPr>
        <p:grpSpPr>
          <a:xfrm>
            <a:off x="0" y="6583679"/>
            <a:ext cx="9753600" cy="733425"/>
            <a:chOff x="0" y="6583679"/>
            <a:chExt cx="9753600" cy="733425"/>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5" name="object 5"/>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grpSp>
        <p:nvGrpSpPr>
          <p:cNvPr id="6" name="object 6"/>
          <p:cNvGrpSpPr/>
          <p:nvPr/>
        </p:nvGrpSpPr>
        <p:grpSpPr>
          <a:xfrm>
            <a:off x="6550365" y="772561"/>
            <a:ext cx="2929890" cy="1158240"/>
            <a:chOff x="6550365" y="772561"/>
            <a:chExt cx="2929890" cy="1158240"/>
          </a:xfrm>
        </p:grpSpPr>
        <p:sp>
          <p:nvSpPr>
            <p:cNvPr id="7" name="object 7"/>
            <p:cNvSpPr/>
            <p:nvPr/>
          </p:nvSpPr>
          <p:spPr>
            <a:xfrm>
              <a:off x="6550365" y="772561"/>
              <a:ext cx="2929664" cy="115806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698120" y="1413461"/>
              <a:ext cx="1342390" cy="460375"/>
            </a:xfrm>
            <a:custGeom>
              <a:avLst/>
              <a:gdLst/>
              <a:ahLst/>
              <a:cxnLst/>
              <a:rect l="l" t="t" r="r" b="b"/>
              <a:pathLst>
                <a:path w="1342390" h="460375">
                  <a:moveTo>
                    <a:pt x="1341987" y="460156"/>
                  </a:moveTo>
                  <a:lnTo>
                    <a:pt x="0" y="460156"/>
                  </a:lnTo>
                  <a:lnTo>
                    <a:pt x="0" y="0"/>
                  </a:lnTo>
                  <a:lnTo>
                    <a:pt x="1341987" y="0"/>
                  </a:lnTo>
                  <a:lnTo>
                    <a:pt x="1341987" y="460156"/>
                  </a:lnTo>
                  <a:close/>
                </a:path>
              </a:pathLst>
            </a:custGeom>
            <a:solidFill>
              <a:srgbClr val="FFFFFF"/>
            </a:solidFill>
          </p:spPr>
          <p:txBody>
            <a:bodyPr wrap="square" lIns="0" tIns="0" rIns="0" bIns="0" rtlCol="0"/>
            <a:lstStyle/>
            <a:p>
              <a:endParaRPr/>
            </a:p>
          </p:txBody>
        </p:sp>
      </p:grpSp>
      <p:sp>
        <p:nvSpPr>
          <p:cNvPr id="9" name="object 9"/>
          <p:cNvSpPr txBox="1"/>
          <p:nvPr/>
        </p:nvSpPr>
        <p:spPr>
          <a:xfrm>
            <a:off x="2182672" y="1929907"/>
            <a:ext cx="5153025" cy="1390650"/>
          </a:xfrm>
          <a:prstGeom prst="rect">
            <a:avLst/>
          </a:prstGeom>
          <a:solidFill>
            <a:srgbClr val="7CB8EB"/>
          </a:solidFill>
        </p:spPr>
        <p:txBody>
          <a:bodyPr vert="horz" wrap="square" lIns="0" tIns="189230" rIns="0" bIns="0" rtlCol="0">
            <a:spAutoFit/>
          </a:bodyPr>
          <a:lstStyle/>
          <a:p>
            <a:pPr marL="597535" marR="593725" indent="82550">
              <a:lnSpc>
                <a:spcPct val="122300"/>
              </a:lnSpc>
              <a:spcBef>
                <a:spcPts val="1490"/>
              </a:spcBef>
            </a:pPr>
            <a:r>
              <a:rPr sz="2300" b="1" spc="80" dirty="0">
                <a:solidFill>
                  <a:srgbClr val="FFFFFF"/>
                </a:solidFill>
                <a:latin typeface="Arial"/>
                <a:cs typeface="Arial"/>
              </a:rPr>
              <a:t>Document </a:t>
            </a:r>
            <a:r>
              <a:rPr sz="2300" b="1" spc="95" dirty="0">
                <a:solidFill>
                  <a:srgbClr val="FFFFFF"/>
                </a:solidFill>
                <a:latin typeface="Arial"/>
                <a:cs typeface="Arial"/>
              </a:rPr>
              <a:t>Unique </a:t>
            </a:r>
            <a:r>
              <a:rPr sz="2300" b="1" spc="25" dirty="0">
                <a:solidFill>
                  <a:srgbClr val="FFFFFF"/>
                </a:solidFill>
                <a:latin typeface="Arial"/>
                <a:cs typeface="Arial"/>
              </a:rPr>
              <a:t>(DUER)  </a:t>
            </a:r>
            <a:r>
              <a:rPr sz="2300" b="1" spc="85" dirty="0">
                <a:solidFill>
                  <a:srgbClr val="28407D"/>
                </a:solidFill>
                <a:latin typeface="Arial"/>
                <a:cs typeface="Arial"/>
              </a:rPr>
              <a:t>(Décret </a:t>
            </a:r>
            <a:r>
              <a:rPr sz="2300" b="1" spc="195" dirty="0">
                <a:solidFill>
                  <a:srgbClr val="28407D"/>
                </a:solidFill>
                <a:latin typeface="Arial"/>
                <a:cs typeface="Arial"/>
              </a:rPr>
              <a:t>5 </a:t>
            </a:r>
            <a:r>
              <a:rPr sz="2300" b="1" spc="150" dirty="0">
                <a:solidFill>
                  <a:srgbClr val="28407D"/>
                </a:solidFill>
                <a:latin typeface="Arial"/>
                <a:cs typeface="Arial"/>
              </a:rPr>
              <a:t>novembre</a:t>
            </a:r>
            <a:r>
              <a:rPr sz="2300" b="1" spc="-375" dirty="0">
                <a:solidFill>
                  <a:srgbClr val="28407D"/>
                </a:solidFill>
                <a:latin typeface="Arial"/>
                <a:cs typeface="Arial"/>
              </a:rPr>
              <a:t> </a:t>
            </a:r>
            <a:r>
              <a:rPr sz="2300" b="1" spc="210" dirty="0">
                <a:solidFill>
                  <a:srgbClr val="28407D"/>
                </a:solidFill>
                <a:latin typeface="Arial"/>
                <a:cs typeface="Arial"/>
              </a:rPr>
              <a:t>2001)</a:t>
            </a:r>
            <a:endParaRPr sz="2300">
              <a:latin typeface="Arial"/>
              <a:cs typeface="Arial"/>
            </a:endParaRPr>
          </a:p>
        </p:txBody>
      </p:sp>
      <p:grpSp>
        <p:nvGrpSpPr>
          <p:cNvPr id="10" name="object 10"/>
          <p:cNvGrpSpPr/>
          <p:nvPr/>
        </p:nvGrpSpPr>
        <p:grpSpPr>
          <a:xfrm>
            <a:off x="1546320" y="4551402"/>
            <a:ext cx="2209800" cy="2400300"/>
            <a:chOff x="1546320" y="4551402"/>
            <a:chExt cx="2209800" cy="2400300"/>
          </a:xfrm>
        </p:grpSpPr>
        <p:sp>
          <p:nvSpPr>
            <p:cNvPr id="11" name="object 11"/>
            <p:cNvSpPr/>
            <p:nvPr/>
          </p:nvSpPr>
          <p:spPr>
            <a:xfrm>
              <a:off x="2051640" y="4668546"/>
              <a:ext cx="313055" cy="313055"/>
            </a:xfrm>
            <a:custGeom>
              <a:avLst/>
              <a:gdLst/>
              <a:ahLst/>
              <a:cxnLst/>
              <a:rect l="l" t="t" r="r" b="b"/>
              <a:pathLst>
                <a:path w="313055" h="313054">
                  <a:moveTo>
                    <a:pt x="132336" y="312886"/>
                  </a:moveTo>
                  <a:lnTo>
                    <a:pt x="77237" y="293419"/>
                  </a:lnTo>
                  <a:lnTo>
                    <a:pt x="7501" y="161783"/>
                  </a:lnTo>
                  <a:lnTo>
                    <a:pt x="0" y="131950"/>
                  </a:lnTo>
                  <a:lnTo>
                    <a:pt x="4381" y="102546"/>
                  </a:lnTo>
                  <a:lnTo>
                    <a:pt x="19460" y="76913"/>
                  </a:lnTo>
                  <a:lnTo>
                    <a:pt x="44052" y="58394"/>
                  </a:lnTo>
                  <a:lnTo>
                    <a:pt x="150561" y="7476"/>
                  </a:lnTo>
                  <a:lnTo>
                    <a:pt x="180415" y="0"/>
                  </a:lnTo>
                  <a:lnTo>
                    <a:pt x="209845" y="4383"/>
                  </a:lnTo>
                  <a:lnTo>
                    <a:pt x="235498" y="19445"/>
                  </a:lnTo>
                  <a:lnTo>
                    <a:pt x="254019" y="44001"/>
                  </a:lnTo>
                  <a:lnTo>
                    <a:pt x="265529" y="68062"/>
                  </a:lnTo>
                  <a:lnTo>
                    <a:pt x="184556" y="68062"/>
                  </a:lnTo>
                  <a:lnTo>
                    <a:pt x="69837" y="122865"/>
                  </a:lnTo>
                  <a:lnTo>
                    <a:pt x="121288" y="238998"/>
                  </a:lnTo>
                  <a:lnTo>
                    <a:pt x="128160" y="244815"/>
                  </a:lnTo>
                  <a:lnTo>
                    <a:pt x="281566" y="244815"/>
                  </a:lnTo>
                  <a:lnTo>
                    <a:pt x="268727" y="254476"/>
                  </a:lnTo>
                  <a:lnTo>
                    <a:pt x="162195" y="305398"/>
                  </a:lnTo>
                  <a:lnTo>
                    <a:pt x="132336" y="312886"/>
                  </a:lnTo>
                  <a:close/>
                </a:path>
                <a:path w="313055" h="313054">
                  <a:moveTo>
                    <a:pt x="281566" y="244815"/>
                  </a:moveTo>
                  <a:lnTo>
                    <a:pt x="128160" y="244815"/>
                  </a:lnTo>
                  <a:lnTo>
                    <a:pt x="132301" y="242881"/>
                  </a:lnTo>
                  <a:lnTo>
                    <a:pt x="242910" y="190010"/>
                  </a:lnTo>
                  <a:lnTo>
                    <a:pt x="244686" y="185097"/>
                  </a:lnTo>
                  <a:lnTo>
                    <a:pt x="189501" y="69771"/>
                  </a:lnTo>
                  <a:lnTo>
                    <a:pt x="184556" y="68062"/>
                  </a:lnTo>
                  <a:lnTo>
                    <a:pt x="265529" y="68062"/>
                  </a:lnTo>
                  <a:lnTo>
                    <a:pt x="305247" y="151090"/>
                  </a:lnTo>
                  <a:lnTo>
                    <a:pt x="312749" y="180932"/>
                  </a:lnTo>
                  <a:lnTo>
                    <a:pt x="308371" y="210350"/>
                  </a:lnTo>
                  <a:lnTo>
                    <a:pt x="293301" y="235985"/>
                  </a:lnTo>
                  <a:lnTo>
                    <a:pt x="281566" y="244815"/>
                  </a:lnTo>
                  <a:close/>
                </a:path>
              </a:pathLst>
            </a:custGeom>
            <a:solidFill>
              <a:srgbClr val="F9AC1A"/>
            </a:solidFill>
          </p:spPr>
          <p:txBody>
            <a:bodyPr wrap="square" lIns="0" tIns="0" rIns="0" bIns="0" rtlCol="0"/>
            <a:lstStyle/>
            <a:p>
              <a:endParaRPr/>
            </a:p>
          </p:txBody>
        </p:sp>
        <p:sp>
          <p:nvSpPr>
            <p:cNvPr id="12" name="object 12"/>
            <p:cNvSpPr/>
            <p:nvPr/>
          </p:nvSpPr>
          <p:spPr>
            <a:xfrm>
              <a:off x="2048274" y="4665174"/>
              <a:ext cx="320040" cy="320040"/>
            </a:xfrm>
            <a:custGeom>
              <a:avLst/>
              <a:gdLst/>
              <a:ahLst/>
              <a:cxnLst/>
              <a:rect l="l" t="t" r="r" b="b"/>
              <a:pathLst>
                <a:path w="320039" h="320039">
                  <a:moveTo>
                    <a:pt x="132244" y="319616"/>
                  </a:moveTo>
                  <a:lnTo>
                    <a:pt x="89543" y="307504"/>
                  </a:lnTo>
                  <a:lnTo>
                    <a:pt x="59109" y="273644"/>
                  </a:lnTo>
                  <a:lnTo>
                    <a:pt x="7882" y="166585"/>
                  </a:lnTo>
                  <a:lnTo>
                    <a:pt x="0" y="131739"/>
                  </a:lnTo>
                  <a:lnTo>
                    <a:pt x="3084" y="109664"/>
                  </a:lnTo>
                  <a:lnTo>
                    <a:pt x="26539" y="71831"/>
                  </a:lnTo>
                  <a:lnTo>
                    <a:pt x="152494" y="7895"/>
                  </a:lnTo>
                  <a:lnTo>
                    <a:pt x="187238" y="0"/>
                  </a:lnTo>
                  <a:lnTo>
                    <a:pt x="209452" y="3105"/>
                  </a:lnTo>
                  <a:lnTo>
                    <a:pt x="217371" y="6589"/>
                  </a:lnTo>
                  <a:lnTo>
                    <a:pt x="187238" y="6589"/>
                  </a:lnTo>
                  <a:lnTo>
                    <a:pt x="179175" y="7030"/>
                  </a:lnTo>
                  <a:lnTo>
                    <a:pt x="48845" y="64750"/>
                  </a:lnTo>
                  <a:lnTo>
                    <a:pt x="17703" y="92676"/>
                  </a:lnTo>
                  <a:lnTo>
                    <a:pt x="6593" y="131739"/>
                  </a:lnTo>
                  <a:lnTo>
                    <a:pt x="6753" y="135096"/>
                  </a:lnTo>
                  <a:lnTo>
                    <a:pt x="65050" y="270811"/>
                  </a:lnTo>
                  <a:lnTo>
                    <a:pt x="93003" y="301914"/>
                  </a:lnTo>
                  <a:lnTo>
                    <a:pt x="132244" y="313059"/>
                  </a:lnTo>
                  <a:lnTo>
                    <a:pt x="163794" y="313059"/>
                  </a:lnTo>
                  <a:lnTo>
                    <a:pt x="158462" y="315238"/>
                  </a:lnTo>
                  <a:lnTo>
                    <a:pt x="149780" y="317690"/>
                  </a:lnTo>
                  <a:lnTo>
                    <a:pt x="141015" y="319140"/>
                  </a:lnTo>
                  <a:lnTo>
                    <a:pt x="132244" y="319616"/>
                  </a:lnTo>
                  <a:close/>
                </a:path>
                <a:path w="320039" h="320039">
                  <a:moveTo>
                    <a:pt x="273527" y="260808"/>
                  </a:moveTo>
                  <a:lnTo>
                    <a:pt x="270668" y="254863"/>
                  </a:lnTo>
                  <a:lnTo>
                    <a:pt x="288495" y="242934"/>
                  </a:lnTo>
                  <a:lnTo>
                    <a:pt x="301761" y="226968"/>
                  </a:lnTo>
                  <a:lnTo>
                    <a:pt x="310039" y="208181"/>
                  </a:lnTo>
                  <a:lnTo>
                    <a:pt x="312892" y="187879"/>
                  </a:lnTo>
                  <a:lnTo>
                    <a:pt x="312454" y="179725"/>
                  </a:lnTo>
                  <a:lnTo>
                    <a:pt x="254400" y="48803"/>
                  </a:lnTo>
                  <a:lnTo>
                    <a:pt x="226454" y="17706"/>
                  </a:lnTo>
                  <a:lnTo>
                    <a:pt x="187238" y="6589"/>
                  </a:lnTo>
                  <a:lnTo>
                    <a:pt x="217371" y="6589"/>
                  </a:lnTo>
                  <a:lnTo>
                    <a:pt x="260372" y="45974"/>
                  </a:lnTo>
                  <a:lnTo>
                    <a:pt x="311568" y="153063"/>
                  </a:lnTo>
                  <a:lnTo>
                    <a:pt x="319462" y="187879"/>
                  </a:lnTo>
                  <a:lnTo>
                    <a:pt x="316373" y="209984"/>
                  </a:lnTo>
                  <a:lnTo>
                    <a:pt x="307374" y="230427"/>
                  </a:lnTo>
                  <a:lnTo>
                    <a:pt x="292938" y="247805"/>
                  </a:lnTo>
                  <a:lnTo>
                    <a:pt x="273527" y="260808"/>
                  </a:lnTo>
                  <a:close/>
                </a:path>
                <a:path w="320039" h="320039">
                  <a:moveTo>
                    <a:pt x="78707" y="127262"/>
                  </a:moveTo>
                  <a:lnTo>
                    <a:pt x="75880" y="121325"/>
                  </a:lnTo>
                  <a:lnTo>
                    <a:pt x="182420" y="70407"/>
                  </a:lnTo>
                  <a:lnTo>
                    <a:pt x="184005" y="69630"/>
                  </a:lnTo>
                  <a:lnTo>
                    <a:pt x="185717" y="69288"/>
                  </a:lnTo>
                  <a:lnTo>
                    <a:pt x="191657" y="69257"/>
                  </a:lnTo>
                  <a:lnTo>
                    <a:pt x="195822" y="71682"/>
                  </a:lnTo>
                  <a:lnTo>
                    <a:pt x="197815" y="75847"/>
                  </a:lnTo>
                  <a:lnTo>
                    <a:pt x="186648" y="75847"/>
                  </a:lnTo>
                  <a:lnTo>
                    <a:pt x="185932" y="76003"/>
                  </a:lnTo>
                  <a:lnTo>
                    <a:pt x="78707" y="127262"/>
                  </a:lnTo>
                  <a:close/>
                </a:path>
                <a:path w="320039" h="320039">
                  <a:moveTo>
                    <a:pt x="143263" y="246253"/>
                  </a:moveTo>
                  <a:lnTo>
                    <a:pt x="135668" y="246253"/>
                  </a:lnTo>
                  <a:lnTo>
                    <a:pt x="134266" y="243269"/>
                  </a:lnTo>
                  <a:lnTo>
                    <a:pt x="242542" y="191543"/>
                  </a:lnTo>
                  <a:lnTo>
                    <a:pt x="243570" y="189743"/>
                  </a:lnTo>
                  <a:lnTo>
                    <a:pt x="243549" y="187786"/>
                  </a:lnTo>
                  <a:lnTo>
                    <a:pt x="243108" y="185764"/>
                  </a:lnTo>
                  <a:lnTo>
                    <a:pt x="191036" y="76905"/>
                  </a:lnTo>
                  <a:lnTo>
                    <a:pt x="189260" y="75847"/>
                  </a:lnTo>
                  <a:lnTo>
                    <a:pt x="197815" y="75847"/>
                  </a:lnTo>
                  <a:lnTo>
                    <a:pt x="249048" y="182936"/>
                  </a:lnTo>
                  <a:lnTo>
                    <a:pt x="249797" y="184552"/>
                  </a:lnTo>
                  <a:lnTo>
                    <a:pt x="250067" y="185764"/>
                  </a:lnTo>
                  <a:lnTo>
                    <a:pt x="250171" y="192196"/>
                  </a:lnTo>
                  <a:lnTo>
                    <a:pt x="247742" y="196334"/>
                  </a:lnTo>
                  <a:lnTo>
                    <a:pt x="243601" y="198355"/>
                  </a:lnTo>
                  <a:lnTo>
                    <a:pt x="143263" y="246253"/>
                  </a:lnTo>
                  <a:close/>
                </a:path>
                <a:path w="320039" h="320039">
                  <a:moveTo>
                    <a:pt x="75854" y="121337"/>
                  </a:moveTo>
                  <a:close/>
                </a:path>
                <a:path w="320039" h="320039">
                  <a:moveTo>
                    <a:pt x="77650" y="125067"/>
                  </a:moveTo>
                  <a:lnTo>
                    <a:pt x="75854" y="121337"/>
                  </a:lnTo>
                  <a:lnTo>
                    <a:pt x="77650" y="125067"/>
                  </a:lnTo>
                  <a:close/>
                </a:path>
                <a:path w="320039" h="320039">
                  <a:moveTo>
                    <a:pt x="133764" y="250328"/>
                  </a:moveTo>
                  <a:lnTo>
                    <a:pt x="127792" y="250328"/>
                  </a:lnTo>
                  <a:lnTo>
                    <a:pt x="123691" y="247932"/>
                  </a:lnTo>
                  <a:lnTo>
                    <a:pt x="120298" y="240937"/>
                  </a:lnTo>
                  <a:lnTo>
                    <a:pt x="69660" y="135096"/>
                  </a:lnTo>
                  <a:lnTo>
                    <a:pt x="69318" y="133386"/>
                  </a:lnTo>
                  <a:lnTo>
                    <a:pt x="69377" y="127262"/>
                  </a:lnTo>
                  <a:lnTo>
                    <a:pt x="71707" y="123283"/>
                  </a:lnTo>
                  <a:lnTo>
                    <a:pt x="75854" y="121337"/>
                  </a:lnTo>
                  <a:lnTo>
                    <a:pt x="77650" y="125067"/>
                  </a:lnTo>
                  <a:lnTo>
                    <a:pt x="78675" y="127262"/>
                  </a:lnTo>
                  <a:lnTo>
                    <a:pt x="76939" y="128102"/>
                  </a:lnTo>
                  <a:lnTo>
                    <a:pt x="75912" y="129842"/>
                  </a:lnTo>
                  <a:lnTo>
                    <a:pt x="75880" y="132453"/>
                  </a:lnTo>
                  <a:lnTo>
                    <a:pt x="76031" y="133169"/>
                  </a:lnTo>
                  <a:lnTo>
                    <a:pt x="127594" y="240937"/>
                  </a:lnTo>
                  <a:lnTo>
                    <a:pt x="128477" y="242744"/>
                  </a:lnTo>
                  <a:lnTo>
                    <a:pt x="130221" y="243738"/>
                  </a:lnTo>
                  <a:lnTo>
                    <a:pt x="132801" y="243770"/>
                  </a:lnTo>
                  <a:lnTo>
                    <a:pt x="134475" y="243770"/>
                  </a:lnTo>
                  <a:lnTo>
                    <a:pt x="135668" y="246253"/>
                  </a:lnTo>
                  <a:lnTo>
                    <a:pt x="143263" y="246253"/>
                  </a:lnTo>
                  <a:lnTo>
                    <a:pt x="135445" y="249985"/>
                  </a:lnTo>
                  <a:lnTo>
                    <a:pt x="133764" y="250328"/>
                  </a:lnTo>
                  <a:close/>
                </a:path>
                <a:path w="320039" h="320039">
                  <a:moveTo>
                    <a:pt x="243108" y="185796"/>
                  </a:moveTo>
                  <a:close/>
                </a:path>
                <a:path w="320039" h="320039">
                  <a:moveTo>
                    <a:pt x="127624" y="240969"/>
                  </a:moveTo>
                  <a:close/>
                </a:path>
                <a:path w="320039" h="320039">
                  <a:moveTo>
                    <a:pt x="134240" y="243281"/>
                  </a:moveTo>
                  <a:close/>
                </a:path>
                <a:path w="320039" h="320039">
                  <a:moveTo>
                    <a:pt x="135668" y="246253"/>
                  </a:moveTo>
                  <a:lnTo>
                    <a:pt x="134240" y="243281"/>
                  </a:lnTo>
                  <a:lnTo>
                    <a:pt x="135668" y="246253"/>
                  </a:lnTo>
                  <a:close/>
                </a:path>
                <a:path w="320039" h="320039">
                  <a:moveTo>
                    <a:pt x="134475" y="243770"/>
                  </a:moveTo>
                  <a:lnTo>
                    <a:pt x="132801" y="243770"/>
                  </a:lnTo>
                  <a:lnTo>
                    <a:pt x="133549" y="243611"/>
                  </a:lnTo>
                  <a:lnTo>
                    <a:pt x="134240" y="243281"/>
                  </a:lnTo>
                  <a:lnTo>
                    <a:pt x="134475" y="243770"/>
                  </a:lnTo>
                  <a:close/>
                </a:path>
                <a:path w="320039" h="320039">
                  <a:moveTo>
                    <a:pt x="163794" y="313059"/>
                  </a:moveTo>
                  <a:lnTo>
                    <a:pt x="132244" y="313059"/>
                  </a:lnTo>
                  <a:lnTo>
                    <a:pt x="140293" y="312618"/>
                  </a:lnTo>
                  <a:lnTo>
                    <a:pt x="148342" y="311279"/>
                  </a:lnTo>
                  <a:lnTo>
                    <a:pt x="156321" y="309020"/>
                  </a:lnTo>
                  <a:lnTo>
                    <a:pt x="164160" y="305817"/>
                  </a:lnTo>
                  <a:lnTo>
                    <a:pt x="270668" y="254863"/>
                  </a:lnTo>
                  <a:lnTo>
                    <a:pt x="273527" y="260808"/>
                  </a:lnTo>
                  <a:lnTo>
                    <a:pt x="166987" y="311754"/>
                  </a:lnTo>
                  <a:lnTo>
                    <a:pt x="163794" y="313059"/>
                  </a:lnTo>
                  <a:close/>
                </a:path>
              </a:pathLst>
            </a:custGeom>
            <a:solidFill>
              <a:srgbClr val="E68C1A"/>
            </a:solidFill>
          </p:spPr>
          <p:txBody>
            <a:bodyPr wrap="square" lIns="0" tIns="0" rIns="0" bIns="0" rtlCol="0"/>
            <a:lstStyle/>
            <a:p>
              <a:endParaRPr/>
            </a:p>
          </p:txBody>
        </p:sp>
        <p:sp>
          <p:nvSpPr>
            <p:cNvPr id="13" name="object 13"/>
            <p:cNvSpPr/>
            <p:nvPr/>
          </p:nvSpPr>
          <p:spPr>
            <a:xfrm>
              <a:off x="1546320" y="4551402"/>
              <a:ext cx="2209800" cy="2400300"/>
            </a:xfrm>
            <a:custGeom>
              <a:avLst/>
              <a:gdLst/>
              <a:ahLst/>
              <a:cxnLst/>
              <a:rect l="l" t="t" r="r" b="b"/>
              <a:pathLst>
                <a:path w="2209800" h="2400300">
                  <a:moveTo>
                    <a:pt x="833525" y="2399683"/>
                  </a:moveTo>
                  <a:lnTo>
                    <a:pt x="0" y="657361"/>
                  </a:lnTo>
                  <a:lnTo>
                    <a:pt x="1376052" y="0"/>
                  </a:lnTo>
                  <a:lnTo>
                    <a:pt x="2209580" y="1742297"/>
                  </a:lnTo>
                  <a:lnTo>
                    <a:pt x="833525" y="2399683"/>
                  </a:lnTo>
                  <a:close/>
                </a:path>
              </a:pathLst>
            </a:custGeom>
            <a:solidFill>
              <a:srgbClr val="4B4537"/>
            </a:solidFill>
          </p:spPr>
          <p:txBody>
            <a:bodyPr wrap="square" lIns="0" tIns="0" rIns="0" bIns="0" rtlCol="0"/>
            <a:lstStyle/>
            <a:p>
              <a:endParaRPr/>
            </a:p>
          </p:txBody>
        </p:sp>
        <p:sp>
          <p:nvSpPr>
            <p:cNvPr id="14" name="object 14"/>
            <p:cNvSpPr/>
            <p:nvPr/>
          </p:nvSpPr>
          <p:spPr>
            <a:xfrm>
              <a:off x="1598423" y="4601388"/>
              <a:ext cx="2105660" cy="2299970"/>
            </a:xfrm>
            <a:custGeom>
              <a:avLst/>
              <a:gdLst/>
              <a:ahLst/>
              <a:cxnLst/>
              <a:rect l="l" t="t" r="r" b="b"/>
              <a:pathLst>
                <a:path w="2105660" h="2299970">
                  <a:moveTo>
                    <a:pt x="802389" y="2299747"/>
                  </a:moveTo>
                  <a:lnTo>
                    <a:pt x="0" y="622416"/>
                  </a:lnTo>
                  <a:lnTo>
                    <a:pt x="1302950" y="0"/>
                  </a:lnTo>
                  <a:lnTo>
                    <a:pt x="2105373" y="1677295"/>
                  </a:lnTo>
                  <a:lnTo>
                    <a:pt x="802389" y="2299747"/>
                  </a:lnTo>
                  <a:close/>
                </a:path>
              </a:pathLst>
            </a:custGeom>
            <a:solidFill>
              <a:srgbClr val="665E4B"/>
            </a:solidFill>
          </p:spPr>
          <p:txBody>
            <a:bodyPr wrap="square" lIns="0" tIns="0" rIns="0" bIns="0" rtlCol="0"/>
            <a:lstStyle/>
            <a:p>
              <a:endParaRPr/>
            </a:p>
          </p:txBody>
        </p:sp>
        <p:sp>
          <p:nvSpPr>
            <p:cNvPr id="15" name="object 15"/>
            <p:cNvSpPr/>
            <p:nvPr/>
          </p:nvSpPr>
          <p:spPr>
            <a:xfrm>
              <a:off x="1700514" y="4686250"/>
              <a:ext cx="1734820" cy="2099310"/>
            </a:xfrm>
            <a:custGeom>
              <a:avLst/>
              <a:gdLst/>
              <a:ahLst/>
              <a:cxnLst/>
              <a:rect l="l" t="t" r="r" b="b"/>
              <a:pathLst>
                <a:path w="1734820" h="2099309">
                  <a:moveTo>
                    <a:pt x="742598" y="2098717"/>
                  </a:moveTo>
                  <a:lnTo>
                    <a:pt x="0" y="546355"/>
                  </a:lnTo>
                  <a:lnTo>
                    <a:pt x="1143659" y="0"/>
                  </a:lnTo>
                  <a:lnTo>
                    <a:pt x="1734363" y="1234888"/>
                  </a:lnTo>
                  <a:lnTo>
                    <a:pt x="1568537" y="1704153"/>
                  </a:lnTo>
                  <a:lnTo>
                    <a:pt x="742598" y="2098717"/>
                  </a:lnTo>
                  <a:close/>
                </a:path>
              </a:pathLst>
            </a:custGeom>
            <a:solidFill>
              <a:srgbClr val="FFFFFF"/>
            </a:solidFill>
          </p:spPr>
          <p:txBody>
            <a:bodyPr wrap="square" lIns="0" tIns="0" rIns="0" bIns="0" rtlCol="0"/>
            <a:lstStyle/>
            <a:p>
              <a:endParaRPr/>
            </a:p>
          </p:txBody>
        </p:sp>
        <p:sp>
          <p:nvSpPr>
            <p:cNvPr id="16" name="object 16"/>
            <p:cNvSpPr/>
            <p:nvPr/>
          </p:nvSpPr>
          <p:spPr>
            <a:xfrm>
              <a:off x="2005411" y="5267786"/>
              <a:ext cx="258445" cy="257810"/>
            </a:xfrm>
            <a:custGeom>
              <a:avLst/>
              <a:gdLst/>
              <a:ahLst/>
              <a:cxnLst/>
              <a:rect l="l" t="t" r="r" b="b"/>
              <a:pathLst>
                <a:path w="258444" h="257810">
                  <a:moveTo>
                    <a:pt x="97333" y="257646"/>
                  </a:moveTo>
                  <a:lnTo>
                    <a:pt x="64179" y="237835"/>
                  </a:lnTo>
                  <a:lnTo>
                    <a:pt x="3363" y="110701"/>
                  </a:lnTo>
                  <a:lnTo>
                    <a:pt x="0" y="97260"/>
                  </a:lnTo>
                  <a:lnTo>
                    <a:pt x="1973" y="84012"/>
                  </a:lnTo>
                  <a:lnTo>
                    <a:pt x="8764" y="72466"/>
                  </a:lnTo>
                  <a:lnTo>
                    <a:pt x="19855" y="64132"/>
                  </a:lnTo>
                  <a:lnTo>
                    <a:pt x="147044" y="3390"/>
                  </a:lnTo>
                  <a:lnTo>
                    <a:pt x="160494" y="0"/>
                  </a:lnTo>
                  <a:lnTo>
                    <a:pt x="173748" y="1960"/>
                  </a:lnTo>
                  <a:lnTo>
                    <a:pt x="185292" y="8739"/>
                  </a:lnTo>
                  <a:lnTo>
                    <a:pt x="193613" y="19807"/>
                  </a:lnTo>
                  <a:lnTo>
                    <a:pt x="254460" y="146941"/>
                  </a:lnTo>
                  <a:lnTo>
                    <a:pt x="257856" y="160373"/>
                  </a:lnTo>
                  <a:lnTo>
                    <a:pt x="255890" y="173607"/>
                  </a:lnTo>
                  <a:lnTo>
                    <a:pt x="249095" y="185149"/>
                  </a:lnTo>
                  <a:lnTo>
                    <a:pt x="238000" y="193510"/>
                  </a:lnTo>
                  <a:lnTo>
                    <a:pt x="110811" y="254252"/>
                  </a:lnTo>
                  <a:lnTo>
                    <a:pt x="97333" y="257646"/>
                  </a:lnTo>
                  <a:close/>
                </a:path>
              </a:pathLst>
            </a:custGeom>
            <a:solidFill>
              <a:srgbClr val="E8E8E8"/>
            </a:solidFill>
          </p:spPr>
          <p:txBody>
            <a:bodyPr wrap="square" lIns="0" tIns="0" rIns="0" bIns="0" rtlCol="0"/>
            <a:lstStyle/>
            <a:p>
              <a:endParaRPr/>
            </a:p>
          </p:txBody>
        </p:sp>
        <p:sp>
          <p:nvSpPr>
            <p:cNvPr id="17" name="object 17"/>
            <p:cNvSpPr/>
            <p:nvPr/>
          </p:nvSpPr>
          <p:spPr>
            <a:xfrm>
              <a:off x="2220048" y="4986108"/>
              <a:ext cx="620395" cy="443230"/>
            </a:xfrm>
            <a:custGeom>
              <a:avLst/>
              <a:gdLst/>
              <a:ahLst/>
              <a:cxnLst/>
              <a:rect l="l" t="t" r="r" b="b"/>
              <a:pathLst>
                <a:path w="620394" h="443229">
                  <a:moveTo>
                    <a:pt x="441375" y="184302"/>
                  </a:moveTo>
                  <a:lnTo>
                    <a:pt x="421436" y="142646"/>
                  </a:lnTo>
                  <a:lnTo>
                    <a:pt x="35521" y="326986"/>
                  </a:lnTo>
                  <a:lnTo>
                    <a:pt x="55460" y="368668"/>
                  </a:lnTo>
                  <a:lnTo>
                    <a:pt x="441375" y="184302"/>
                  </a:lnTo>
                  <a:close/>
                </a:path>
                <a:path w="620394" h="443229">
                  <a:moveTo>
                    <a:pt x="548995" y="41681"/>
                  </a:moveTo>
                  <a:lnTo>
                    <a:pt x="529018" y="0"/>
                  </a:lnTo>
                  <a:lnTo>
                    <a:pt x="0" y="252780"/>
                  </a:lnTo>
                  <a:lnTo>
                    <a:pt x="19939" y="294462"/>
                  </a:lnTo>
                  <a:lnTo>
                    <a:pt x="548995" y="41681"/>
                  </a:lnTo>
                  <a:close/>
                </a:path>
                <a:path w="620394" h="443229">
                  <a:moveTo>
                    <a:pt x="619975" y="190144"/>
                  </a:moveTo>
                  <a:lnTo>
                    <a:pt x="600075" y="148450"/>
                  </a:lnTo>
                  <a:lnTo>
                    <a:pt x="71018" y="401205"/>
                  </a:lnTo>
                  <a:lnTo>
                    <a:pt x="90957" y="442899"/>
                  </a:lnTo>
                  <a:lnTo>
                    <a:pt x="619975" y="190144"/>
                  </a:lnTo>
                  <a:close/>
                </a:path>
              </a:pathLst>
            </a:custGeom>
            <a:solidFill>
              <a:srgbClr val="A6A5A6"/>
            </a:solidFill>
          </p:spPr>
          <p:txBody>
            <a:bodyPr wrap="square" lIns="0" tIns="0" rIns="0" bIns="0" rtlCol="0"/>
            <a:lstStyle/>
            <a:p>
              <a:endParaRPr/>
            </a:p>
          </p:txBody>
        </p:sp>
        <p:sp>
          <p:nvSpPr>
            <p:cNvPr id="18" name="object 18"/>
            <p:cNvSpPr/>
            <p:nvPr/>
          </p:nvSpPr>
          <p:spPr>
            <a:xfrm>
              <a:off x="2161587" y="5594194"/>
              <a:ext cx="257810" cy="257810"/>
            </a:xfrm>
            <a:custGeom>
              <a:avLst/>
              <a:gdLst/>
              <a:ahLst/>
              <a:cxnLst/>
              <a:rect l="l" t="t" r="r" b="b"/>
              <a:pathLst>
                <a:path w="257810" h="257810">
                  <a:moveTo>
                    <a:pt x="97303" y="257645"/>
                  </a:moveTo>
                  <a:lnTo>
                    <a:pt x="64185" y="237793"/>
                  </a:lnTo>
                  <a:lnTo>
                    <a:pt x="3377" y="110683"/>
                  </a:lnTo>
                  <a:lnTo>
                    <a:pt x="0" y="97251"/>
                  </a:lnTo>
                  <a:lnTo>
                    <a:pt x="1970" y="84016"/>
                  </a:lnTo>
                  <a:lnTo>
                    <a:pt x="8757" y="72482"/>
                  </a:lnTo>
                  <a:lnTo>
                    <a:pt x="19829" y="64153"/>
                  </a:lnTo>
                  <a:lnTo>
                    <a:pt x="147058" y="3411"/>
                  </a:lnTo>
                  <a:lnTo>
                    <a:pt x="160482" y="0"/>
                  </a:lnTo>
                  <a:lnTo>
                    <a:pt x="173722" y="1953"/>
                  </a:lnTo>
                  <a:lnTo>
                    <a:pt x="185270" y="8738"/>
                  </a:lnTo>
                  <a:lnTo>
                    <a:pt x="193619" y="19820"/>
                  </a:lnTo>
                  <a:lnTo>
                    <a:pt x="254402" y="146931"/>
                  </a:lnTo>
                  <a:lnTo>
                    <a:pt x="257799" y="160380"/>
                  </a:lnTo>
                  <a:lnTo>
                    <a:pt x="255838" y="173616"/>
                  </a:lnTo>
                  <a:lnTo>
                    <a:pt x="249054" y="185143"/>
                  </a:lnTo>
                  <a:lnTo>
                    <a:pt x="237982" y="193468"/>
                  </a:lnTo>
                  <a:lnTo>
                    <a:pt x="110722" y="254265"/>
                  </a:lnTo>
                  <a:lnTo>
                    <a:pt x="97303" y="257645"/>
                  </a:lnTo>
                  <a:close/>
                </a:path>
              </a:pathLst>
            </a:custGeom>
            <a:solidFill>
              <a:srgbClr val="E8E8E8"/>
            </a:solidFill>
          </p:spPr>
          <p:txBody>
            <a:bodyPr wrap="square" lIns="0" tIns="0" rIns="0" bIns="0" rtlCol="0"/>
            <a:lstStyle/>
            <a:p>
              <a:endParaRPr/>
            </a:p>
          </p:txBody>
        </p:sp>
        <p:sp>
          <p:nvSpPr>
            <p:cNvPr id="19" name="object 19"/>
            <p:cNvSpPr/>
            <p:nvPr/>
          </p:nvSpPr>
          <p:spPr>
            <a:xfrm>
              <a:off x="2376170" y="5312562"/>
              <a:ext cx="620395" cy="443230"/>
            </a:xfrm>
            <a:custGeom>
              <a:avLst/>
              <a:gdLst/>
              <a:ahLst/>
              <a:cxnLst/>
              <a:rect l="l" t="t" r="r" b="b"/>
              <a:pathLst>
                <a:path w="620394" h="443229">
                  <a:moveTo>
                    <a:pt x="413588" y="197548"/>
                  </a:moveTo>
                  <a:lnTo>
                    <a:pt x="393649" y="155867"/>
                  </a:lnTo>
                  <a:lnTo>
                    <a:pt x="35521" y="326961"/>
                  </a:lnTo>
                  <a:lnTo>
                    <a:pt x="55435" y="368604"/>
                  </a:lnTo>
                  <a:lnTo>
                    <a:pt x="413588" y="197548"/>
                  </a:lnTo>
                  <a:close/>
                </a:path>
                <a:path w="620394" h="443229">
                  <a:moveTo>
                    <a:pt x="548995" y="41656"/>
                  </a:moveTo>
                  <a:lnTo>
                    <a:pt x="529094" y="0"/>
                  </a:lnTo>
                  <a:lnTo>
                    <a:pt x="0" y="252755"/>
                  </a:lnTo>
                  <a:lnTo>
                    <a:pt x="19939" y="294373"/>
                  </a:lnTo>
                  <a:lnTo>
                    <a:pt x="548995" y="41656"/>
                  </a:lnTo>
                  <a:close/>
                </a:path>
                <a:path w="620394" h="443229">
                  <a:moveTo>
                    <a:pt x="620039" y="190080"/>
                  </a:moveTo>
                  <a:lnTo>
                    <a:pt x="600113" y="148424"/>
                  </a:lnTo>
                  <a:lnTo>
                    <a:pt x="71043" y="401193"/>
                  </a:lnTo>
                  <a:lnTo>
                    <a:pt x="90957" y="442810"/>
                  </a:lnTo>
                  <a:lnTo>
                    <a:pt x="620039" y="190080"/>
                  </a:lnTo>
                  <a:close/>
                </a:path>
              </a:pathLst>
            </a:custGeom>
            <a:solidFill>
              <a:srgbClr val="A6A5A6"/>
            </a:solidFill>
          </p:spPr>
          <p:txBody>
            <a:bodyPr wrap="square" lIns="0" tIns="0" rIns="0" bIns="0" rtlCol="0"/>
            <a:lstStyle/>
            <a:p>
              <a:endParaRPr/>
            </a:p>
          </p:txBody>
        </p:sp>
        <p:sp>
          <p:nvSpPr>
            <p:cNvPr id="20" name="object 20"/>
            <p:cNvSpPr/>
            <p:nvPr/>
          </p:nvSpPr>
          <p:spPr>
            <a:xfrm>
              <a:off x="2317707" y="5920619"/>
              <a:ext cx="258445" cy="257810"/>
            </a:xfrm>
            <a:custGeom>
              <a:avLst/>
              <a:gdLst/>
              <a:ahLst/>
              <a:cxnLst/>
              <a:rect l="l" t="t" r="r" b="b"/>
              <a:pathLst>
                <a:path w="258444" h="257810">
                  <a:moveTo>
                    <a:pt x="97334" y="257646"/>
                  </a:moveTo>
                  <a:lnTo>
                    <a:pt x="64224" y="237829"/>
                  </a:lnTo>
                  <a:lnTo>
                    <a:pt x="3377" y="110719"/>
                  </a:lnTo>
                  <a:lnTo>
                    <a:pt x="0" y="97251"/>
                  </a:lnTo>
                  <a:lnTo>
                    <a:pt x="1974" y="84006"/>
                  </a:lnTo>
                  <a:lnTo>
                    <a:pt x="8773" y="72475"/>
                  </a:lnTo>
                  <a:lnTo>
                    <a:pt x="19869" y="64150"/>
                  </a:lnTo>
                  <a:lnTo>
                    <a:pt x="147026" y="3408"/>
                  </a:lnTo>
                  <a:lnTo>
                    <a:pt x="160503" y="0"/>
                  </a:lnTo>
                  <a:lnTo>
                    <a:pt x="173761" y="1954"/>
                  </a:lnTo>
                  <a:lnTo>
                    <a:pt x="185309" y="8739"/>
                  </a:lnTo>
                  <a:lnTo>
                    <a:pt x="193658" y="19825"/>
                  </a:lnTo>
                  <a:lnTo>
                    <a:pt x="254466" y="146935"/>
                  </a:lnTo>
                  <a:lnTo>
                    <a:pt x="257849" y="160367"/>
                  </a:lnTo>
                  <a:lnTo>
                    <a:pt x="255884" y="173602"/>
                  </a:lnTo>
                  <a:lnTo>
                    <a:pt x="249089" y="185135"/>
                  </a:lnTo>
                  <a:lnTo>
                    <a:pt x="237982" y="193464"/>
                  </a:lnTo>
                  <a:lnTo>
                    <a:pt x="110793" y="254270"/>
                  </a:lnTo>
                  <a:lnTo>
                    <a:pt x="97334" y="257646"/>
                  </a:lnTo>
                  <a:close/>
                </a:path>
              </a:pathLst>
            </a:custGeom>
            <a:solidFill>
              <a:srgbClr val="E8E8E8"/>
            </a:solidFill>
          </p:spPr>
          <p:txBody>
            <a:bodyPr wrap="square" lIns="0" tIns="0" rIns="0" bIns="0" rtlCol="0"/>
            <a:lstStyle/>
            <a:p>
              <a:endParaRPr/>
            </a:p>
          </p:txBody>
        </p:sp>
        <p:sp>
          <p:nvSpPr>
            <p:cNvPr id="21" name="object 21"/>
            <p:cNvSpPr/>
            <p:nvPr/>
          </p:nvSpPr>
          <p:spPr>
            <a:xfrm>
              <a:off x="2532354" y="5638952"/>
              <a:ext cx="584835" cy="443230"/>
            </a:xfrm>
            <a:custGeom>
              <a:avLst/>
              <a:gdLst/>
              <a:ahLst/>
              <a:cxnLst/>
              <a:rect l="l" t="t" r="r" b="b"/>
              <a:pathLst>
                <a:path w="584835" h="443229">
                  <a:moveTo>
                    <a:pt x="527227" y="234416"/>
                  </a:moveTo>
                  <a:lnTo>
                    <a:pt x="507314" y="192798"/>
                  </a:lnTo>
                  <a:lnTo>
                    <a:pt x="71018" y="401218"/>
                  </a:lnTo>
                  <a:lnTo>
                    <a:pt x="90957" y="442849"/>
                  </a:lnTo>
                  <a:lnTo>
                    <a:pt x="527227" y="234416"/>
                  </a:lnTo>
                  <a:close/>
                </a:path>
                <a:path w="584835" h="443229">
                  <a:moveTo>
                    <a:pt x="548995" y="41694"/>
                  </a:moveTo>
                  <a:lnTo>
                    <a:pt x="529031" y="0"/>
                  </a:lnTo>
                  <a:lnTo>
                    <a:pt x="0" y="252793"/>
                  </a:lnTo>
                  <a:lnTo>
                    <a:pt x="19900" y="294411"/>
                  </a:lnTo>
                  <a:lnTo>
                    <a:pt x="548995" y="41694"/>
                  </a:lnTo>
                  <a:close/>
                </a:path>
                <a:path w="584835" h="443229">
                  <a:moveTo>
                    <a:pt x="584492" y="115887"/>
                  </a:moveTo>
                  <a:lnTo>
                    <a:pt x="564578" y="74269"/>
                  </a:lnTo>
                  <a:lnTo>
                    <a:pt x="35496" y="326961"/>
                  </a:lnTo>
                  <a:lnTo>
                    <a:pt x="55422" y="368642"/>
                  </a:lnTo>
                  <a:lnTo>
                    <a:pt x="584492" y="115887"/>
                  </a:lnTo>
                  <a:close/>
                </a:path>
              </a:pathLst>
            </a:custGeom>
            <a:solidFill>
              <a:srgbClr val="A6A5A6"/>
            </a:solidFill>
          </p:spPr>
          <p:txBody>
            <a:bodyPr wrap="square" lIns="0" tIns="0" rIns="0" bIns="0" rtlCol="0"/>
            <a:lstStyle/>
            <a:p>
              <a:endParaRPr/>
            </a:p>
          </p:txBody>
        </p:sp>
        <p:sp>
          <p:nvSpPr>
            <p:cNvPr id="22" name="object 22"/>
            <p:cNvSpPr/>
            <p:nvPr/>
          </p:nvSpPr>
          <p:spPr>
            <a:xfrm>
              <a:off x="2473891" y="6247014"/>
              <a:ext cx="258445" cy="257810"/>
            </a:xfrm>
            <a:custGeom>
              <a:avLst/>
              <a:gdLst/>
              <a:ahLst/>
              <a:cxnLst/>
              <a:rect l="l" t="t" r="r" b="b"/>
              <a:pathLst>
                <a:path w="258444" h="257809">
                  <a:moveTo>
                    <a:pt x="97328" y="257658"/>
                  </a:moveTo>
                  <a:lnTo>
                    <a:pt x="64191" y="237824"/>
                  </a:lnTo>
                  <a:lnTo>
                    <a:pt x="3384" y="110714"/>
                  </a:lnTo>
                  <a:lnTo>
                    <a:pt x="0" y="97269"/>
                  </a:lnTo>
                  <a:lnTo>
                    <a:pt x="1957" y="84035"/>
                  </a:lnTo>
                  <a:lnTo>
                    <a:pt x="8733" y="72509"/>
                  </a:lnTo>
                  <a:lnTo>
                    <a:pt x="19804" y="64185"/>
                  </a:lnTo>
                  <a:lnTo>
                    <a:pt x="147032" y="3379"/>
                  </a:lnTo>
                  <a:lnTo>
                    <a:pt x="160473" y="0"/>
                  </a:lnTo>
                  <a:lnTo>
                    <a:pt x="173717" y="1965"/>
                  </a:lnTo>
                  <a:lnTo>
                    <a:pt x="185259" y="8758"/>
                  </a:lnTo>
                  <a:lnTo>
                    <a:pt x="193593" y="19860"/>
                  </a:lnTo>
                  <a:lnTo>
                    <a:pt x="254440" y="146930"/>
                  </a:lnTo>
                  <a:lnTo>
                    <a:pt x="257818" y="160371"/>
                  </a:lnTo>
                  <a:lnTo>
                    <a:pt x="255847" y="173619"/>
                  </a:lnTo>
                  <a:lnTo>
                    <a:pt x="249057" y="185165"/>
                  </a:lnTo>
                  <a:lnTo>
                    <a:pt x="237980" y="193499"/>
                  </a:lnTo>
                  <a:lnTo>
                    <a:pt x="110792" y="254297"/>
                  </a:lnTo>
                  <a:lnTo>
                    <a:pt x="97328" y="257658"/>
                  </a:lnTo>
                  <a:close/>
                </a:path>
              </a:pathLst>
            </a:custGeom>
            <a:solidFill>
              <a:srgbClr val="E8E8E8"/>
            </a:solidFill>
          </p:spPr>
          <p:txBody>
            <a:bodyPr wrap="square" lIns="0" tIns="0" rIns="0" bIns="0" rtlCol="0"/>
            <a:lstStyle/>
            <a:p>
              <a:endParaRPr/>
            </a:p>
          </p:txBody>
        </p:sp>
        <p:sp>
          <p:nvSpPr>
            <p:cNvPr id="23" name="object 23"/>
            <p:cNvSpPr/>
            <p:nvPr/>
          </p:nvSpPr>
          <p:spPr>
            <a:xfrm>
              <a:off x="2688475" y="6090589"/>
              <a:ext cx="620395" cy="318135"/>
            </a:xfrm>
            <a:custGeom>
              <a:avLst/>
              <a:gdLst/>
              <a:ahLst/>
              <a:cxnLst/>
              <a:rect l="l" t="t" r="r" b="b"/>
              <a:pathLst>
                <a:path w="620395" h="318135">
                  <a:moveTo>
                    <a:pt x="286867" y="41681"/>
                  </a:moveTo>
                  <a:lnTo>
                    <a:pt x="266954" y="0"/>
                  </a:lnTo>
                  <a:lnTo>
                    <a:pt x="0" y="127520"/>
                  </a:lnTo>
                  <a:lnTo>
                    <a:pt x="19977" y="169202"/>
                  </a:lnTo>
                  <a:lnTo>
                    <a:pt x="286867" y="41681"/>
                  </a:lnTo>
                  <a:close/>
                </a:path>
                <a:path w="620395" h="318135">
                  <a:moveTo>
                    <a:pt x="322389" y="115925"/>
                  </a:moveTo>
                  <a:lnTo>
                    <a:pt x="302450" y="74231"/>
                  </a:lnTo>
                  <a:lnTo>
                    <a:pt x="35521" y="201777"/>
                  </a:lnTo>
                  <a:lnTo>
                    <a:pt x="55499" y="243433"/>
                  </a:lnTo>
                  <a:lnTo>
                    <a:pt x="322389" y="115925"/>
                  </a:lnTo>
                  <a:close/>
                </a:path>
                <a:path w="620395" h="318135">
                  <a:moveTo>
                    <a:pt x="620014" y="64909"/>
                  </a:moveTo>
                  <a:lnTo>
                    <a:pt x="600075" y="23228"/>
                  </a:lnTo>
                  <a:lnTo>
                    <a:pt x="71081" y="276009"/>
                  </a:lnTo>
                  <a:lnTo>
                    <a:pt x="90957" y="317665"/>
                  </a:lnTo>
                  <a:lnTo>
                    <a:pt x="620014" y="64909"/>
                  </a:lnTo>
                  <a:close/>
                </a:path>
              </a:pathLst>
            </a:custGeom>
            <a:solidFill>
              <a:srgbClr val="A6A5A6"/>
            </a:solidFill>
          </p:spPr>
          <p:txBody>
            <a:bodyPr wrap="square" lIns="0" tIns="0" rIns="0" bIns="0" rtlCol="0"/>
            <a:lstStyle/>
            <a:p>
              <a:endParaRPr/>
            </a:p>
          </p:txBody>
        </p:sp>
        <p:sp>
          <p:nvSpPr>
            <p:cNvPr id="24" name="object 24"/>
            <p:cNvSpPr/>
            <p:nvPr/>
          </p:nvSpPr>
          <p:spPr>
            <a:xfrm>
              <a:off x="2003633" y="4723550"/>
              <a:ext cx="478790" cy="349250"/>
            </a:xfrm>
            <a:custGeom>
              <a:avLst/>
              <a:gdLst/>
              <a:ahLst/>
              <a:cxnLst/>
              <a:rect l="l" t="t" r="r" b="b"/>
              <a:pathLst>
                <a:path w="478789" h="349250">
                  <a:moveTo>
                    <a:pt x="87406" y="348655"/>
                  </a:moveTo>
                  <a:lnTo>
                    <a:pt x="3126" y="218371"/>
                  </a:lnTo>
                  <a:lnTo>
                    <a:pt x="0" y="205918"/>
                  </a:lnTo>
                  <a:lnTo>
                    <a:pt x="1825" y="193644"/>
                  </a:lnTo>
                  <a:lnTo>
                    <a:pt x="8119" y="182955"/>
                  </a:lnTo>
                  <a:lnTo>
                    <a:pt x="18399" y="175256"/>
                  </a:lnTo>
                  <a:lnTo>
                    <a:pt x="378672" y="3141"/>
                  </a:lnTo>
                  <a:lnTo>
                    <a:pt x="391116" y="0"/>
                  </a:lnTo>
                  <a:lnTo>
                    <a:pt x="403396" y="1812"/>
                  </a:lnTo>
                  <a:lnTo>
                    <a:pt x="414108" y="8089"/>
                  </a:lnTo>
                  <a:lnTo>
                    <a:pt x="421849" y="18341"/>
                  </a:lnTo>
                  <a:lnTo>
                    <a:pt x="475378" y="130279"/>
                  </a:lnTo>
                  <a:lnTo>
                    <a:pt x="478531" y="142742"/>
                  </a:lnTo>
                  <a:lnTo>
                    <a:pt x="476703" y="155013"/>
                  </a:lnTo>
                  <a:lnTo>
                    <a:pt x="470393" y="165713"/>
                  </a:lnTo>
                  <a:lnTo>
                    <a:pt x="460104" y="173457"/>
                  </a:lnTo>
                  <a:lnTo>
                    <a:pt x="99863" y="345513"/>
                  </a:lnTo>
                  <a:lnTo>
                    <a:pt x="87406" y="348655"/>
                  </a:lnTo>
                  <a:close/>
                </a:path>
              </a:pathLst>
            </a:custGeom>
            <a:solidFill>
              <a:srgbClr val="F9AC1A"/>
            </a:solidFill>
          </p:spPr>
          <p:txBody>
            <a:bodyPr wrap="square" lIns="0" tIns="0" rIns="0" bIns="0" rtlCol="0"/>
            <a:lstStyle/>
            <a:p>
              <a:endParaRPr/>
            </a:p>
          </p:txBody>
        </p:sp>
        <p:sp>
          <p:nvSpPr>
            <p:cNvPr id="25" name="object 25"/>
            <p:cNvSpPr/>
            <p:nvPr/>
          </p:nvSpPr>
          <p:spPr>
            <a:xfrm>
              <a:off x="2000286" y="4720195"/>
              <a:ext cx="485775" cy="355600"/>
            </a:xfrm>
            <a:custGeom>
              <a:avLst/>
              <a:gdLst/>
              <a:ahLst/>
              <a:cxnLst/>
              <a:rect l="l" t="t" r="r" b="b"/>
              <a:pathLst>
                <a:path w="485775" h="355600">
                  <a:moveTo>
                    <a:pt x="94412" y="355338"/>
                  </a:moveTo>
                  <a:lnTo>
                    <a:pt x="89243" y="355338"/>
                  </a:lnTo>
                  <a:lnTo>
                    <a:pt x="79472" y="353972"/>
                  </a:lnTo>
                  <a:lnTo>
                    <a:pt x="70468" y="350009"/>
                  </a:lnTo>
                  <a:lnTo>
                    <a:pt x="62811" y="343652"/>
                  </a:lnTo>
                  <a:lnTo>
                    <a:pt x="57080" y="335101"/>
                  </a:lnTo>
                  <a:lnTo>
                    <a:pt x="3519" y="223127"/>
                  </a:lnTo>
                  <a:lnTo>
                    <a:pt x="1122" y="218185"/>
                  </a:lnTo>
                  <a:lnTo>
                    <a:pt x="0" y="212965"/>
                  </a:lnTo>
                  <a:lnTo>
                    <a:pt x="0" y="207800"/>
                  </a:lnTo>
                  <a:lnTo>
                    <a:pt x="385532" y="1149"/>
                  </a:lnTo>
                  <a:lnTo>
                    <a:pt x="390787" y="0"/>
                  </a:lnTo>
                  <a:lnTo>
                    <a:pt x="395955" y="0"/>
                  </a:lnTo>
                  <a:lnTo>
                    <a:pt x="405727" y="1370"/>
                  </a:lnTo>
                  <a:lnTo>
                    <a:pt x="414735" y="5342"/>
                  </a:lnTo>
                  <a:lnTo>
                    <a:pt x="416236" y="6589"/>
                  </a:lnTo>
                  <a:lnTo>
                    <a:pt x="391719" y="6589"/>
                  </a:lnTo>
                  <a:lnTo>
                    <a:pt x="387459" y="7522"/>
                  </a:lnTo>
                  <a:lnTo>
                    <a:pt x="23141" y="181571"/>
                  </a:lnTo>
                  <a:lnTo>
                    <a:pt x="6593" y="207800"/>
                  </a:lnTo>
                  <a:lnTo>
                    <a:pt x="6593" y="212002"/>
                  </a:lnTo>
                  <a:lnTo>
                    <a:pt x="63021" y="332236"/>
                  </a:lnTo>
                  <a:lnTo>
                    <a:pt x="89243" y="348741"/>
                  </a:lnTo>
                  <a:lnTo>
                    <a:pt x="111092" y="348741"/>
                  </a:lnTo>
                  <a:lnTo>
                    <a:pt x="99667" y="354216"/>
                  </a:lnTo>
                  <a:lnTo>
                    <a:pt x="94412" y="355338"/>
                  </a:lnTo>
                  <a:close/>
                </a:path>
                <a:path w="485775" h="355600">
                  <a:moveTo>
                    <a:pt x="475739" y="135066"/>
                  </a:moveTo>
                  <a:lnTo>
                    <a:pt x="422210" y="23095"/>
                  </a:lnTo>
                  <a:lnTo>
                    <a:pt x="395955" y="6589"/>
                  </a:lnTo>
                  <a:lnTo>
                    <a:pt x="416236" y="6589"/>
                  </a:lnTo>
                  <a:lnTo>
                    <a:pt x="422401" y="11710"/>
                  </a:lnTo>
                  <a:lnTo>
                    <a:pt x="428151" y="20266"/>
                  </a:lnTo>
                  <a:lnTo>
                    <a:pt x="481680" y="132204"/>
                  </a:lnTo>
                  <a:lnTo>
                    <a:pt x="475739" y="135066"/>
                  </a:lnTo>
                  <a:close/>
                </a:path>
                <a:path w="485775" h="355600">
                  <a:moveTo>
                    <a:pt x="111092" y="348741"/>
                  </a:moveTo>
                  <a:lnTo>
                    <a:pt x="93472" y="348741"/>
                  </a:lnTo>
                  <a:lnTo>
                    <a:pt x="97740" y="347842"/>
                  </a:lnTo>
                  <a:lnTo>
                    <a:pt x="462058" y="173828"/>
                  </a:lnTo>
                  <a:lnTo>
                    <a:pt x="469038" y="169137"/>
                  </a:lnTo>
                  <a:lnTo>
                    <a:pt x="474238" y="162884"/>
                  </a:lnTo>
                  <a:lnTo>
                    <a:pt x="477485" y="155536"/>
                  </a:lnTo>
                  <a:lnTo>
                    <a:pt x="478606" y="147560"/>
                  </a:lnTo>
                  <a:lnTo>
                    <a:pt x="478606" y="143366"/>
                  </a:lnTo>
                  <a:lnTo>
                    <a:pt x="477698" y="139108"/>
                  </a:lnTo>
                  <a:lnTo>
                    <a:pt x="475739" y="135066"/>
                  </a:lnTo>
                  <a:lnTo>
                    <a:pt x="481680" y="132204"/>
                  </a:lnTo>
                  <a:lnTo>
                    <a:pt x="484077" y="137175"/>
                  </a:lnTo>
                  <a:lnTo>
                    <a:pt x="485199" y="142403"/>
                  </a:lnTo>
                  <a:lnTo>
                    <a:pt x="485199" y="147560"/>
                  </a:lnTo>
                  <a:lnTo>
                    <a:pt x="483823" y="157343"/>
                  </a:lnTo>
                  <a:lnTo>
                    <a:pt x="479835" y="166354"/>
                  </a:lnTo>
                  <a:lnTo>
                    <a:pt x="473451" y="174019"/>
                  </a:lnTo>
                  <a:lnTo>
                    <a:pt x="464885" y="179765"/>
                  </a:lnTo>
                  <a:lnTo>
                    <a:pt x="111092" y="348741"/>
                  </a:lnTo>
                  <a:close/>
                </a:path>
              </a:pathLst>
            </a:custGeom>
            <a:solidFill>
              <a:srgbClr val="E68C1A"/>
            </a:solidFill>
          </p:spPr>
          <p:txBody>
            <a:bodyPr wrap="square" lIns="0" tIns="0" rIns="0" bIns="0" rtlCol="0"/>
            <a:lstStyle/>
            <a:p>
              <a:endParaRPr/>
            </a:p>
          </p:txBody>
        </p:sp>
        <p:sp>
          <p:nvSpPr>
            <p:cNvPr id="26" name="object 26"/>
            <p:cNvSpPr/>
            <p:nvPr/>
          </p:nvSpPr>
          <p:spPr>
            <a:xfrm>
              <a:off x="3117193" y="5921139"/>
              <a:ext cx="318135" cy="469265"/>
            </a:xfrm>
            <a:custGeom>
              <a:avLst/>
              <a:gdLst/>
              <a:ahLst/>
              <a:cxnLst/>
              <a:rect l="l" t="t" r="r" b="b"/>
              <a:pathLst>
                <a:path w="318135" h="469264">
                  <a:moveTo>
                    <a:pt x="151858" y="469264"/>
                  </a:moveTo>
                  <a:lnTo>
                    <a:pt x="0" y="151763"/>
                  </a:lnTo>
                  <a:lnTo>
                    <a:pt x="317685" y="0"/>
                  </a:lnTo>
                  <a:lnTo>
                    <a:pt x="151858" y="469264"/>
                  </a:lnTo>
                  <a:close/>
                </a:path>
              </a:pathLst>
            </a:custGeom>
            <a:solidFill>
              <a:srgbClr val="BDBCBC"/>
            </a:solidFill>
          </p:spPr>
          <p:txBody>
            <a:bodyPr wrap="square" lIns="0" tIns="0" rIns="0" bIns="0" rtlCol="0"/>
            <a:lstStyle/>
            <a:p>
              <a:endParaRPr/>
            </a:p>
          </p:txBody>
        </p:sp>
        <p:sp>
          <p:nvSpPr>
            <p:cNvPr id="27" name="object 27"/>
            <p:cNvSpPr/>
            <p:nvPr/>
          </p:nvSpPr>
          <p:spPr>
            <a:xfrm>
              <a:off x="1960841" y="5123878"/>
              <a:ext cx="690245" cy="1311275"/>
            </a:xfrm>
            <a:custGeom>
              <a:avLst/>
              <a:gdLst/>
              <a:ahLst/>
              <a:cxnLst/>
              <a:rect l="l" t="t" r="r" b="b"/>
              <a:pathLst>
                <a:path w="690244" h="1311275">
                  <a:moveTo>
                    <a:pt x="231419" y="38417"/>
                  </a:moveTo>
                  <a:lnTo>
                    <a:pt x="229743" y="24358"/>
                  </a:lnTo>
                  <a:lnTo>
                    <a:pt x="223037" y="12446"/>
                  </a:lnTo>
                  <a:lnTo>
                    <a:pt x="212331" y="3911"/>
                  </a:lnTo>
                  <a:lnTo>
                    <a:pt x="198704" y="0"/>
                  </a:lnTo>
                  <a:lnTo>
                    <a:pt x="184645" y="1676"/>
                  </a:lnTo>
                  <a:lnTo>
                    <a:pt x="172732" y="8394"/>
                  </a:lnTo>
                  <a:lnTo>
                    <a:pt x="164211" y="19075"/>
                  </a:lnTo>
                  <a:lnTo>
                    <a:pt x="160324" y="32664"/>
                  </a:lnTo>
                  <a:lnTo>
                    <a:pt x="141274" y="268008"/>
                  </a:lnTo>
                  <a:lnTo>
                    <a:pt x="47523" y="234899"/>
                  </a:lnTo>
                  <a:lnTo>
                    <a:pt x="9258" y="244475"/>
                  </a:lnTo>
                  <a:lnTo>
                    <a:pt x="0" y="270662"/>
                  </a:lnTo>
                  <a:lnTo>
                    <a:pt x="3429" y="283883"/>
                  </a:lnTo>
                  <a:lnTo>
                    <a:pt x="161251" y="350634"/>
                  </a:lnTo>
                  <a:lnTo>
                    <a:pt x="175056" y="352640"/>
                  </a:lnTo>
                  <a:lnTo>
                    <a:pt x="181927" y="351586"/>
                  </a:lnTo>
                  <a:lnTo>
                    <a:pt x="208661" y="319925"/>
                  </a:lnTo>
                  <a:lnTo>
                    <a:pt x="231419" y="38417"/>
                  </a:lnTo>
                  <a:close/>
                </a:path>
                <a:path w="690244" h="1311275">
                  <a:moveTo>
                    <a:pt x="430568" y="369874"/>
                  </a:moveTo>
                  <a:lnTo>
                    <a:pt x="428866" y="355803"/>
                  </a:lnTo>
                  <a:lnTo>
                    <a:pt x="422148" y="343890"/>
                  </a:lnTo>
                  <a:lnTo>
                    <a:pt x="411454" y="335368"/>
                  </a:lnTo>
                  <a:lnTo>
                    <a:pt x="397852" y="331457"/>
                  </a:lnTo>
                  <a:lnTo>
                    <a:pt x="383768" y="333159"/>
                  </a:lnTo>
                  <a:lnTo>
                    <a:pt x="371856" y="339877"/>
                  </a:lnTo>
                  <a:lnTo>
                    <a:pt x="363334" y="350558"/>
                  </a:lnTo>
                  <a:lnTo>
                    <a:pt x="359435" y="364159"/>
                  </a:lnTo>
                  <a:lnTo>
                    <a:pt x="340423" y="599478"/>
                  </a:lnTo>
                  <a:lnTo>
                    <a:pt x="246646" y="566369"/>
                  </a:lnTo>
                  <a:lnTo>
                    <a:pt x="208381" y="575970"/>
                  </a:lnTo>
                  <a:lnTo>
                    <a:pt x="199148" y="602145"/>
                  </a:lnTo>
                  <a:lnTo>
                    <a:pt x="202577" y="615378"/>
                  </a:lnTo>
                  <a:lnTo>
                    <a:pt x="360400" y="682155"/>
                  </a:lnTo>
                  <a:lnTo>
                    <a:pt x="374192" y="684136"/>
                  </a:lnTo>
                  <a:lnTo>
                    <a:pt x="381063" y="683069"/>
                  </a:lnTo>
                  <a:lnTo>
                    <a:pt x="407835" y="651357"/>
                  </a:lnTo>
                  <a:lnTo>
                    <a:pt x="430568" y="369874"/>
                  </a:lnTo>
                  <a:close/>
                </a:path>
                <a:path w="690244" h="1311275">
                  <a:moveTo>
                    <a:pt x="542112" y="717588"/>
                  </a:moveTo>
                  <a:lnTo>
                    <a:pt x="540423" y="703541"/>
                  </a:lnTo>
                  <a:lnTo>
                    <a:pt x="533717" y="691642"/>
                  </a:lnTo>
                  <a:lnTo>
                    <a:pt x="523036" y="683107"/>
                  </a:lnTo>
                  <a:lnTo>
                    <a:pt x="509422" y="679170"/>
                  </a:lnTo>
                  <a:lnTo>
                    <a:pt x="495363" y="680847"/>
                  </a:lnTo>
                  <a:lnTo>
                    <a:pt x="483438" y="687552"/>
                  </a:lnTo>
                  <a:lnTo>
                    <a:pt x="474903" y="698246"/>
                  </a:lnTo>
                  <a:lnTo>
                    <a:pt x="471004" y="711885"/>
                  </a:lnTo>
                  <a:lnTo>
                    <a:pt x="452005" y="947191"/>
                  </a:lnTo>
                  <a:lnTo>
                    <a:pt x="358178" y="914082"/>
                  </a:lnTo>
                  <a:lnTo>
                    <a:pt x="319976" y="923658"/>
                  </a:lnTo>
                  <a:lnTo>
                    <a:pt x="310718" y="949845"/>
                  </a:lnTo>
                  <a:lnTo>
                    <a:pt x="314147" y="963066"/>
                  </a:lnTo>
                  <a:lnTo>
                    <a:pt x="471944" y="1029817"/>
                  </a:lnTo>
                  <a:lnTo>
                    <a:pt x="485762" y="1031811"/>
                  </a:lnTo>
                  <a:lnTo>
                    <a:pt x="492645" y="1030770"/>
                  </a:lnTo>
                  <a:lnTo>
                    <a:pt x="519379" y="999096"/>
                  </a:lnTo>
                  <a:lnTo>
                    <a:pt x="542112" y="717588"/>
                  </a:lnTo>
                  <a:close/>
                </a:path>
                <a:path w="690244" h="1311275">
                  <a:moveTo>
                    <a:pt x="689902" y="996797"/>
                  </a:moveTo>
                  <a:lnTo>
                    <a:pt x="688225" y="982751"/>
                  </a:lnTo>
                  <a:lnTo>
                    <a:pt x="681520" y="970851"/>
                  </a:lnTo>
                  <a:lnTo>
                    <a:pt x="670826" y="962317"/>
                  </a:lnTo>
                  <a:lnTo>
                    <a:pt x="657174" y="958418"/>
                  </a:lnTo>
                  <a:lnTo>
                    <a:pt x="643115" y="960094"/>
                  </a:lnTo>
                  <a:lnTo>
                    <a:pt x="631202" y="966800"/>
                  </a:lnTo>
                  <a:lnTo>
                    <a:pt x="622668" y="977480"/>
                  </a:lnTo>
                  <a:lnTo>
                    <a:pt x="618769" y="991082"/>
                  </a:lnTo>
                  <a:lnTo>
                    <a:pt x="599757" y="1226362"/>
                  </a:lnTo>
                  <a:lnTo>
                    <a:pt x="506006" y="1193292"/>
                  </a:lnTo>
                  <a:lnTo>
                    <a:pt x="467741" y="1202880"/>
                  </a:lnTo>
                  <a:lnTo>
                    <a:pt x="458482" y="1229067"/>
                  </a:lnTo>
                  <a:lnTo>
                    <a:pt x="461924" y="1242314"/>
                  </a:lnTo>
                  <a:lnTo>
                    <a:pt x="619721" y="1309052"/>
                  </a:lnTo>
                  <a:lnTo>
                    <a:pt x="633539" y="1311059"/>
                  </a:lnTo>
                  <a:lnTo>
                    <a:pt x="640410" y="1309992"/>
                  </a:lnTo>
                  <a:lnTo>
                    <a:pt x="667194" y="1278280"/>
                  </a:lnTo>
                  <a:lnTo>
                    <a:pt x="689902" y="996797"/>
                  </a:lnTo>
                  <a:close/>
                </a:path>
              </a:pathLst>
            </a:custGeom>
            <a:solidFill>
              <a:srgbClr val="7EC72E"/>
            </a:solidFill>
          </p:spPr>
          <p:txBody>
            <a:bodyPr wrap="square" lIns="0" tIns="0" rIns="0" bIns="0" rtlCol="0"/>
            <a:lstStyle/>
            <a:p>
              <a:endParaRPr/>
            </a:p>
          </p:txBody>
        </p:sp>
      </p:grpSp>
      <p:sp>
        <p:nvSpPr>
          <p:cNvPr id="28" name="object 28"/>
          <p:cNvSpPr/>
          <p:nvPr/>
        </p:nvSpPr>
        <p:spPr>
          <a:xfrm>
            <a:off x="6706005" y="4691130"/>
            <a:ext cx="2018282" cy="1871787"/>
          </a:xfrm>
          <a:prstGeom prst="rect">
            <a:avLst/>
          </a:prstGeom>
          <a:blipFill>
            <a:blip r:embed="rId6" cstate="print"/>
            <a:stretch>
              <a:fillRect/>
            </a:stretch>
          </a:blipFill>
        </p:spPr>
        <p:txBody>
          <a:bodyPr wrap="square" lIns="0" tIns="0" rIns="0" bIns="0" rtlCol="0"/>
          <a:lstStyle/>
          <a:p>
            <a:endParaRPr/>
          </a:p>
        </p:txBody>
      </p:sp>
      <p:sp>
        <p:nvSpPr>
          <p:cNvPr id="29" name="object 29"/>
          <p:cNvSpPr txBox="1">
            <a:spLocks noGrp="1"/>
          </p:cNvSpPr>
          <p:nvPr>
            <p:ph type="title"/>
          </p:nvPr>
        </p:nvSpPr>
        <p:spPr>
          <a:xfrm>
            <a:off x="571522" y="99694"/>
            <a:ext cx="5333365" cy="1210310"/>
          </a:xfrm>
          <a:prstGeom prst="rect">
            <a:avLst/>
          </a:prstGeom>
        </p:spPr>
        <p:txBody>
          <a:bodyPr vert="horz" wrap="square" lIns="0" tIns="35560" rIns="0" bIns="0" rtlCol="0">
            <a:spAutoFit/>
          </a:bodyPr>
          <a:lstStyle/>
          <a:p>
            <a:pPr marL="12700" marR="5080">
              <a:lnSpc>
                <a:spcPts val="4650"/>
              </a:lnSpc>
              <a:spcBef>
                <a:spcPts val="280"/>
              </a:spcBef>
            </a:pPr>
            <a:r>
              <a:rPr sz="3900" spc="-80" dirty="0"/>
              <a:t>DOCUMENT</a:t>
            </a:r>
            <a:r>
              <a:rPr sz="3900" spc="-320" dirty="0"/>
              <a:t> </a:t>
            </a:r>
            <a:r>
              <a:rPr sz="3900" spc="-215" dirty="0"/>
              <a:t>UNIQUE  </a:t>
            </a:r>
            <a:r>
              <a:rPr sz="3900" spc="-315" dirty="0"/>
              <a:t>(DUER)</a:t>
            </a:r>
            <a:endParaRPr sz="3900"/>
          </a:p>
        </p:txBody>
      </p:sp>
      <p:sp>
        <p:nvSpPr>
          <p:cNvPr id="30" name="object 30"/>
          <p:cNvSpPr txBox="1"/>
          <p:nvPr/>
        </p:nvSpPr>
        <p:spPr>
          <a:xfrm>
            <a:off x="831971" y="3704084"/>
            <a:ext cx="8387080" cy="696024"/>
          </a:xfrm>
          <a:prstGeom prst="rect">
            <a:avLst/>
          </a:prstGeom>
        </p:spPr>
        <p:txBody>
          <a:bodyPr vert="horz" wrap="square" lIns="0" tIns="12700" rIns="0" bIns="0" rtlCol="0">
            <a:spAutoFit/>
          </a:bodyPr>
          <a:lstStyle/>
          <a:p>
            <a:pPr marL="849630" marR="5080" indent="-837565">
              <a:lnSpc>
                <a:spcPct val="115599"/>
              </a:lnSpc>
              <a:spcBef>
                <a:spcPts val="100"/>
              </a:spcBef>
            </a:pPr>
            <a:r>
              <a:rPr sz="2000" dirty="0">
                <a:solidFill>
                  <a:srgbClr val="003399"/>
                </a:solidFill>
                <a:latin typeface="Arial" panose="020B0604020202020204" pitchFamily="34" charset="0"/>
                <a:cs typeface="Arial" panose="020B0604020202020204" pitchFamily="34" charset="0"/>
              </a:rPr>
              <a:t>L’employeur transcrit dans son </a:t>
            </a:r>
            <a:r>
              <a:rPr sz="2000" b="1" dirty="0">
                <a:solidFill>
                  <a:srgbClr val="003399"/>
                </a:solidFill>
                <a:latin typeface="Arial" panose="020B0604020202020204" pitchFamily="34" charset="0"/>
                <a:cs typeface="Arial" panose="020B0604020202020204" pitchFamily="34" charset="0"/>
              </a:rPr>
              <a:t>Document Unique </a:t>
            </a:r>
            <a:r>
              <a:rPr sz="2000" dirty="0">
                <a:solidFill>
                  <a:srgbClr val="003399"/>
                </a:solidFill>
                <a:latin typeface="Arial" panose="020B0604020202020204" pitchFamily="34" charset="0"/>
                <a:cs typeface="Arial" panose="020B0604020202020204" pitchFamily="34" charset="0"/>
              </a:rPr>
              <a:t>les résultats de son  évaluation des risques ( art R 4121-1 du code du travail).</a:t>
            </a:r>
            <a:endParaRPr sz="2000" dirty="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222" y="1351239"/>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grpSp>
        <p:nvGrpSpPr>
          <p:cNvPr id="3" name="object 3"/>
          <p:cNvGrpSpPr/>
          <p:nvPr/>
        </p:nvGrpSpPr>
        <p:grpSpPr>
          <a:xfrm>
            <a:off x="0" y="6630975"/>
            <a:ext cx="9753600" cy="733425"/>
            <a:chOff x="0" y="6583679"/>
            <a:chExt cx="9753600" cy="733425"/>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5" name="object 5"/>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grpSp>
        <p:nvGrpSpPr>
          <p:cNvPr id="6" name="object 6"/>
          <p:cNvGrpSpPr/>
          <p:nvPr/>
        </p:nvGrpSpPr>
        <p:grpSpPr>
          <a:xfrm>
            <a:off x="6669907" y="152841"/>
            <a:ext cx="2929890" cy="1158240"/>
            <a:chOff x="6669907" y="152841"/>
            <a:chExt cx="2929890" cy="1158240"/>
          </a:xfrm>
        </p:grpSpPr>
        <p:sp>
          <p:nvSpPr>
            <p:cNvPr id="7" name="object 7"/>
            <p:cNvSpPr/>
            <p:nvPr/>
          </p:nvSpPr>
          <p:spPr>
            <a:xfrm>
              <a:off x="6669907" y="152841"/>
              <a:ext cx="2929664" cy="115805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817662" y="793741"/>
              <a:ext cx="1342390" cy="460375"/>
            </a:xfrm>
            <a:custGeom>
              <a:avLst/>
              <a:gdLst/>
              <a:ahLst/>
              <a:cxnLst/>
              <a:rect l="l" t="t" r="r" b="b"/>
              <a:pathLst>
                <a:path w="1342390" h="460375">
                  <a:moveTo>
                    <a:pt x="1341987" y="460156"/>
                  </a:moveTo>
                  <a:lnTo>
                    <a:pt x="0" y="460156"/>
                  </a:lnTo>
                  <a:lnTo>
                    <a:pt x="0" y="0"/>
                  </a:lnTo>
                  <a:lnTo>
                    <a:pt x="1341987" y="0"/>
                  </a:lnTo>
                  <a:lnTo>
                    <a:pt x="1341987" y="460156"/>
                  </a:lnTo>
                  <a:close/>
                </a:path>
              </a:pathLst>
            </a:custGeom>
            <a:solidFill>
              <a:srgbClr val="FFFFFF"/>
            </a:solidFill>
          </p:spPr>
          <p:txBody>
            <a:bodyPr wrap="square" lIns="0" tIns="0" rIns="0" bIns="0" rtlCol="0"/>
            <a:lstStyle/>
            <a:p>
              <a:endParaRPr/>
            </a:p>
          </p:txBody>
        </p:sp>
      </p:grpSp>
      <p:sp>
        <p:nvSpPr>
          <p:cNvPr id="9" name="object 9"/>
          <p:cNvSpPr txBox="1"/>
          <p:nvPr/>
        </p:nvSpPr>
        <p:spPr>
          <a:xfrm>
            <a:off x="2206578" y="1499615"/>
            <a:ext cx="5153025" cy="582082"/>
          </a:xfrm>
          <a:prstGeom prst="rect">
            <a:avLst/>
          </a:prstGeom>
          <a:solidFill>
            <a:srgbClr val="7CB8EB"/>
          </a:solidFill>
        </p:spPr>
        <p:txBody>
          <a:bodyPr vert="horz" wrap="square" lIns="0" tIns="189230" rIns="0" bIns="0" rtlCol="0">
            <a:spAutoFit/>
          </a:bodyPr>
          <a:lstStyle/>
          <a:p>
            <a:pPr marL="1938020" marR="676910" indent="-1257300">
              <a:lnSpc>
                <a:spcPct val="122300"/>
              </a:lnSpc>
              <a:spcBef>
                <a:spcPts val="1490"/>
              </a:spcBef>
            </a:pPr>
            <a:r>
              <a:rPr sz="2300" b="1" spc="80" dirty="0">
                <a:solidFill>
                  <a:srgbClr val="FFFFFF"/>
                </a:solidFill>
                <a:latin typeface="Arial"/>
                <a:cs typeface="Arial"/>
              </a:rPr>
              <a:t>Document </a:t>
            </a:r>
            <a:r>
              <a:rPr sz="2300" b="1" spc="95" dirty="0">
                <a:solidFill>
                  <a:srgbClr val="FFFFFF"/>
                </a:solidFill>
                <a:latin typeface="Arial"/>
                <a:cs typeface="Arial"/>
              </a:rPr>
              <a:t>Unique</a:t>
            </a:r>
            <a:r>
              <a:rPr sz="2300" b="1" spc="-170" dirty="0">
                <a:solidFill>
                  <a:srgbClr val="FFFFFF"/>
                </a:solidFill>
                <a:latin typeface="Arial"/>
                <a:cs typeface="Arial"/>
              </a:rPr>
              <a:t> </a:t>
            </a:r>
            <a:r>
              <a:rPr sz="2300" b="1" spc="25" dirty="0">
                <a:solidFill>
                  <a:srgbClr val="FFFFFF"/>
                </a:solidFill>
                <a:latin typeface="Arial"/>
                <a:cs typeface="Arial"/>
              </a:rPr>
              <a:t>(DUER)  </a:t>
            </a:r>
            <a:endParaRPr sz="2300" dirty="0">
              <a:latin typeface="Arial"/>
              <a:cs typeface="Arial"/>
            </a:endParaRPr>
          </a:p>
        </p:txBody>
      </p:sp>
      <p:grpSp>
        <p:nvGrpSpPr>
          <p:cNvPr id="10" name="object 10"/>
          <p:cNvGrpSpPr/>
          <p:nvPr/>
        </p:nvGrpSpPr>
        <p:grpSpPr>
          <a:xfrm>
            <a:off x="8133887" y="1624016"/>
            <a:ext cx="1371600" cy="1485900"/>
            <a:chOff x="8133887" y="1624016"/>
            <a:chExt cx="1371600" cy="1485900"/>
          </a:xfrm>
        </p:grpSpPr>
        <p:sp>
          <p:nvSpPr>
            <p:cNvPr id="11" name="object 11"/>
            <p:cNvSpPr/>
            <p:nvPr/>
          </p:nvSpPr>
          <p:spPr>
            <a:xfrm>
              <a:off x="8445433" y="1694452"/>
              <a:ext cx="198305" cy="197875"/>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8133887" y="1624016"/>
              <a:ext cx="1371600" cy="1485900"/>
            </a:xfrm>
            <a:custGeom>
              <a:avLst/>
              <a:gdLst/>
              <a:ahLst/>
              <a:cxnLst/>
              <a:rect l="l" t="t" r="r" b="b"/>
              <a:pathLst>
                <a:path w="1371600" h="1485900">
                  <a:moveTo>
                    <a:pt x="517360" y="1485649"/>
                  </a:moveTo>
                  <a:lnTo>
                    <a:pt x="0" y="406973"/>
                  </a:lnTo>
                  <a:lnTo>
                    <a:pt x="854101" y="0"/>
                  </a:lnTo>
                  <a:lnTo>
                    <a:pt x="1371463" y="1078659"/>
                  </a:lnTo>
                  <a:lnTo>
                    <a:pt x="517360" y="1485649"/>
                  </a:lnTo>
                  <a:close/>
                </a:path>
              </a:pathLst>
            </a:custGeom>
            <a:solidFill>
              <a:srgbClr val="4B4537"/>
            </a:solidFill>
          </p:spPr>
          <p:txBody>
            <a:bodyPr wrap="square" lIns="0" tIns="0" rIns="0" bIns="0" rtlCol="0"/>
            <a:lstStyle/>
            <a:p>
              <a:endParaRPr/>
            </a:p>
          </p:txBody>
        </p:sp>
        <p:sp>
          <p:nvSpPr>
            <p:cNvPr id="13" name="object 13"/>
            <p:cNvSpPr/>
            <p:nvPr/>
          </p:nvSpPr>
          <p:spPr>
            <a:xfrm>
              <a:off x="8166227" y="1654962"/>
              <a:ext cx="1306830" cy="1424305"/>
            </a:xfrm>
            <a:custGeom>
              <a:avLst/>
              <a:gdLst/>
              <a:ahLst/>
              <a:cxnLst/>
              <a:rect l="l" t="t" r="r" b="b"/>
              <a:pathLst>
                <a:path w="1306829" h="1424305">
                  <a:moveTo>
                    <a:pt x="498034" y="1423778"/>
                  </a:moveTo>
                  <a:lnTo>
                    <a:pt x="0" y="385339"/>
                  </a:lnTo>
                  <a:lnTo>
                    <a:pt x="808727" y="0"/>
                  </a:lnTo>
                  <a:lnTo>
                    <a:pt x="1306783" y="1038416"/>
                  </a:lnTo>
                  <a:lnTo>
                    <a:pt x="498034" y="1423778"/>
                  </a:lnTo>
                  <a:close/>
                </a:path>
              </a:pathLst>
            </a:custGeom>
            <a:solidFill>
              <a:srgbClr val="665E4B"/>
            </a:solidFill>
          </p:spPr>
          <p:txBody>
            <a:bodyPr wrap="square" lIns="0" tIns="0" rIns="0" bIns="0" rtlCol="0"/>
            <a:lstStyle/>
            <a:p>
              <a:endParaRPr/>
            </a:p>
          </p:txBody>
        </p:sp>
        <p:sp>
          <p:nvSpPr>
            <p:cNvPr id="14" name="object 14"/>
            <p:cNvSpPr/>
            <p:nvPr/>
          </p:nvSpPr>
          <p:spPr>
            <a:xfrm>
              <a:off x="8229594" y="1707500"/>
              <a:ext cx="1076960" cy="1299845"/>
            </a:xfrm>
            <a:custGeom>
              <a:avLst/>
              <a:gdLst/>
              <a:ahLst/>
              <a:cxnLst/>
              <a:rect l="l" t="t" r="r" b="b"/>
              <a:pathLst>
                <a:path w="1076959" h="1299845">
                  <a:moveTo>
                    <a:pt x="460923" y="1299319"/>
                  </a:moveTo>
                  <a:lnTo>
                    <a:pt x="0" y="338249"/>
                  </a:lnTo>
                  <a:lnTo>
                    <a:pt x="709857" y="0"/>
                  </a:lnTo>
                  <a:lnTo>
                    <a:pt x="1076501" y="764522"/>
                  </a:lnTo>
                  <a:lnTo>
                    <a:pt x="973575" y="1055044"/>
                  </a:lnTo>
                  <a:lnTo>
                    <a:pt x="460923" y="1299319"/>
                  </a:lnTo>
                  <a:close/>
                </a:path>
              </a:pathLst>
            </a:custGeom>
            <a:solidFill>
              <a:srgbClr val="FFFFFF"/>
            </a:solidFill>
          </p:spPr>
          <p:txBody>
            <a:bodyPr wrap="square" lIns="0" tIns="0" rIns="0" bIns="0" rtlCol="0"/>
            <a:lstStyle/>
            <a:p>
              <a:endParaRPr/>
            </a:p>
          </p:txBody>
        </p:sp>
        <p:sp>
          <p:nvSpPr>
            <p:cNvPr id="15" name="object 15"/>
            <p:cNvSpPr/>
            <p:nvPr/>
          </p:nvSpPr>
          <p:spPr>
            <a:xfrm>
              <a:off x="8418840" y="2067530"/>
              <a:ext cx="160048" cy="159509"/>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8552066" y="1893137"/>
              <a:ext cx="384810" cy="274320"/>
            </a:xfrm>
            <a:custGeom>
              <a:avLst/>
              <a:gdLst/>
              <a:ahLst/>
              <a:cxnLst/>
              <a:rect l="l" t="t" r="r" b="b"/>
              <a:pathLst>
                <a:path w="384809" h="274319">
                  <a:moveTo>
                    <a:pt x="273951" y="114109"/>
                  </a:moveTo>
                  <a:lnTo>
                    <a:pt x="261569" y="88315"/>
                  </a:lnTo>
                  <a:lnTo>
                    <a:pt x="22047" y="202438"/>
                  </a:lnTo>
                  <a:lnTo>
                    <a:pt x="34417" y="228244"/>
                  </a:lnTo>
                  <a:lnTo>
                    <a:pt x="273951" y="114109"/>
                  </a:lnTo>
                  <a:close/>
                </a:path>
                <a:path w="384809" h="274319">
                  <a:moveTo>
                    <a:pt x="340753" y="25806"/>
                  </a:moveTo>
                  <a:lnTo>
                    <a:pt x="328358" y="0"/>
                  </a:lnTo>
                  <a:lnTo>
                    <a:pt x="0" y="156502"/>
                  </a:lnTo>
                  <a:lnTo>
                    <a:pt x="12369" y="182308"/>
                  </a:lnTo>
                  <a:lnTo>
                    <a:pt x="340753" y="25806"/>
                  </a:lnTo>
                  <a:close/>
                </a:path>
                <a:path w="384809" h="274319">
                  <a:moveTo>
                    <a:pt x="384810" y="117729"/>
                  </a:moveTo>
                  <a:lnTo>
                    <a:pt x="372452" y="91922"/>
                  </a:lnTo>
                  <a:lnTo>
                    <a:pt x="44069" y="248399"/>
                  </a:lnTo>
                  <a:lnTo>
                    <a:pt x="56451" y="274205"/>
                  </a:lnTo>
                  <a:lnTo>
                    <a:pt x="384810" y="117729"/>
                  </a:lnTo>
                  <a:close/>
                </a:path>
              </a:pathLst>
            </a:custGeom>
            <a:solidFill>
              <a:srgbClr val="A6A5A6"/>
            </a:solidFill>
          </p:spPr>
          <p:txBody>
            <a:bodyPr wrap="square" lIns="0" tIns="0" rIns="0" bIns="0" rtlCol="0"/>
            <a:lstStyle/>
            <a:p>
              <a:endParaRPr/>
            </a:p>
          </p:txBody>
        </p:sp>
        <p:sp>
          <p:nvSpPr>
            <p:cNvPr id="17" name="object 17"/>
            <p:cNvSpPr/>
            <p:nvPr/>
          </p:nvSpPr>
          <p:spPr>
            <a:xfrm>
              <a:off x="8515777" y="2269610"/>
              <a:ext cx="160013" cy="159508"/>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8648967" y="2095258"/>
              <a:ext cx="385445" cy="274320"/>
            </a:xfrm>
            <a:custGeom>
              <a:avLst/>
              <a:gdLst/>
              <a:ahLst/>
              <a:cxnLst/>
              <a:rect l="l" t="t" r="r" b="b"/>
              <a:pathLst>
                <a:path w="385445" h="274319">
                  <a:moveTo>
                    <a:pt x="256705" y="122301"/>
                  </a:moveTo>
                  <a:lnTo>
                    <a:pt x="244335" y="96494"/>
                  </a:lnTo>
                  <a:lnTo>
                    <a:pt x="22047" y="202412"/>
                  </a:lnTo>
                  <a:lnTo>
                    <a:pt x="34404" y="228206"/>
                  </a:lnTo>
                  <a:lnTo>
                    <a:pt x="256705" y="122301"/>
                  </a:lnTo>
                  <a:close/>
                </a:path>
                <a:path w="385445" h="274319">
                  <a:moveTo>
                    <a:pt x="340753" y="25781"/>
                  </a:moveTo>
                  <a:lnTo>
                    <a:pt x="328396" y="0"/>
                  </a:lnTo>
                  <a:lnTo>
                    <a:pt x="0" y="156476"/>
                  </a:lnTo>
                  <a:lnTo>
                    <a:pt x="12369" y="182245"/>
                  </a:lnTo>
                  <a:lnTo>
                    <a:pt x="340753" y="25781"/>
                  </a:lnTo>
                  <a:close/>
                </a:path>
                <a:path w="385445" h="274319">
                  <a:moveTo>
                    <a:pt x="384848" y="117678"/>
                  </a:moveTo>
                  <a:lnTo>
                    <a:pt x="372478" y="91884"/>
                  </a:lnTo>
                  <a:lnTo>
                    <a:pt x="44094" y="248373"/>
                  </a:lnTo>
                  <a:lnTo>
                    <a:pt x="56451" y="274142"/>
                  </a:lnTo>
                  <a:lnTo>
                    <a:pt x="384848" y="117678"/>
                  </a:lnTo>
                  <a:close/>
                </a:path>
              </a:pathLst>
            </a:custGeom>
            <a:solidFill>
              <a:srgbClr val="A6A5A6"/>
            </a:solidFill>
          </p:spPr>
          <p:txBody>
            <a:bodyPr wrap="square" lIns="0" tIns="0" rIns="0" bIns="0" rtlCol="0"/>
            <a:lstStyle/>
            <a:p>
              <a:endParaRPr/>
            </a:p>
          </p:txBody>
        </p:sp>
        <p:sp>
          <p:nvSpPr>
            <p:cNvPr id="19" name="object 19"/>
            <p:cNvSpPr/>
            <p:nvPr/>
          </p:nvSpPr>
          <p:spPr>
            <a:xfrm>
              <a:off x="8612679" y="2471700"/>
              <a:ext cx="160044" cy="159509"/>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8745906" y="2297327"/>
              <a:ext cx="363220" cy="274320"/>
            </a:xfrm>
            <a:custGeom>
              <a:avLst/>
              <a:gdLst/>
              <a:ahLst/>
              <a:cxnLst/>
              <a:rect l="l" t="t" r="r" b="b"/>
              <a:pathLst>
                <a:path w="363220" h="274319">
                  <a:moveTo>
                    <a:pt x="327240" y="145122"/>
                  </a:moveTo>
                  <a:lnTo>
                    <a:pt x="314883" y="119354"/>
                  </a:lnTo>
                  <a:lnTo>
                    <a:pt x="44081" y="248386"/>
                  </a:lnTo>
                  <a:lnTo>
                    <a:pt x="56451" y="274154"/>
                  </a:lnTo>
                  <a:lnTo>
                    <a:pt x="327240" y="145122"/>
                  </a:lnTo>
                  <a:close/>
                </a:path>
                <a:path w="363220" h="274319">
                  <a:moveTo>
                    <a:pt x="340753" y="25806"/>
                  </a:moveTo>
                  <a:lnTo>
                    <a:pt x="328358" y="0"/>
                  </a:lnTo>
                  <a:lnTo>
                    <a:pt x="0" y="156502"/>
                  </a:lnTo>
                  <a:lnTo>
                    <a:pt x="12357" y="182257"/>
                  </a:lnTo>
                  <a:lnTo>
                    <a:pt x="340753" y="25806"/>
                  </a:lnTo>
                  <a:close/>
                </a:path>
                <a:path w="363220" h="274319">
                  <a:moveTo>
                    <a:pt x="362788" y="71742"/>
                  </a:moveTo>
                  <a:lnTo>
                    <a:pt x="350431" y="45974"/>
                  </a:lnTo>
                  <a:lnTo>
                    <a:pt x="22034" y="202412"/>
                  </a:lnTo>
                  <a:lnTo>
                    <a:pt x="34404" y="228219"/>
                  </a:lnTo>
                  <a:lnTo>
                    <a:pt x="362788" y="71742"/>
                  </a:lnTo>
                  <a:close/>
                </a:path>
              </a:pathLst>
            </a:custGeom>
            <a:solidFill>
              <a:srgbClr val="A6A5A6"/>
            </a:solidFill>
          </p:spPr>
          <p:txBody>
            <a:bodyPr wrap="square" lIns="0" tIns="0" rIns="0" bIns="0" rtlCol="0"/>
            <a:lstStyle/>
            <a:p>
              <a:endParaRPr/>
            </a:p>
          </p:txBody>
        </p:sp>
        <p:sp>
          <p:nvSpPr>
            <p:cNvPr id="21" name="object 21"/>
            <p:cNvSpPr/>
            <p:nvPr/>
          </p:nvSpPr>
          <p:spPr>
            <a:xfrm>
              <a:off x="8709621" y="2576926"/>
              <a:ext cx="333295" cy="256362"/>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8886935" y="2591302"/>
              <a:ext cx="340995" cy="182880"/>
            </a:xfrm>
            <a:custGeom>
              <a:avLst/>
              <a:gdLst/>
              <a:ahLst/>
              <a:cxnLst/>
              <a:rect l="l" t="t" r="r" b="b"/>
              <a:pathLst>
                <a:path w="340995" h="182880">
                  <a:moveTo>
                    <a:pt x="12336" y="182287"/>
                  </a:moveTo>
                  <a:lnTo>
                    <a:pt x="0" y="156501"/>
                  </a:lnTo>
                  <a:lnTo>
                    <a:pt x="328338" y="0"/>
                  </a:lnTo>
                  <a:lnTo>
                    <a:pt x="340714" y="25806"/>
                  </a:lnTo>
                  <a:lnTo>
                    <a:pt x="12336" y="182287"/>
                  </a:lnTo>
                  <a:close/>
                </a:path>
              </a:pathLst>
            </a:custGeom>
            <a:solidFill>
              <a:srgbClr val="A6A5A6"/>
            </a:solidFill>
          </p:spPr>
          <p:txBody>
            <a:bodyPr wrap="square" lIns="0" tIns="0" rIns="0" bIns="0" rtlCol="0"/>
            <a:lstStyle/>
            <a:p>
              <a:endParaRPr/>
            </a:p>
          </p:txBody>
        </p:sp>
        <p:sp>
          <p:nvSpPr>
            <p:cNvPr id="23" name="object 23"/>
            <p:cNvSpPr/>
            <p:nvPr/>
          </p:nvSpPr>
          <p:spPr>
            <a:xfrm>
              <a:off x="8417736" y="1730593"/>
              <a:ext cx="297180" cy="215900"/>
            </a:xfrm>
            <a:custGeom>
              <a:avLst/>
              <a:gdLst/>
              <a:ahLst/>
              <a:cxnLst/>
              <a:rect l="l" t="t" r="r" b="b"/>
              <a:pathLst>
                <a:path w="297179" h="215900">
                  <a:moveTo>
                    <a:pt x="54252" y="215853"/>
                  </a:moveTo>
                  <a:lnTo>
                    <a:pt x="1940" y="135194"/>
                  </a:lnTo>
                  <a:lnTo>
                    <a:pt x="0" y="127484"/>
                  </a:lnTo>
                  <a:lnTo>
                    <a:pt x="1133" y="119885"/>
                  </a:lnTo>
                  <a:lnTo>
                    <a:pt x="5039" y="113268"/>
                  </a:lnTo>
                  <a:lnTo>
                    <a:pt x="11420" y="108501"/>
                  </a:lnTo>
                  <a:lnTo>
                    <a:pt x="235038" y="1945"/>
                  </a:lnTo>
                  <a:lnTo>
                    <a:pt x="242762" y="0"/>
                  </a:lnTo>
                  <a:lnTo>
                    <a:pt x="250384" y="1122"/>
                  </a:lnTo>
                  <a:lnTo>
                    <a:pt x="257032" y="5008"/>
                  </a:lnTo>
                  <a:lnTo>
                    <a:pt x="261837" y="11355"/>
                  </a:lnTo>
                  <a:lnTo>
                    <a:pt x="295062" y="80656"/>
                  </a:lnTo>
                  <a:lnTo>
                    <a:pt x="297019" y="88371"/>
                  </a:lnTo>
                  <a:lnTo>
                    <a:pt x="295884" y="95969"/>
                  </a:lnTo>
                  <a:lnTo>
                    <a:pt x="291968" y="102593"/>
                  </a:lnTo>
                  <a:lnTo>
                    <a:pt x="285582" y="107388"/>
                  </a:lnTo>
                  <a:lnTo>
                    <a:pt x="61984" y="213908"/>
                  </a:lnTo>
                  <a:lnTo>
                    <a:pt x="54252" y="215853"/>
                  </a:lnTo>
                  <a:close/>
                </a:path>
              </a:pathLst>
            </a:custGeom>
            <a:solidFill>
              <a:srgbClr val="F9AC1A"/>
            </a:solidFill>
          </p:spPr>
          <p:txBody>
            <a:bodyPr wrap="square" lIns="0" tIns="0" rIns="0" bIns="0" rtlCol="0"/>
            <a:lstStyle/>
            <a:p>
              <a:endParaRPr/>
            </a:p>
          </p:txBody>
        </p:sp>
        <p:sp>
          <p:nvSpPr>
            <p:cNvPr id="24" name="object 24"/>
            <p:cNvSpPr/>
            <p:nvPr/>
          </p:nvSpPr>
          <p:spPr>
            <a:xfrm>
              <a:off x="8415659" y="1728516"/>
              <a:ext cx="301625" cy="220345"/>
            </a:xfrm>
            <a:custGeom>
              <a:avLst/>
              <a:gdLst/>
              <a:ahLst/>
              <a:cxnLst/>
              <a:rect l="l" t="t" r="r" b="b"/>
              <a:pathLst>
                <a:path w="301625" h="220344">
                  <a:moveTo>
                    <a:pt x="58600" y="219990"/>
                  </a:moveTo>
                  <a:lnTo>
                    <a:pt x="47148" y="219990"/>
                  </a:lnTo>
                  <a:lnTo>
                    <a:pt x="39205" y="215349"/>
                  </a:lnTo>
                  <a:lnTo>
                    <a:pt x="2184" y="138138"/>
                  </a:lnTo>
                  <a:lnTo>
                    <a:pt x="696" y="135079"/>
                  </a:lnTo>
                  <a:lnTo>
                    <a:pt x="0" y="131847"/>
                  </a:lnTo>
                  <a:lnTo>
                    <a:pt x="0" y="120417"/>
                  </a:lnTo>
                  <a:lnTo>
                    <a:pt x="4656" y="112505"/>
                  </a:lnTo>
                  <a:lnTo>
                    <a:pt x="239295" y="711"/>
                  </a:lnTo>
                  <a:lnTo>
                    <a:pt x="242557" y="0"/>
                  </a:lnTo>
                  <a:lnTo>
                    <a:pt x="254010" y="0"/>
                  </a:lnTo>
                  <a:lnTo>
                    <a:pt x="260988" y="4079"/>
                  </a:lnTo>
                  <a:lnTo>
                    <a:pt x="243136" y="4079"/>
                  </a:lnTo>
                  <a:lnTo>
                    <a:pt x="240491" y="4657"/>
                  </a:lnTo>
                  <a:lnTo>
                    <a:pt x="7878" y="115490"/>
                  </a:lnTo>
                  <a:lnTo>
                    <a:pt x="4092" y="121934"/>
                  </a:lnTo>
                  <a:lnTo>
                    <a:pt x="4092" y="131251"/>
                  </a:lnTo>
                  <a:lnTo>
                    <a:pt x="4656" y="133886"/>
                  </a:lnTo>
                  <a:lnTo>
                    <a:pt x="42205" y="212137"/>
                  </a:lnTo>
                  <a:lnTo>
                    <a:pt x="48655" y="215906"/>
                  </a:lnTo>
                  <a:lnTo>
                    <a:pt x="68976" y="215906"/>
                  </a:lnTo>
                  <a:lnTo>
                    <a:pt x="61862" y="219296"/>
                  </a:lnTo>
                  <a:lnTo>
                    <a:pt x="58600" y="219990"/>
                  </a:lnTo>
                  <a:close/>
                </a:path>
                <a:path w="301625" h="220344">
                  <a:moveTo>
                    <a:pt x="295286" y="83619"/>
                  </a:moveTo>
                  <a:lnTo>
                    <a:pt x="262061" y="14298"/>
                  </a:lnTo>
                  <a:lnTo>
                    <a:pt x="258952" y="7851"/>
                  </a:lnTo>
                  <a:lnTo>
                    <a:pt x="252502" y="4079"/>
                  </a:lnTo>
                  <a:lnTo>
                    <a:pt x="260988" y="4079"/>
                  </a:lnTo>
                  <a:lnTo>
                    <a:pt x="261952" y="4657"/>
                  </a:lnTo>
                  <a:lnTo>
                    <a:pt x="298973" y="81848"/>
                  </a:lnTo>
                  <a:lnTo>
                    <a:pt x="295286" y="83619"/>
                  </a:lnTo>
                  <a:close/>
                </a:path>
                <a:path w="301625" h="220344">
                  <a:moveTo>
                    <a:pt x="68976" y="215906"/>
                  </a:moveTo>
                  <a:lnTo>
                    <a:pt x="58017" y="215906"/>
                  </a:lnTo>
                  <a:lnTo>
                    <a:pt x="60666" y="215349"/>
                  </a:lnTo>
                  <a:lnTo>
                    <a:pt x="293260" y="104518"/>
                  </a:lnTo>
                  <a:lnTo>
                    <a:pt x="297066" y="98069"/>
                  </a:lnTo>
                  <a:lnTo>
                    <a:pt x="297066" y="88758"/>
                  </a:lnTo>
                  <a:lnTo>
                    <a:pt x="296502" y="86122"/>
                  </a:lnTo>
                  <a:lnTo>
                    <a:pt x="295286" y="83619"/>
                  </a:lnTo>
                  <a:lnTo>
                    <a:pt x="298973" y="81848"/>
                  </a:lnTo>
                  <a:lnTo>
                    <a:pt x="300461" y="84925"/>
                  </a:lnTo>
                  <a:lnTo>
                    <a:pt x="301158" y="88162"/>
                  </a:lnTo>
                  <a:lnTo>
                    <a:pt x="301158" y="99592"/>
                  </a:lnTo>
                  <a:lnTo>
                    <a:pt x="296482" y="107499"/>
                  </a:lnTo>
                  <a:lnTo>
                    <a:pt x="68976" y="215906"/>
                  </a:lnTo>
                  <a:close/>
                </a:path>
              </a:pathLst>
            </a:custGeom>
            <a:solidFill>
              <a:srgbClr val="E68C1A"/>
            </a:solidFill>
          </p:spPr>
          <p:txBody>
            <a:bodyPr wrap="square" lIns="0" tIns="0" rIns="0" bIns="0" rtlCol="0"/>
            <a:lstStyle/>
            <a:p>
              <a:endParaRPr/>
            </a:p>
          </p:txBody>
        </p:sp>
        <p:sp>
          <p:nvSpPr>
            <p:cNvPr id="25" name="object 25"/>
            <p:cNvSpPr/>
            <p:nvPr/>
          </p:nvSpPr>
          <p:spPr>
            <a:xfrm>
              <a:off x="9108911" y="2472022"/>
              <a:ext cx="197485" cy="290830"/>
            </a:xfrm>
            <a:custGeom>
              <a:avLst/>
              <a:gdLst/>
              <a:ahLst/>
              <a:cxnLst/>
              <a:rect l="l" t="t" r="r" b="b"/>
              <a:pathLst>
                <a:path w="197484" h="290830">
                  <a:moveTo>
                    <a:pt x="94257" y="290522"/>
                  </a:moveTo>
                  <a:lnTo>
                    <a:pt x="0" y="93957"/>
                  </a:lnTo>
                  <a:lnTo>
                    <a:pt x="197183" y="0"/>
                  </a:lnTo>
                  <a:lnTo>
                    <a:pt x="94257" y="290522"/>
                  </a:lnTo>
                  <a:close/>
                </a:path>
              </a:pathLst>
            </a:custGeom>
            <a:solidFill>
              <a:srgbClr val="BDBCBC"/>
            </a:solidFill>
          </p:spPr>
          <p:txBody>
            <a:bodyPr wrap="square" lIns="0" tIns="0" rIns="0" bIns="0" rtlCol="0"/>
            <a:lstStyle/>
            <a:p>
              <a:endParaRPr/>
            </a:p>
          </p:txBody>
        </p:sp>
        <p:sp>
          <p:nvSpPr>
            <p:cNvPr id="26" name="object 26"/>
            <p:cNvSpPr/>
            <p:nvPr/>
          </p:nvSpPr>
          <p:spPr>
            <a:xfrm>
              <a:off x="8391182" y="1978443"/>
              <a:ext cx="428625" cy="812800"/>
            </a:xfrm>
            <a:custGeom>
              <a:avLst/>
              <a:gdLst/>
              <a:ahLst/>
              <a:cxnLst/>
              <a:rect l="l" t="t" r="r" b="b"/>
              <a:pathLst>
                <a:path w="428625" h="812800">
                  <a:moveTo>
                    <a:pt x="143637" y="23774"/>
                  </a:moveTo>
                  <a:lnTo>
                    <a:pt x="142595" y="15074"/>
                  </a:lnTo>
                  <a:lnTo>
                    <a:pt x="138430" y="7696"/>
                  </a:lnTo>
                  <a:lnTo>
                    <a:pt x="131787" y="2413"/>
                  </a:lnTo>
                  <a:lnTo>
                    <a:pt x="123329" y="0"/>
                  </a:lnTo>
                  <a:lnTo>
                    <a:pt x="114592" y="1041"/>
                  </a:lnTo>
                  <a:lnTo>
                    <a:pt x="107200" y="5194"/>
                  </a:lnTo>
                  <a:lnTo>
                    <a:pt x="101917" y="11811"/>
                  </a:lnTo>
                  <a:lnTo>
                    <a:pt x="99504" y="20218"/>
                  </a:lnTo>
                  <a:lnTo>
                    <a:pt x="87680" y="165925"/>
                  </a:lnTo>
                  <a:lnTo>
                    <a:pt x="29489" y="145427"/>
                  </a:lnTo>
                  <a:lnTo>
                    <a:pt x="0" y="167563"/>
                  </a:lnTo>
                  <a:lnTo>
                    <a:pt x="2120" y="175755"/>
                  </a:lnTo>
                  <a:lnTo>
                    <a:pt x="7175" y="182537"/>
                  </a:lnTo>
                  <a:lnTo>
                    <a:pt x="14719" y="187032"/>
                  </a:lnTo>
                  <a:lnTo>
                    <a:pt x="105664" y="219062"/>
                  </a:lnTo>
                  <a:lnTo>
                    <a:pt x="111721" y="218694"/>
                  </a:lnTo>
                  <a:lnTo>
                    <a:pt x="118706" y="215328"/>
                  </a:lnTo>
                  <a:lnTo>
                    <a:pt x="125272" y="211074"/>
                  </a:lnTo>
                  <a:lnTo>
                    <a:pt x="128981" y="204876"/>
                  </a:lnTo>
                  <a:lnTo>
                    <a:pt x="143637" y="23774"/>
                  </a:lnTo>
                  <a:close/>
                </a:path>
                <a:path w="428625" h="812800">
                  <a:moveTo>
                    <a:pt x="267246" y="228981"/>
                  </a:moveTo>
                  <a:lnTo>
                    <a:pt x="266179" y="220281"/>
                  </a:lnTo>
                  <a:lnTo>
                    <a:pt x="262013" y="212902"/>
                  </a:lnTo>
                  <a:lnTo>
                    <a:pt x="255384" y="207619"/>
                  </a:lnTo>
                  <a:lnTo>
                    <a:pt x="246926" y="205206"/>
                  </a:lnTo>
                  <a:lnTo>
                    <a:pt x="238201" y="206248"/>
                  </a:lnTo>
                  <a:lnTo>
                    <a:pt x="230797" y="210413"/>
                  </a:lnTo>
                  <a:lnTo>
                    <a:pt x="225513" y="217030"/>
                  </a:lnTo>
                  <a:lnTo>
                    <a:pt x="223088" y="225450"/>
                  </a:lnTo>
                  <a:lnTo>
                    <a:pt x="211289" y="371132"/>
                  </a:lnTo>
                  <a:lnTo>
                    <a:pt x="153085" y="350634"/>
                  </a:lnTo>
                  <a:lnTo>
                    <a:pt x="123596" y="372783"/>
                  </a:lnTo>
                  <a:lnTo>
                    <a:pt x="125730" y="380974"/>
                  </a:lnTo>
                  <a:lnTo>
                    <a:pt x="130771" y="387769"/>
                  </a:lnTo>
                  <a:lnTo>
                    <a:pt x="138303" y="392239"/>
                  </a:lnTo>
                  <a:lnTo>
                    <a:pt x="229247" y="424281"/>
                  </a:lnTo>
                  <a:lnTo>
                    <a:pt x="235331" y="423926"/>
                  </a:lnTo>
                  <a:lnTo>
                    <a:pt x="241452" y="421017"/>
                  </a:lnTo>
                  <a:lnTo>
                    <a:pt x="248869" y="416306"/>
                  </a:lnTo>
                  <a:lnTo>
                    <a:pt x="252552" y="410083"/>
                  </a:lnTo>
                  <a:lnTo>
                    <a:pt x="267246" y="228981"/>
                  </a:lnTo>
                  <a:close/>
                </a:path>
                <a:path w="428625" h="812800">
                  <a:moveTo>
                    <a:pt x="336473" y="444258"/>
                  </a:moveTo>
                  <a:lnTo>
                    <a:pt x="335432" y="435559"/>
                  </a:lnTo>
                  <a:lnTo>
                    <a:pt x="331266" y="428193"/>
                  </a:lnTo>
                  <a:lnTo>
                    <a:pt x="324637" y="422910"/>
                  </a:lnTo>
                  <a:lnTo>
                    <a:pt x="316191" y="420471"/>
                  </a:lnTo>
                  <a:lnTo>
                    <a:pt x="307454" y="421513"/>
                  </a:lnTo>
                  <a:lnTo>
                    <a:pt x="300062" y="425665"/>
                  </a:lnTo>
                  <a:lnTo>
                    <a:pt x="294767" y="432282"/>
                  </a:lnTo>
                  <a:lnTo>
                    <a:pt x="292341" y="440715"/>
                  </a:lnTo>
                  <a:lnTo>
                    <a:pt x="280543" y="586409"/>
                  </a:lnTo>
                  <a:lnTo>
                    <a:pt x="222313" y="565912"/>
                  </a:lnTo>
                  <a:lnTo>
                    <a:pt x="192849" y="588048"/>
                  </a:lnTo>
                  <a:lnTo>
                    <a:pt x="194983" y="596226"/>
                  </a:lnTo>
                  <a:lnTo>
                    <a:pt x="200037" y="603034"/>
                  </a:lnTo>
                  <a:lnTo>
                    <a:pt x="207581" y="607529"/>
                  </a:lnTo>
                  <a:lnTo>
                    <a:pt x="298500" y="639521"/>
                  </a:lnTo>
                  <a:lnTo>
                    <a:pt x="304584" y="639178"/>
                  </a:lnTo>
                  <a:lnTo>
                    <a:pt x="310705" y="636270"/>
                  </a:lnTo>
                  <a:lnTo>
                    <a:pt x="318122" y="631558"/>
                  </a:lnTo>
                  <a:lnTo>
                    <a:pt x="321818" y="625360"/>
                  </a:lnTo>
                  <a:lnTo>
                    <a:pt x="336473" y="444258"/>
                  </a:lnTo>
                  <a:close/>
                </a:path>
                <a:path w="428625" h="812800">
                  <a:moveTo>
                    <a:pt x="428205" y="617118"/>
                  </a:moveTo>
                  <a:lnTo>
                    <a:pt x="427164" y="608418"/>
                  </a:lnTo>
                  <a:lnTo>
                    <a:pt x="423011" y="601052"/>
                  </a:lnTo>
                  <a:lnTo>
                    <a:pt x="416369" y="595769"/>
                  </a:lnTo>
                  <a:lnTo>
                    <a:pt x="407898" y="593356"/>
                  </a:lnTo>
                  <a:lnTo>
                    <a:pt x="399173" y="594385"/>
                  </a:lnTo>
                  <a:lnTo>
                    <a:pt x="391769" y="598538"/>
                  </a:lnTo>
                  <a:lnTo>
                    <a:pt x="386473" y="605155"/>
                  </a:lnTo>
                  <a:lnTo>
                    <a:pt x="384048" y="613575"/>
                  </a:lnTo>
                  <a:lnTo>
                    <a:pt x="372249" y="759244"/>
                  </a:lnTo>
                  <a:lnTo>
                    <a:pt x="314058" y="738771"/>
                  </a:lnTo>
                  <a:lnTo>
                    <a:pt x="284568" y="760920"/>
                  </a:lnTo>
                  <a:lnTo>
                    <a:pt x="286702" y="769112"/>
                  </a:lnTo>
                  <a:lnTo>
                    <a:pt x="291769" y="775906"/>
                  </a:lnTo>
                  <a:lnTo>
                    <a:pt x="299313" y="780389"/>
                  </a:lnTo>
                  <a:lnTo>
                    <a:pt x="390207" y="812419"/>
                  </a:lnTo>
                  <a:lnTo>
                    <a:pt x="396316" y="812050"/>
                  </a:lnTo>
                  <a:lnTo>
                    <a:pt x="403288" y="808659"/>
                  </a:lnTo>
                  <a:lnTo>
                    <a:pt x="409841" y="804430"/>
                  </a:lnTo>
                  <a:lnTo>
                    <a:pt x="413550" y="798233"/>
                  </a:lnTo>
                  <a:lnTo>
                    <a:pt x="428205" y="617118"/>
                  </a:lnTo>
                  <a:close/>
                </a:path>
              </a:pathLst>
            </a:custGeom>
            <a:solidFill>
              <a:srgbClr val="7EC72E"/>
            </a:solidFill>
          </p:spPr>
          <p:txBody>
            <a:bodyPr wrap="square" lIns="0" tIns="0" rIns="0" bIns="0" rtlCol="0"/>
            <a:lstStyle/>
            <a:p>
              <a:endParaRPr/>
            </a:p>
          </p:txBody>
        </p:sp>
      </p:grpSp>
      <p:sp>
        <p:nvSpPr>
          <p:cNvPr id="27" name="object 27"/>
          <p:cNvSpPr txBox="1">
            <a:spLocks noGrp="1"/>
          </p:cNvSpPr>
          <p:nvPr>
            <p:ph type="title"/>
          </p:nvPr>
        </p:nvSpPr>
        <p:spPr>
          <a:xfrm>
            <a:off x="571522" y="99694"/>
            <a:ext cx="5333365" cy="1210310"/>
          </a:xfrm>
          <a:prstGeom prst="rect">
            <a:avLst/>
          </a:prstGeom>
        </p:spPr>
        <p:txBody>
          <a:bodyPr vert="horz" wrap="square" lIns="0" tIns="35560" rIns="0" bIns="0" rtlCol="0">
            <a:spAutoFit/>
          </a:bodyPr>
          <a:lstStyle/>
          <a:p>
            <a:pPr marL="12700" marR="5080">
              <a:lnSpc>
                <a:spcPts val="4650"/>
              </a:lnSpc>
              <a:spcBef>
                <a:spcPts val="280"/>
              </a:spcBef>
            </a:pPr>
            <a:r>
              <a:rPr sz="3900" spc="-80" dirty="0"/>
              <a:t>DOCUMENT</a:t>
            </a:r>
            <a:r>
              <a:rPr sz="3900" spc="-320" dirty="0"/>
              <a:t> </a:t>
            </a:r>
            <a:r>
              <a:rPr sz="3900" spc="-215" dirty="0"/>
              <a:t>UNIQUE  </a:t>
            </a:r>
            <a:r>
              <a:rPr sz="3900" spc="-315" dirty="0"/>
              <a:t>(DUER)</a:t>
            </a:r>
            <a:endParaRPr sz="3900"/>
          </a:p>
        </p:txBody>
      </p:sp>
      <p:sp>
        <p:nvSpPr>
          <p:cNvPr id="34" name="object 34"/>
          <p:cNvSpPr txBox="1"/>
          <p:nvPr/>
        </p:nvSpPr>
        <p:spPr>
          <a:xfrm>
            <a:off x="548644" y="2711955"/>
            <a:ext cx="8168640" cy="3624005"/>
          </a:xfrm>
          <a:prstGeom prst="rect">
            <a:avLst/>
          </a:prstGeom>
        </p:spPr>
        <p:txBody>
          <a:bodyPr vert="horz" wrap="square" lIns="0" tIns="12700" rIns="0" bIns="0" rtlCol="0">
            <a:spAutoFit/>
          </a:bodyPr>
          <a:lstStyle/>
          <a:p>
            <a:pPr marL="355600" marR="5080" indent="-342900">
              <a:lnSpc>
                <a:spcPct val="115599"/>
              </a:lnSpc>
              <a:spcBef>
                <a:spcPts val="100"/>
              </a:spcBef>
              <a:buFont typeface="Arial" panose="020B0604020202020204" pitchFamily="34" charset="0"/>
              <a:buChar char="•"/>
            </a:pPr>
            <a:r>
              <a:rPr sz="2000" b="1" dirty="0">
                <a:solidFill>
                  <a:srgbClr val="003399"/>
                </a:solidFill>
                <a:latin typeface="Arial Black" panose="020B0A04020102020204" pitchFamily="34" charset="0"/>
                <a:cs typeface="Arial"/>
              </a:rPr>
              <a:t>Le DUER est un document élaboré par l’employeur permettant  de :</a:t>
            </a:r>
            <a:endParaRPr lang="fr-FR" sz="2000" b="1" dirty="0">
              <a:latin typeface="Arial Black" panose="020B0A04020102020204" pitchFamily="34" charset="0"/>
              <a:cs typeface="Arial"/>
            </a:endParaRPr>
          </a:p>
          <a:p>
            <a:pPr marL="812800" marR="5080" lvl="1" indent="-342900">
              <a:lnSpc>
                <a:spcPct val="115599"/>
              </a:lnSpc>
              <a:spcBef>
                <a:spcPts val="100"/>
              </a:spcBef>
              <a:buFont typeface="Courier New" panose="02070309020205020404" pitchFamily="49" charset="0"/>
              <a:buChar char="o"/>
            </a:pPr>
            <a:r>
              <a:rPr sz="2000" dirty="0" err="1">
                <a:solidFill>
                  <a:srgbClr val="003399"/>
                </a:solidFill>
                <a:latin typeface="Arial" panose="020B0604020202020204" pitchFamily="34" charset="0"/>
                <a:cs typeface="Arial" panose="020B0604020202020204" pitchFamily="34" charset="0"/>
              </a:rPr>
              <a:t>Recenser</a:t>
            </a:r>
            <a:r>
              <a:rPr sz="2000" dirty="0">
                <a:solidFill>
                  <a:srgbClr val="003399"/>
                </a:solidFill>
                <a:latin typeface="Arial" panose="020B0604020202020204" pitchFamily="34" charset="0"/>
                <a:cs typeface="Arial" panose="020B0604020202020204" pitchFamily="34" charset="0"/>
              </a:rPr>
              <a:t> les dangers </a:t>
            </a:r>
            <a:r>
              <a:rPr sz="2000" dirty="0" err="1">
                <a:solidFill>
                  <a:srgbClr val="003399"/>
                </a:solidFill>
                <a:latin typeface="Arial" panose="020B0604020202020204" pitchFamily="34" charset="0"/>
                <a:cs typeface="Arial" panose="020B0604020202020204" pitchFamily="34" charset="0"/>
              </a:rPr>
              <a:t>potentiels</a:t>
            </a:r>
            <a:endParaRPr lang="fr-FR" sz="2000" dirty="0">
              <a:latin typeface="Arial" panose="020B0604020202020204" pitchFamily="34" charset="0"/>
              <a:cs typeface="Arial" panose="020B0604020202020204" pitchFamily="34" charset="0"/>
            </a:endParaRPr>
          </a:p>
          <a:p>
            <a:pPr marL="812800" marR="5080" lvl="1" indent="-342900">
              <a:lnSpc>
                <a:spcPct val="115599"/>
              </a:lnSpc>
              <a:spcBef>
                <a:spcPts val="100"/>
              </a:spcBef>
              <a:buFont typeface="Courier New" panose="02070309020205020404" pitchFamily="49" charset="0"/>
              <a:buChar char="o"/>
            </a:pPr>
            <a:r>
              <a:rPr sz="2000" dirty="0" err="1">
                <a:solidFill>
                  <a:srgbClr val="003399"/>
                </a:solidFill>
                <a:latin typeface="Arial" panose="020B0604020202020204" pitchFamily="34" charset="0"/>
                <a:cs typeface="Arial" panose="020B0604020202020204" pitchFamily="34" charset="0"/>
              </a:rPr>
              <a:t>Évaluer</a:t>
            </a:r>
            <a:r>
              <a:rPr sz="2000" dirty="0">
                <a:solidFill>
                  <a:srgbClr val="003399"/>
                </a:solidFill>
                <a:latin typeface="Arial" panose="020B0604020202020204" pitchFamily="34" charset="0"/>
                <a:cs typeface="Arial" panose="020B0604020202020204" pitchFamily="34" charset="0"/>
              </a:rPr>
              <a:t> les risques encourus par </a:t>
            </a:r>
            <a:r>
              <a:rPr sz="2000" dirty="0" err="1">
                <a:solidFill>
                  <a:srgbClr val="003399"/>
                </a:solidFill>
                <a:latin typeface="Arial" panose="020B0604020202020204" pitchFamily="34" charset="0"/>
                <a:cs typeface="Arial" panose="020B0604020202020204" pitchFamily="34" charset="0"/>
              </a:rPr>
              <a:t>chacun</a:t>
            </a:r>
            <a:r>
              <a:rPr sz="2000" dirty="0">
                <a:solidFill>
                  <a:srgbClr val="003399"/>
                </a:solidFill>
                <a:latin typeface="Arial" panose="020B0604020202020204" pitchFamily="34" charset="0"/>
                <a:cs typeface="Arial" panose="020B0604020202020204" pitchFamily="34" charset="0"/>
              </a:rPr>
              <a:t>  </a:t>
            </a:r>
            <a:endParaRPr lang="fr-FR" sz="2000" dirty="0">
              <a:solidFill>
                <a:srgbClr val="003399"/>
              </a:solidFill>
              <a:latin typeface="Arial" panose="020B0604020202020204" pitchFamily="34" charset="0"/>
              <a:cs typeface="Arial" panose="020B0604020202020204" pitchFamily="34" charset="0"/>
            </a:endParaRPr>
          </a:p>
          <a:p>
            <a:pPr marL="812800" marR="5080" lvl="1" indent="-342900">
              <a:lnSpc>
                <a:spcPct val="115599"/>
              </a:lnSpc>
              <a:spcBef>
                <a:spcPts val="100"/>
              </a:spcBef>
              <a:buFont typeface="Courier New" panose="02070309020205020404" pitchFamily="49" charset="0"/>
              <a:buChar char="o"/>
            </a:pPr>
            <a:r>
              <a:rPr sz="2000" dirty="0" err="1">
                <a:solidFill>
                  <a:srgbClr val="003399"/>
                </a:solidFill>
                <a:latin typeface="Arial" panose="020B0604020202020204" pitchFamily="34" charset="0"/>
                <a:cs typeface="Arial" panose="020B0604020202020204" pitchFamily="34" charset="0"/>
              </a:rPr>
              <a:t>Planifier</a:t>
            </a:r>
            <a:r>
              <a:rPr sz="2000" dirty="0">
                <a:solidFill>
                  <a:srgbClr val="003399"/>
                </a:solidFill>
                <a:latin typeface="Arial" panose="020B0604020202020204" pitchFamily="34" charset="0"/>
                <a:cs typeface="Arial" panose="020B0604020202020204" pitchFamily="34" charset="0"/>
              </a:rPr>
              <a:t> les </a:t>
            </a:r>
            <a:r>
              <a:rPr sz="2000" dirty="0" err="1">
                <a:solidFill>
                  <a:srgbClr val="003399"/>
                </a:solidFill>
                <a:latin typeface="Arial" panose="020B0604020202020204" pitchFamily="34" charset="0"/>
                <a:cs typeface="Arial" panose="020B0604020202020204" pitchFamily="34" charset="0"/>
              </a:rPr>
              <a:t>mesures</a:t>
            </a:r>
            <a:r>
              <a:rPr lang="fr-FR" sz="2000" dirty="0">
                <a:solidFill>
                  <a:srgbClr val="003399"/>
                </a:solidFill>
                <a:latin typeface="Arial" panose="020B0604020202020204" pitchFamily="34" charset="0"/>
                <a:cs typeface="Arial" panose="020B0604020202020204" pitchFamily="34" charset="0"/>
              </a:rPr>
              <a:t> </a:t>
            </a:r>
            <a:r>
              <a:rPr sz="2000" dirty="0">
                <a:solidFill>
                  <a:srgbClr val="003399"/>
                </a:solidFill>
                <a:latin typeface="Arial" panose="020B0604020202020204" pitchFamily="34" charset="0"/>
                <a:cs typeface="Arial" panose="020B0604020202020204" pitchFamily="34" charset="0"/>
              </a:rPr>
              <a:t>de </a:t>
            </a:r>
            <a:r>
              <a:rPr sz="2000" dirty="0" err="1">
                <a:solidFill>
                  <a:srgbClr val="003399"/>
                </a:solidFill>
                <a:latin typeface="Arial" panose="020B0604020202020204" pitchFamily="34" charset="0"/>
                <a:cs typeface="Arial" panose="020B0604020202020204" pitchFamily="34" charset="0"/>
              </a:rPr>
              <a:t>prévention</a:t>
            </a:r>
            <a:endParaRPr lang="fr-FR" sz="2000" dirty="0">
              <a:solidFill>
                <a:srgbClr val="003399"/>
              </a:solidFill>
              <a:latin typeface="Arial" panose="020B0604020202020204" pitchFamily="34" charset="0"/>
              <a:cs typeface="Arial" panose="020B0604020202020204" pitchFamily="34" charset="0"/>
            </a:endParaRPr>
          </a:p>
          <a:p>
            <a:pPr marL="469900" marR="5080" lvl="1">
              <a:lnSpc>
                <a:spcPct val="115599"/>
              </a:lnSpc>
              <a:spcBef>
                <a:spcPts val="100"/>
              </a:spcBef>
            </a:pPr>
            <a:endParaRPr sz="2000" dirty="0">
              <a:latin typeface="Arial" panose="020B0604020202020204" pitchFamily="34" charset="0"/>
              <a:cs typeface="Arial" panose="020B0604020202020204" pitchFamily="34" charset="0"/>
            </a:endParaRPr>
          </a:p>
          <a:p>
            <a:pPr marL="355600" marR="1014730" indent="-342900">
              <a:lnSpc>
                <a:spcPts val="2780"/>
              </a:lnSpc>
              <a:buFont typeface="Arial" panose="020B0604020202020204" pitchFamily="34" charset="0"/>
              <a:buChar char="•"/>
            </a:pPr>
            <a:r>
              <a:rPr sz="2000" b="1" dirty="0">
                <a:solidFill>
                  <a:srgbClr val="003399"/>
                </a:solidFill>
                <a:latin typeface="Arial Black" panose="020B0A04020102020204" pitchFamily="34" charset="0"/>
                <a:cs typeface="Arial"/>
              </a:rPr>
              <a:t>Un outil de prévention qui s’inscrit dans une démarche  participative :</a:t>
            </a:r>
            <a:endParaRPr sz="2000" dirty="0">
              <a:latin typeface="Arial Black" panose="020B0A04020102020204" pitchFamily="34" charset="0"/>
              <a:cs typeface="Arial"/>
            </a:endParaRPr>
          </a:p>
          <a:p>
            <a:pPr marL="786765" marR="934719" indent="-342900">
              <a:lnSpc>
                <a:spcPts val="2780"/>
              </a:lnSpc>
              <a:spcBef>
                <a:spcPts val="140"/>
              </a:spcBef>
              <a:buFont typeface="Courier New" panose="02070309020205020404" pitchFamily="49" charset="0"/>
              <a:buChar char="o"/>
            </a:pPr>
            <a:r>
              <a:rPr sz="2000" b="1" dirty="0">
                <a:solidFill>
                  <a:srgbClr val="003399"/>
                </a:solidFill>
                <a:latin typeface="Arial" panose="020B0604020202020204" pitchFamily="34" charset="0"/>
                <a:cs typeface="Arial" panose="020B0604020202020204" pitchFamily="34" charset="0"/>
              </a:rPr>
              <a:t>Objectif visé : </a:t>
            </a:r>
            <a:r>
              <a:rPr sz="2000" dirty="0" err="1">
                <a:solidFill>
                  <a:srgbClr val="003399"/>
                </a:solidFill>
                <a:latin typeface="Arial" panose="020B0604020202020204" pitchFamily="34" charset="0"/>
                <a:cs typeface="Arial" panose="020B0604020202020204" pitchFamily="34" charset="0"/>
              </a:rPr>
              <a:t>supprimer</a:t>
            </a:r>
            <a:r>
              <a:rPr sz="2000" dirty="0">
                <a:solidFill>
                  <a:srgbClr val="003399"/>
                </a:solidFill>
                <a:latin typeface="Arial" panose="020B0604020202020204" pitchFamily="34" charset="0"/>
                <a:cs typeface="Arial" panose="020B0604020202020204" pitchFamily="34" charset="0"/>
              </a:rPr>
              <a:t>, </a:t>
            </a:r>
            <a:r>
              <a:rPr sz="2000" dirty="0" err="1">
                <a:solidFill>
                  <a:srgbClr val="003399"/>
                </a:solidFill>
                <a:latin typeface="Arial" panose="020B0604020202020204" pitchFamily="34" charset="0"/>
                <a:cs typeface="Arial" panose="020B0604020202020204" pitchFamily="34" charset="0"/>
              </a:rPr>
              <a:t>réduire</a:t>
            </a:r>
            <a:r>
              <a:rPr sz="2000" dirty="0">
                <a:solidFill>
                  <a:srgbClr val="003399"/>
                </a:solidFill>
                <a:latin typeface="Arial" panose="020B0604020202020204" pitchFamily="34" charset="0"/>
                <a:cs typeface="Arial" panose="020B0604020202020204" pitchFamily="34" charset="0"/>
              </a:rPr>
              <a:t>, minimiser les risques  professionnels.</a:t>
            </a:r>
            <a:endParaRPr sz="2000" dirty="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222" y="1351239"/>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grpSp>
        <p:nvGrpSpPr>
          <p:cNvPr id="3" name="object 3"/>
          <p:cNvGrpSpPr/>
          <p:nvPr/>
        </p:nvGrpSpPr>
        <p:grpSpPr>
          <a:xfrm>
            <a:off x="0" y="6583679"/>
            <a:ext cx="9753600" cy="733425"/>
            <a:chOff x="0" y="6583679"/>
            <a:chExt cx="9753600" cy="733425"/>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5" name="object 5"/>
            <p:cNvSpPr/>
            <p:nvPr/>
          </p:nvSpPr>
          <p:spPr>
            <a:xfrm>
              <a:off x="197669" y="6744095"/>
              <a:ext cx="981074" cy="361949"/>
            </a:xfrm>
            <a:prstGeom prst="rect">
              <a:avLst/>
            </a:prstGeom>
            <a:blipFill>
              <a:blip r:embed="rId5" cstate="print"/>
              <a:stretch>
                <a:fillRect/>
              </a:stretch>
            </a:blipFill>
          </p:spPr>
          <p:txBody>
            <a:bodyPr wrap="square" lIns="0" tIns="0" rIns="0" bIns="0" rtlCol="0"/>
            <a:lstStyle/>
            <a:p>
              <a:endParaRPr/>
            </a:p>
          </p:txBody>
        </p:sp>
      </p:grpSp>
      <p:grpSp>
        <p:nvGrpSpPr>
          <p:cNvPr id="6" name="object 6"/>
          <p:cNvGrpSpPr/>
          <p:nvPr/>
        </p:nvGrpSpPr>
        <p:grpSpPr>
          <a:xfrm>
            <a:off x="6669907" y="152841"/>
            <a:ext cx="2929890" cy="1158240"/>
            <a:chOff x="6669907" y="152841"/>
            <a:chExt cx="2929890" cy="1158240"/>
          </a:xfrm>
        </p:grpSpPr>
        <p:sp>
          <p:nvSpPr>
            <p:cNvPr id="7" name="object 7"/>
            <p:cNvSpPr/>
            <p:nvPr/>
          </p:nvSpPr>
          <p:spPr>
            <a:xfrm>
              <a:off x="6669907" y="152841"/>
              <a:ext cx="2929664" cy="115805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817662" y="793741"/>
              <a:ext cx="1342390" cy="460375"/>
            </a:xfrm>
            <a:custGeom>
              <a:avLst/>
              <a:gdLst/>
              <a:ahLst/>
              <a:cxnLst/>
              <a:rect l="l" t="t" r="r" b="b"/>
              <a:pathLst>
                <a:path w="1342390" h="460375">
                  <a:moveTo>
                    <a:pt x="1341987" y="460156"/>
                  </a:moveTo>
                  <a:lnTo>
                    <a:pt x="0" y="460156"/>
                  </a:lnTo>
                  <a:lnTo>
                    <a:pt x="0" y="0"/>
                  </a:lnTo>
                  <a:lnTo>
                    <a:pt x="1341987" y="0"/>
                  </a:lnTo>
                  <a:lnTo>
                    <a:pt x="1341987" y="460156"/>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custDataLst>
              <p:tags r:id="rId2"/>
            </p:custDataLst>
          </p:nvPr>
        </p:nvSpPr>
        <p:spPr>
          <a:xfrm>
            <a:off x="571522" y="99694"/>
            <a:ext cx="5620385" cy="1074653"/>
          </a:xfrm>
          <a:prstGeom prst="rect">
            <a:avLst/>
          </a:prstGeom>
        </p:spPr>
        <p:txBody>
          <a:bodyPr vert="horz" wrap="square" lIns="0" tIns="12700" rIns="0" bIns="0" rtlCol="0">
            <a:spAutoFit/>
          </a:bodyPr>
          <a:lstStyle/>
          <a:p>
            <a:pPr marL="12700">
              <a:lnSpc>
                <a:spcPct val="100000"/>
              </a:lnSpc>
              <a:spcBef>
                <a:spcPts val="100"/>
              </a:spcBef>
              <a:tabLst>
                <a:tab pos="914400" algn="l"/>
              </a:tabLst>
            </a:pPr>
            <a:r>
              <a:rPr sz="3900" spc="-105" dirty="0"/>
              <a:t>LE	</a:t>
            </a:r>
            <a:r>
              <a:rPr sz="3900" spc="-80" dirty="0"/>
              <a:t>DUERP</a:t>
            </a:r>
            <a:endParaRPr sz="3900" dirty="0"/>
          </a:p>
          <a:p>
            <a:pPr marL="12700">
              <a:lnSpc>
                <a:spcPct val="100000"/>
              </a:lnSpc>
              <a:spcBef>
                <a:spcPts val="45"/>
              </a:spcBef>
            </a:pPr>
            <a:r>
              <a:rPr sz="3000" spc="-285" dirty="0"/>
              <a:t>(ART. </a:t>
            </a:r>
            <a:r>
              <a:rPr sz="3000" spc="-480" dirty="0"/>
              <a:t>L4121-3):</a:t>
            </a:r>
            <a:r>
              <a:rPr sz="3000" spc="-165" dirty="0"/>
              <a:t> </a:t>
            </a:r>
            <a:r>
              <a:rPr sz="3000" spc="-105" dirty="0"/>
              <a:t>NOUVEAUTÉS</a:t>
            </a:r>
            <a:endParaRPr sz="3000" dirty="0"/>
          </a:p>
        </p:txBody>
      </p:sp>
      <p:sp>
        <p:nvSpPr>
          <p:cNvPr id="14" name="object 14"/>
          <p:cNvSpPr txBox="1"/>
          <p:nvPr/>
        </p:nvSpPr>
        <p:spPr>
          <a:xfrm>
            <a:off x="480695" y="2574187"/>
            <a:ext cx="8792210" cy="3389774"/>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3399"/>
                </a:solidFill>
                <a:latin typeface="Arial Black" panose="020B0A04020102020204" pitchFamily="34" charset="0"/>
                <a:cs typeface="Arial"/>
              </a:rPr>
              <a:t>Conditions d’élaboration plus précises</a:t>
            </a:r>
            <a:endParaRPr sz="2400" dirty="0">
              <a:latin typeface="Arial Black" panose="020B0A04020102020204" pitchFamily="34" charset="0"/>
              <a:cs typeface="Arial"/>
            </a:endParaRPr>
          </a:p>
          <a:p>
            <a:pPr marL="457200" indent="-457200">
              <a:lnSpc>
                <a:spcPct val="100000"/>
              </a:lnSpc>
              <a:buFont typeface="Arial" panose="020B0604020202020204" pitchFamily="34" charset="0"/>
              <a:buChar char="•"/>
            </a:pPr>
            <a:endParaRPr sz="2900" dirty="0">
              <a:latin typeface="Arial"/>
              <a:cs typeface="Arial"/>
            </a:endParaRPr>
          </a:p>
          <a:p>
            <a:pPr marL="12700">
              <a:lnSpc>
                <a:spcPct val="100000"/>
              </a:lnSpc>
            </a:pPr>
            <a:r>
              <a:rPr sz="2000" b="1" dirty="0">
                <a:solidFill>
                  <a:srgbClr val="003399"/>
                </a:solidFill>
                <a:latin typeface="Arial"/>
                <a:cs typeface="Arial"/>
              </a:rPr>
              <a:t>L’article L4121-3 a été modifié.</a:t>
            </a:r>
            <a:endParaRPr sz="2000" dirty="0">
              <a:latin typeface="Arial"/>
              <a:cs typeface="Arial"/>
            </a:endParaRPr>
          </a:p>
          <a:p>
            <a:pPr marL="786765" marR="5080" indent="-342900">
              <a:lnSpc>
                <a:spcPct val="115599"/>
              </a:lnSpc>
              <a:spcBef>
                <a:spcPts val="150"/>
              </a:spcBef>
              <a:buFont typeface="Arial" panose="020B0604020202020204" pitchFamily="34" charset="0"/>
              <a:buChar char="•"/>
            </a:pPr>
            <a:r>
              <a:rPr dirty="0">
                <a:solidFill>
                  <a:srgbClr val="003399"/>
                </a:solidFill>
                <a:latin typeface="Arial Black"/>
                <a:cs typeface="Arial Black"/>
              </a:rPr>
              <a:t>Le DUERP répertorie l’ensemble des risques professionnels auxquels  sont exposés les travailleurs et </a:t>
            </a:r>
            <a:r>
              <a:rPr dirty="0">
                <a:solidFill>
                  <a:srgbClr val="003399"/>
                </a:solidFill>
                <a:latin typeface="Arial"/>
                <a:cs typeface="Arial"/>
              </a:rPr>
              <a:t>assure la traçabilité collective de ces  expositions.</a:t>
            </a:r>
            <a:endParaRPr dirty="0">
              <a:latin typeface="Arial"/>
              <a:cs typeface="Arial"/>
            </a:endParaRPr>
          </a:p>
          <a:p>
            <a:pPr marL="786765" marR="328930" indent="-342900">
              <a:lnSpc>
                <a:spcPct val="115599"/>
              </a:lnSpc>
              <a:buFont typeface="Arial" panose="020B0604020202020204" pitchFamily="34" charset="0"/>
              <a:buChar char="•"/>
            </a:pPr>
            <a:r>
              <a:rPr dirty="0">
                <a:solidFill>
                  <a:srgbClr val="003399"/>
                </a:solidFill>
                <a:latin typeface="Arial Black"/>
                <a:cs typeface="Arial Black"/>
              </a:rPr>
              <a:t>L’employeur transcrit et met à jour dans le document unique </a:t>
            </a:r>
            <a:r>
              <a:rPr dirty="0">
                <a:solidFill>
                  <a:srgbClr val="003399"/>
                </a:solidFill>
                <a:latin typeface="Arial"/>
                <a:cs typeface="Arial"/>
              </a:rPr>
              <a:t>les </a:t>
            </a:r>
            <a:r>
              <a:rPr dirty="0" err="1">
                <a:solidFill>
                  <a:srgbClr val="003399"/>
                </a:solidFill>
                <a:latin typeface="Arial"/>
                <a:cs typeface="Arial"/>
              </a:rPr>
              <a:t>résultats</a:t>
            </a:r>
            <a:r>
              <a:rPr dirty="0">
                <a:solidFill>
                  <a:srgbClr val="003399"/>
                </a:solidFill>
                <a:latin typeface="Arial"/>
                <a:cs typeface="Arial"/>
              </a:rPr>
              <a:t> de l’évaluation des risques pour la santé et la sécurité  des travailleurs à laquelle il procède.</a:t>
            </a:r>
            <a:endParaRPr dirty="0">
              <a:latin typeface="Arial"/>
              <a:cs typeface="Arial"/>
            </a:endParaRPr>
          </a:p>
          <a:p>
            <a:pPr marL="786765" marR="361950" indent="-342900">
              <a:lnSpc>
                <a:spcPct val="115599"/>
              </a:lnSpc>
              <a:buFont typeface="Arial" panose="020B0604020202020204" pitchFamily="34" charset="0"/>
              <a:buChar char="•"/>
            </a:pPr>
            <a:r>
              <a:rPr dirty="0">
                <a:solidFill>
                  <a:srgbClr val="003399"/>
                </a:solidFill>
                <a:latin typeface="Arial" panose="020B0604020202020204" pitchFamily="34" charset="0"/>
                <a:cs typeface="Arial" panose="020B0604020202020204" pitchFamily="34" charset="0"/>
              </a:rPr>
              <a:t>Le CSE devra être consulté sur le DUERP </a:t>
            </a:r>
            <a:r>
              <a:rPr b="1" dirty="0">
                <a:solidFill>
                  <a:srgbClr val="003399"/>
                </a:solidFill>
                <a:latin typeface="Arial"/>
                <a:cs typeface="Arial"/>
              </a:rPr>
              <a:t>et sur ses mises à jour.  </a:t>
            </a:r>
            <a:endParaRPr dirty="0">
              <a:latin typeface="Arial Black"/>
              <a:cs typeface="Arial Black"/>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1908" y="2148108"/>
            <a:ext cx="3113927" cy="3009944"/>
          </a:xfrm>
          <a:prstGeom prst="rect">
            <a:avLst/>
          </a:prstGeom>
          <a:blipFill>
            <a:blip r:embed="rId4" cstate="print"/>
            <a:stretch>
              <a:fillRect/>
            </a:stretch>
          </a:blipFill>
        </p:spPr>
        <p:txBody>
          <a:bodyPr wrap="square" lIns="0" tIns="0" rIns="0" bIns="0" rtlCol="0"/>
          <a:lstStyle/>
          <a:p>
            <a:endParaRPr/>
          </a:p>
        </p:txBody>
      </p:sp>
      <p:sp>
        <p:nvSpPr>
          <p:cNvPr id="3" name="object 3"/>
          <p:cNvSpPr/>
          <p:nvPr/>
        </p:nvSpPr>
        <p:spPr>
          <a:xfrm>
            <a:off x="5305775" y="4169907"/>
            <a:ext cx="2486024" cy="1190624"/>
          </a:xfrm>
          <a:prstGeom prst="rect">
            <a:avLst/>
          </a:prstGeom>
          <a:blipFill>
            <a:blip r:embed="rId5"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556099" y="3346481"/>
            <a:ext cx="3999229" cy="589280"/>
          </a:xfrm>
          <a:prstGeom prst="rect">
            <a:avLst/>
          </a:prstGeom>
        </p:spPr>
        <p:txBody>
          <a:bodyPr vert="horz" wrap="square" lIns="0" tIns="12700" rIns="0" bIns="0" rtlCol="0">
            <a:spAutoFit/>
          </a:bodyPr>
          <a:lstStyle/>
          <a:p>
            <a:pPr marL="12700">
              <a:lnSpc>
                <a:spcPct val="100000"/>
              </a:lnSpc>
              <a:spcBef>
                <a:spcPts val="100"/>
              </a:spcBef>
            </a:pPr>
            <a:r>
              <a:rPr sz="3700" spc="-70" dirty="0">
                <a:solidFill>
                  <a:srgbClr val="008037"/>
                </a:solidFill>
              </a:rPr>
              <a:t>CSAPA</a:t>
            </a:r>
            <a:r>
              <a:rPr sz="3700" spc="-265" dirty="0">
                <a:solidFill>
                  <a:srgbClr val="008037"/>
                </a:solidFill>
              </a:rPr>
              <a:t> </a:t>
            </a:r>
            <a:r>
              <a:rPr sz="3700" spc="-120" dirty="0">
                <a:solidFill>
                  <a:srgbClr val="008037"/>
                </a:solidFill>
              </a:rPr>
              <a:t>L’ENVOL</a:t>
            </a:r>
            <a:endParaRPr sz="37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222" y="1351233"/>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grpSp>
        <p:nvGrpSpPr>
          <p:cNvPr id="3" name="object 3"/>
          <p:cNvGrpSpPr/>
          <p:nvPr/>
        </p:nvGrpSpPr>
        <p:grpSpPr>
          <a:xfrm>
            <a:off x="0" y="6583679"/>
            <a:ext cx="9753600" cy="733425"/>
            <a:chOff x="0" y="6583679"/>
            <a:chExt cx="9753600" cy="733425"/>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5" name="object 5"/>
            <p:cNvSpPr/>
            <p:nvPr/>
          </p:nvSpPr>
          <p:spPr>
            <a:xfrm>
              <a:off x="197669" y="6744095"/>
              <a:ext cx="981074" cy="361949"/>
            </a:xfrm>
            <a:prstGeom prst="rect">
              <a:avLst/>
            </a:prstGeom>
            <a:blipFill>
              <a:blip r:embed="rId5" cstate="print"/>
              <a:stretch>
                <a:fillRect/>
              </a:stretch>
            </a:blipFill>
          </p:spPr>
          <p:txBody>
            <a:bodyPr wrap="square" lIns="0" tIns="0" rIns="0" bIns="0" rtlCol="0"/>
            <a:lstStyle/>
            <a:p>
              <a:endParaRPr/>
            </a:p>
          </p:txBody>
        </p:sp>
      </p:grpSp>
      <p:grpSp>
        <p:nvGrpSpPr>
          <p:cNvPr id="6" name="object 6"/>
          <p:cNvGrpSpPr/>
          <p:nvPr/>
        </p:nvGrpSpPr>
        <p:grpSpPr>
          <a:xfrm>
            <a:off x="6669907" y="152841"/>
            <a:ext cx="2929890" cy="1158240"/>
            <a:chOff x="6669907" y="152841"/>
            <a:chExt cx="2929890" cy="1158240"/>
          </a:xfrm>
        </p:grpSpPr>
        <p:sp>
          <p:nvSpPr>
            <p:cNvPr id="7" name="object 7"/>
            <p:cNvSpPr/>
            <p:nvPr/>
          </p:nvSpPr>
          <p:spPr>
            <a:xfrm>
              <a:off x="6669907" y="152841"/>
              <a:ext cx="2929664" cy="115805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817662" y="793750"/>
              <a:ext cx="1342390" cy="460375"/>
            </a:xfrm>
            <a:custGeom>
              <a:avLst/>
              <a:gdLst/>
              <a:ahLst/>
              <a:cxnLst/>
              <a:rect l="l" t="t" r="r" b="b"/>
              <a:pathLst>
                <a:path w="1342390" h="460375">
                  <a:moveTo>
                    <a:pt x="1341987" y="460156"/>
                  </a:moveTo>
                  <a:lnTo>
                    <a:pt x="0" y="460156"/>
                  </a:lnTo>
                  <a:lnTo>
                    <a:pt x="0" y="0"/>
                  </a:lnTo>
                  <a:lnTo>
                    <a:pt x="1341987" y="0"/>
                  </a:lnTo>
                  <a:lnTo>
                    <a:pt x="1341987" y="460156"/>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custDataLst>
              <p:tags r:id="rId2"/>
            </p:custDataLst>
          </p:nvPr>
        </p:nvSpPr>
        <p:spPr>
          <a:xfrm>
            <a:off x="571522" y="99694"/>
            <a:ext cx="5620385" cy="1082675"/>
          </a:xfrm>
          <a:prstGeom prst="rect">
            <a:avLst/>
          </a:prstGeom>
        </p:spPr>
        <p:txBody>
          <a:bodyPr vert="horz" wrap="square" lIns="0" tIns="12700" rIns="0" bIns="0" rtlCol="0">
            <a:spAutoFit/>
          </a:bodyPr>
          <a:lstStyle/>
          <a:p>
            <a:pPr marL="12700">
              <a:lnSpc>
                <a:spcPct val="100000"/>
              </a:lnSpc>
              <a:spcBef>
                <a:spcPts val="100"/>
              </a:spcBef>
              <a:tabLst>
                <a:tab pos="914400" algn="l"/>
              </a:tabLst>
            </a:pPr>
            <a:r>
              <a:rPr sz="3900" spc="-105" dirty="0"/>
              <a:t>LE	</a:t>
            </a:r>
            <a:r>
              <a:rPr sz="3900" spc="-80" dirty="0"/>
              <a:t>DUERP</a:t>
            </a:r>
            <a:endParaRPr sz="3900" dirty="0"/>
          </a:p>
          <a:p>
            <a:pPr marL="12700">
              <a:lnSpc>
                <a:spcPct val="100000"/>
              </a:lnSpc>
              <a:spcBef>
                <a:spcPts val="45"/>
              </a:spcBef>
            </a:pPr>
            <a:r>
              <a:rPr sz="3000" spc="-285" dirty="0"/>
              <a:t>(ART. </a:t>
            </a:r>
            <a:r>
              <a:rPr sz="3000" spc="-480" dirty="0"/>
              <a:t>L4121-3):</a:t>
            </a:r>
            <a:r>
              <a:rPr sz="3000" spc="-165" dirty="0"/>
              <a:t> </a:t>
            </a:r>
            <a:r>
              <a:rPr sz="3000" spc="-105" dirty="0"/>
              <a:t>NOUVEAUTÉS</a:t>
            </a:r>
            <a:endParaRPr sz="3000" dirty="0"/>
          </a:p>
        </p:txBody>
      </p:sp>
      <p:sp>
        <p:nvSpPr>
          <p:cNvPr id="10" name="object 10"/>
          <p:cNvSpPr txBox="1"/>
          <p:nvPr/>
        </p:nvSpPr>
        <p:spPr>
          <a:xfrm>
            <a:off x="995389" y="1589449"/>
            <a:ext cx="3009900" cy="1080166"/>
          </a:xfrm>
          <a:prstGeom prst="rect">
            <a:avLst/>
          </a:prstGeom>
          <a:solidFill>
            <a:srgbClr val="49B9CD"/>
          </a:solidFill>
        </p:spPr>
        <p:txBody>
          <a:bodyPr vert="horz" wrap="square" lIns="0" tIns="126364" rIns="0" bIns="0" rtlCol="0">
            <a:spAutoFit/>
          </a:bodyPr>
          <a:lstStyle/>
          <a:p>
            <a:pPr marL="55880" marR="50800" algn="ctr">
              <a:lnSpc>
                <a:spcPct val="114599"/>
              </a:lnSpc>
              <a:spcBef>
                <a:spcPts val="994"/>
              </a:spcBef>
            </a:pPr>
            <a:r>
              <a:rPr sz="1800" dirty="0">
                <a:solidFill>
                  <a:srgbClr val="FFFFFF"/>
                </a:solidFill>
                <a:latin typeface="Arial" panose="020B0604020202020204" pitchFamily="34" charset="0"/>
                <a:cs typeface="Arial" panose="020B0604020202020204" pitchFamily="34" charset="0"/>
              </a:rPr>
              <a:t>Si l’entreprise </a:t>
            </a:r>
            <a:r>
              <a:rPr sz="1800" b="1" dirty="0">
                <a:solidFill>
                  <a:srgbClr val="FFFFFF"/>
                </a:solidFill>
                <a:latin typeface="Arial" panose="020B0604020202020204" pitchFamily="34" charset="0"/>
                <a:cs typeface="Arial" panose="020B0604020202020204" pitchFamily="34" charset="0"/>
              </a:rPr>
              <a:t>comporte au  moins 50 salariés, </a:t>
            </a:r>
            <a:r>
              <a:rPr sz="1800" dirty="0">
                <a:solidFill>
                  <a:srgbClr val="FFFFFF"/>
                </a:solidFill>
                <a:latin typeface="Arial" panose="020B0604020202020204" pitchFamily="34" charset="0"/>
                <a:cs typeface="Arial" panose="020B0604020202020204" pitchFamily="34" charset="0"/>
              </a:rPr>
              <a:t>le</a:t>
            </a:r>
            <a:endParaRPr sz="1800" dirty="0">
              <a:latin typeface="Arial" panose="020B0604020202020204" pitchFamily="34" charset="0"/>
              <a:cs typeface="Arial" panose="020B0604020202020204" pitchFamily="34" charset="0"/>
            </a:endParaRPr>
          </a:p>
          <a:p>
            <a:pPr marR="53975" algn="ctr">
              <a:lnSpc>
                <a:spcPct val="100000"/>
              </a:lnSpc>
              <a:spcBef>
                <a:spcPts val="315"/>
              </a:spcBef>
            </a:pPr>
            <a:r>
              <a:rPr sz="1800" dirty="0">
                <a:solidFill>
                  <a:srgbClr val="FFFFFF"/>
                </a:solidFill>
                <a:latin typeface="Arial" panose="020B0604020202020204" pitchFamily="34" charset="0"/>
                <a:cs typeface="Arial" panose="020B0604020202020204" pitchFamily="34" charset="0"/>
              </a:rPr>
              <a:t>DUERP débouche sur</a:t>
            </a:r>
            <a:endParaRPr sz="1800" dirty="0">
              <a:latin typeface="Arial" panose="020B0604020202020204" pitchFamily="34" charset="0"/>
              <a:cs typeface="Arial" panose="020B0604020202020204" pitchFamily="34" charset="0"/>
            </a:endParaRPr>
          </a:p>
        </p:txBody>
      </p:sp>
      <p:sp>
        <p:nvSpPr>
          <p:cNvPr id="12" name="object 12"/>
          <p:cNvSpPr/>
          <p:nvPr/>
        </p:nvSpPr>
        <p:spPr>
          <a:xfrm>
            <a:off x="731547" y="2853616"/>
            <a:ext cx="3476625" cy="3638550"/>
          </a:xfrm>
          <a:custGeom>
            <a:avLst/>
            <a:gdLst/>
            <a:ahLst/>
            <a:cxnLst/>
            <a:rect l="l" t="t" r="r" b="b"/>
            <a:pathLst>
              <a:path w="3476625" h="3638550">
                <a:moveTo>
                  <a:pt x="3476559" y="3638543"/>
                </a:moveTo>
                <a:lnTo>
                  <a:pt x="0" y="3638543"/>
                </a:lnTo>
                <a:lnTo>
                  <a:pt x="0" y="0"/>
                </a:lnTo>
                <a:lnTo>
                  <a:pt x="3476559" y="0"/>
                </a:lnTo>
                <a:lnTo>
                  <a:pt x="3476559" y="3638543"/>
                </a:lnTo>
                <a:close/>
              </a:path>
            </a:pathLst>
          </a:custGeom>
          <a:solidFill>
            <a:srgbClr val="49B9CD"/>
          </a:solidFill>
        </p:spPr>
        <p:txBody>
          <a:bodyPr wrap="square" lIns="0" tIns="0" rIns="0" bIns="0" rtlCol="0"/>
          <a:lstStyle/>
          <a:p>
            <a:endParaRPr/>
          </a:p>
        </p:txBody>
      </p:sp>
      <p:sp>
        <p:nvSpPr>
          <p:cNvPr id="18" name="object 18"/>
          <p:cNvSpPr txBox="1"/>
          <p:nvPr/>
        </p:nvSpPr>
        <p:spPr>
          <a:xfrm>
            <a:off x="762027" y="2940873"/>
            <a:ext cx="3476625" cy="3493777"/>
          </a:xfrm>
          <a:prstGeom prst="rect">
            <a:avLst/>
          </a:prstGeom>
        </p:spPr>
        <p:txBody>
          <a:bodyPr vert="horz" wrap="square" lIns="0" tIns="8255" rIns="0" bIns="0" rtlCol="0">
            <a:spAutoFit/>
          </a:bodyPr>
          <a:lstStyle/>
          <a:p>
            <a:pPr marL="83185" marR="83820">
              <a:lnSpc>
                <a:spcPct val="113300"/>
              </a:lnSpc>
              <a:spcBef>
                <a:spcPts val="65"/>
              </a:spcBef>
            </a:pPr>
            <a:r>
              <a:rPr sz="1600" dirty="0">
                <a:solidFill>
                  <a:srgbClr val="FFFFFF"/>
                </a:solidFill>
                <a:latin typeface="Arial" panose="020B0604020202020204" pitchFamily="34" charset="0"/>
                <a:cs typeface="Arial" panose="020B0604020202020204" pitchFamily="34" charset="0"/>
              </a:rPr>
              <a:t>Un programme annuel de  prévention des risques  professionnels et d’amélioration des  conditions de travail.</a:t>
            </a:r>
            <a:endParaRPr sz="1600" dirty="0">
              <a:latin typeface="Arial" panose="020B0604020202020204" pitchFamily="34" charset="0"/>
              <a:cs typeface="Arial" panose="020B0604020202020204" pitchFamily="34" charset="0"/>
            </a:endParaRPr>
          </a:p>
          <a:p>
            <a:pPr marL="83185">
              <a:lnSpc>
                <a:spcPct val="100000"/>
              </a:lnSpc>
              <a:spcBef>
                <a:spcPts val="254"/>
              </a:spcBef>
            </a:pPr>
            <a:r>
              <a:rPr sz="1600" b="1" dirty="0">
                <a:solidFill>
                  <a:srgbClr val="FFFFFF"/>
                </a:solidFill>
                <a:latin typeface="Arial" panose="020B0604020202020204" pitchFamily="34" charset="0"/>
                <a:cs typeface="Arial" panose="020B0604020202020204" pitchFamily="34" charset="0"/>
              </a:rPr>
              <a:t>Ce programme fixe :</a:t>
            </a:r>
            <a:endParaRPr lang="fr-FR" sz="1600" b="1" dirty="0">
              <a:latin typeface="Arial" panose="020B0604020202020204" pitchFamily="34" charset="0"/>
              <a:cs typeface="Arial" panose="020B0604020202020204" pitchFamily="34" charset="0"/>
            </a:endParaRPr>
          </a:p>
          <a:p>
            <a:pPr marL="368935" indent="-285750">
              <a:lnSpc>
                <a:spcPct val="100000"/>
              </a:lnSpc>
              <a:spcBef>
                <a:spcPts val="254"/>
              </a:spcBef>
              <a:buFont typeface="Arial" panose="020B0604020202020204" pitchFamily="34" charset="0"/>
              <a:buChar char="•"/>
            </a:pPr>
            <a:r>
              <a:rPr sz="1600" dirty="0">
                <a:solidFill>
                  <a:srgbClr val="FFFFFF"/>
                </a:solidFill>
                <a:latin typeface="Arial" panose="020B0604020202020204" pitchFamily="34" charset="0"/>
                <a:cs typeface="Arial" panose="020B0604020202020204" pitchFamily="34" charset="0"/>
              </a:rPr>
              <a:t>la liste détaillée des mesures de  prévention et leurs conditions  </a:t>
            </a:r>
            <a:r>
              <a:rPr sz="1600" dirty="0" err="1">
                <a:solidFill>
                  <a:srgbClr val="FFFFFF"/>
                </a:solidFill>
                <a:latin typeface="Arial" panose="020B0604020202020204" pitchFamily="34" charset="0"/>
                <a:cs typeface="Arial" panose="020B0604020202020204" pitchFamily="34" charset="0"/>
              </a:rPr>
              <a:t>d’exécution</a:t>
            </a:r>
            <a:endParaRPr lang="fr-FR" sz="1600" dirty="0">
              <a:latin typeface="Arial" panose="020B0604020202020204" pitchFamily="34" charset="0"/>
              <a:cs typeface="Arial" panose="020B0604020202020204" pitchFamily="34" charset="0"/>
            </a:endParaRPr>
          </a:p>
          <a:p>
            <a:pPr marL="368935" indent="-285750">
              <a:lnSpc>
                <a:spcPct val="100000"/>
              </a:lnSpc>
              <a:spcBef>
                <a:spcPts val="254"/>
              </a:spcBef>
              <a:buFont typeface="Arial" panose="020B0604020202020204" pitchFamily="34" charset="0"/>
              <a:buChar char="•"/>
            </a:pPr>
            <a:r>
              <a:rPr sz="1600" dirty="0">
                <a:solidFill>
                  <a:srgbClr val="FFFFFF"/>
                </a:solidFill>
                <a:latin typeface="Arial" panose="020B0604020202020204" pitchFamily="34" charset="0"/>
                <a:cs typeface="Arial" panose="020B0604020202020204" pitchFamily="34" charset="0"/>
              </a:rPr>
              <a:t>le calendrier de mise en œuvre  les indicateurs de résultat  estimation du co</a:t>
            </a:r>
            <a:r>
              <a:rPr lang="fr-FR" sz="1600" dirty="0">
                <a:solidFill>
                  <a:srgbClr val="FFFFFF"/>
                </a:solidFill>
                <a:latin typeface="Arial" panose="020B0604020202020204" pitchFamily="34" charset="0"/>
                <a:cs typeface="Arial" panose="020B0604020202020204" pitchFamily="34" charset="0"/>
              </a:rPr>
              <a:t>û</a:t>
            </a:r>
            <a:r>
              <a:rPr sz="1600" dirty="0">
                <a:solidFill>
                  <a:srgbClr val="FFFFFF"/>
                </a:solidFill>
                <a:latin typeface="Arial" panose="020B0604020202020204" pitchFamily="34" charset="0"/>
                <a:cs typeface="Arial" panose="020B0604020202020204" pitchFamily="34" charset="0"/>
              </a:rPr>
              <a:t>t</a:t>
            </a:r>
            <a:endParaRPr lang="fr-FR" sz="1600" dirty="0">
              <a:latin typeface="Arial" panose="020B0604020202020204" pitchFamily="34" charset="0"/>
              <a:cs typeface="Arial" panose="020B0604020202020204" pitchFamily="34" charset="0"/>
            </a:endParaRPr>
          </a:p>
          <a:p>
            <a:pPr marL="368935" indent="-285750">
              <a:lnSpc>
                <a:spcPct val="100000"/>
              </a:lnSpc>
              <a:spcBef>
                <a:spcPts val="254"/>
              </a:spcBef>
              <a:buFont typeface="Arial" panose="020B0604020202020204" pitchFamily="34" charset="0"/>
              <a:buChar char="•"/>
            </a:pPr>
            <a:r>
              <a:rPr sz="1600" dirty="0">
                <a:solidFill>
                  <a:srgbClr val="FFFFFF"/>
                </a:solidFill>
                <a:latin typeface="Arial" panose="020B0604020202020204" pitchFamily="34" charset="0"/>
                <a:cs typeface="Arial" panose="020B0604020202020204" pitchFamily="34" charset="0"/>
              </a:rPr>
              <a:t>les ressources de l’entreprise  pouvant être mobilisées</a:t>
            </a:r>
            <a:endParaRPr sz="1600" dirty="0">
              <a:latin typeface="Arial" panose="020B0604020202020204" pitchFamily="34" charset="0"/>
              <a:cs typeface="Arial" panose="020B0604020202020204" pitchFamily="34" charset="0"/>
            </a:endParaRPr>
          </a:p>
        </p:txBody>
      </p:sp>
      <p:sp>
        <p:nvSpPr>
          <p:cNvPr id="19" name="object 19"/>
          <p:cNvSpPr txBox="1"/>
          <p:nvPr/>
        </p:nvSpPr>
        <p:spPr>
          <a:xfrm>
            <a:off x="4997988" y="1779269"/>
            <a:ext cx="3009900" cy="1080166"/>
          </a:xfrm>
          <a:prstGeom prst="rect">
            <a:avLst/>
          </a:prstGeom>
          <a:solidFill>
            <a:srgbClr val="37B5FF"/>
          </a:solidFill>
        </p:spPr>
        <p:txBody>
          <a:bodyPr vert="horz" wrap="square" lIns="0" tIns="126364" rIns="0" bIns="0" rtlCol="0">
            <a:spAutoFit/>
          </a:bodyPr>
          <a:lstStyle/>
          <a:p>
            <a:pPr marL="55880" marR="50800" algn="ctr">
              <a:lnSpc>
                <a:spcPct val="114599"/>
              </a:lnSpc>
              <a:spcBef>
                <a:spcPts val="994"/>
              </a:spcBef>
            </a:pPr>
            <a:r>
              <a:rPr sz="1800" dirty="0">
                <a:solidFill>
                  <a:srgbClr val="FFFFFF"/>
                </a:solidFill>
                <a:latin typeface="Arial" panose="020B0604020202020204" pitchFamily="34" charset="0"/>
                <a:cs typeface="Arial" panose="020B0604020202020204" pitchFamily="34" charset="0"/>
              </a:rPr>
              <a:t>Si l’entreprise </a:t>
            </a:r>
            <a:r>
              <a:rPr sz="1800" b="1" dirty="0" err="1">
                <a:solidFill>
                  <a:srgbClr val="FFFFFF"/>
                </a:solidFill>
                <a:latin typeface="Arial" panose="020B0604020202020204" pitchFamily="34" charset="0"/>
                <a:cs typeface="Arial" panose="020B0604020202020204" pitchFamily="34" charset="0"/>
              </a:rPr>
              <a:t>comporte</a:t>
            </a:r>
            <a:r>
              <a:rPr sz="1800" b="1" dirty="0">
                <a:solidFill>
                  <a:srgbClr val="FFFFFF"/>
                </a:solidFill>
                <a:latin typeface="Arial" panose="020B0604020202020204" pitchFamily="34" charset="0"/>
                <a:cs typeface="Arial" panose="020B0604020202020204" pitchFamily="34" charset="0"/>
              </a:rPr>
              <a:t> </a:t>
            </a:r>
            <a:r>
              <a:rPr sz="1800" b="1" dirty="0" err="1">
                <a:solidFill>
                  <a:srgbClr val="FFFFFF"/>
                </a:solidFill>
                <a:latin typeface="Arial" panose="020B0604020202020204" pitchFamily="34" charset="0"/>
                <a:cs typeface="Arial" panose="020B0604020202020204" pitchFamily="34" charset="0"/>
              </a:rPr>
              <a:t>moins</a:t>
            </a:r>
            <a:r>
              <a:rPr sz="1800" b="1" dirty="0">
                <a:solidFill>
                  <a:srgbClr val="FFFFFF"/>
                </a:solidFill>
                <a:latin typeface="Arial" panose="020B0604020202020204" pitchFamily="34" charset="0"/>
                <a:cs typeface="Arial" panose="020B0604020202020204" pitchFamily="34" charset="0"/>
              </a:rPr>
              <a:t> </a:t>
            </a:r>
            <a:r>
              <a:rPr lang="fr-FR" sz="1800" b="1" dirty="0">
                <a:solidFill>
                  <a:srgbClr val="FFFFFF"/>
                </a:solidFill>
                <a:latin typeface="Arial" panose="020B0604020202020204" pitchFamily="34" charset="0"/>
                <a:cs typeface="Arial" panose="020B0604020202020204" pitchFamily="34" charset="0"/>
              </a:rPr>
              <a:t>de </a:t>
            </a:r>
            <a:r>
              <a:rPr sz="1800" b="1" dirty="0">
                <a:solidFill>
                  <a:srgbClr val="FFFFFF"/>
                </a:solidFill>
                <a:latin typeface="Arial" panose="020B0604020202020204" pitchFamily="34" charset="0"/>
                <a:cs typeface="Arial" panose="020B0604020202020204" pitchFamily="34" charset="0"/>
              </a:rPr>
              <a:t>50 salariés, </a:t>
            </a:r>
            <a:r>
              <a:rPr sz="1800" dirty="0">
                <a:solidFill>
                  <a:srgbClr val="FFFFFF"/>
                </a:solidFill>
                <a:latin typeface="Arial" panose="020B0604020202020204" pitchFamily="34" charset="0"/>
                <a:cs typeface="Arial" panose="020B0604020202020204" pitchFamily="34" charset="0"/>
              </a:rPr>
              <a:t>le</a:t>
            </a:r>
            <a:endParaRPr sz="1800" dirty="0">
              <a:latin typeface="Arial" panose="020B0604020202020204" pitchFamily="34" charset="0"/>
              <a:cs typeface="Arial" panose="020B0604020202020204" pitchFamily="34" charset="0"/>
            </a:endParaRPr>
          </a:p>
          <a:p>
            <a:pPr marR="53975" algn="ctr">
              <a:lnSpc>
                <a:spcPct val="100000"/>
              </a:lnSpc>
              <a:spcBef>
                <a:spcPts val="315"/>
              </a:spcBef>
            </a:pPr>
            <a:r>
              <a:rPr sz="1800" dirty="0">
                <a:solidFill>
                  <a:srgbClr val="FFFFFF"/>
                </a:solidFill>
                <a:latin typeface="Arial" panose="020B0604020202020204" pitchFamily="34" charset="0"/>
                <a:cs typeface="Arial" panose="020B0604020202020204" pitchFamily="34" charset="0"/>
              </a:rPr>
              <a:t>DUERP débouche sur</a:t>
            </a:r>
            <a:endParaRPr sz="1800" dirty="0">
              <a:latin typeface="Arial" panose="020B0604020202020204" pitchFamily="34" charset="0"/>
              <a:cs typeface="Arial" panose="020B0604020202020204" pitchFamily="34" charset="0"/>
            </a:endParaRPr>
          </a:p>
        </p:txBody>
      </p:sp>
      <p:sp>
        <p:nvSpPr>
          <p:cNvPr id="20" name="object 20"/>
          <p:cNvSpPr txBox="1"/>
          <p:nvPr/>
        </p:nvSpPr>
        <p:spPr>
          <a:xfrm>
            <a:off x="4997988" y="3288630"/>
            <a:ext cx="3009900" cy="1188787"/>
          </a:xfrm>
          <a:prstGeom prst="rect">
            <a:avLst/>
          </a:prstGeom>
          <a:solidFill>
            <a:srgbClr val="37B5FF"/>
          </a:solidFill>
        </p:spPr>
        <p:txBody>
          <a:bodyPr vert="horz" wrap="square" lIns="0" tIns="97790" rIns="0" bIns="0" rtlCol="0">
            <a:spAutoFit/>
          </a:bodyPr>
          <a:lstStyle/>
          <a:p>
            <a:pPr marL="228600" marR="223520" algn="ctr">
              <a:lnSpc>
                <a:spcPct val="113300"/>
              </a:lnSpc>
              <a:spcBef>
                <a:spcPts val="770"/>
              </a:spcBef>
            </a:pPr>
            <a:r>
              <a:rPr sz="1600" b="1" dirty="0">
                <a:solidFill>
                  <a:srgbClr val="FFFFFF"/>
                </a:solidFill>
                <a:latin typeface="Arial" panose="020B0604020202020204" pitchFamily="34" charset="0"/>
                <a:cs typeface="Arial" panose="020B0604020202020204" pitchFamily="34" charset="0"/>
              </a:rPr>
              <a:t>La définition d’actions de  prévention et de  protection </a:t>
            </a:r>
            <a:r>
              <a:rPr sz="1600" dirty="0">
                <a:solidFill>
                  <a:srgbClr val="FFFFFF"/>
                </a:solidFill>
                <a:latin typeface="Arial" panose="020B0604020202020204" pitchFamily="34" charset="0"/>
                <a:cs typeface="Arial" panose="020B0604020202020204" pitchFamily="34" charset="0"/>
              </a:rPr>
              <a:t>qui seront  consignées dans le DU</a:t>
            </a:r>
            <a:endParaRPr sz="1600" dirty="0">
              <a:latin typeface="Arial" panose="020B0604020202020204" pitchFamily="34" charset="0"/>
              <a:cs typeface="Arial" panose="020B0604020202020204" pitchFamily="34" charset="0"/>
            </a:endParaRPr>
          </a:p>
        </p:txBody>
      </p:sp>
      <p:sp>
        <p:nvSpPr>
          <p:cNvPr id="21" name="object 21"/>
          <p:cNvSpPr/>
          <p:nvPr/>
        </p:nvSpPr>
        <p:spPr>
          <a:xfrm>
            <a:off x="7344755" y="4924119"/>
            <a:ext cx="2407693" cy="1656844"/>
          </a:xfrm>
          <a:prstGeom prst="rect">
            <a:avLst/>
          </a:prstGeom>
          <a:blipFill>
            <a:blip r:embed="rId7" cstate="print"/>
            <a:stretch>
              <a:fillRect/>
            </a:stretch>
          </a:blipFill>
        </p:spPr>
        <p:txBody>
          <a:bodyPr wrap="square" lIns="0" tIns="0" rIns="0" bIns="0" rtlCol="0"/>
          <a:lstStyle/>
          <a:p>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222" y="1351233"/>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grpSp>
        <p:nvGrpSpPr>
          <p:cNvPr id="3" name="object 3"/>
          <p:cNvGrpSpPr/>
          <p:nvPr/>
        </p:nvGrpSpPr>
        <p:grpSpPr>
          <a:xfrm>
            <a:off x="0" y="6583679"/>
            <a:ext cx="9753600" cy="733425"/>
            <a:chOff x="0" y="6583679"/>
            <a:chExt cx="9753600" cy="733425"/>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5" name="object 5"/>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grpSp>
        <p:nvGrpSpPr>
          <p:cNvPr id="6" name="object 6"/>
          <p:cNvGrpSpPr/>
          <p:nvPr/>
        </p:nvGrpSpPr>
        <p:grpSpPr>
          <a:xfrm>
            <a:off x="7247059" y="380999"/>
            <a:ext cx="2352738" cy="930081"/>
            <a:chOff x="6669907" y="152841"/>
            <a:chExt cx="2929890" cy="1158240"/>
          </a:xfrm>
        </p:grpSpPr>
        <p:sp>
          <p:nvSpPr>
            <p:cNvPr id="7" name="object 7"/>
            <p:cNvSpPr/>
            <p:nvPr/>
          </p:nvSpPr>
          <p:spPr>
            <a:xfrm>
              <a:off x="6669907" y="152841"/>
              <a:ext cx="2929664" cy="115805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817662" y="793750"/>
              <a:ext cx="1342390" cy="460375"/>
            </a:xfrm>
            <a:custGeom>
              <a:avLst/>
              <a:gdLst/>
              <a:ahLst/>
              <a:cxnLst/>
              <a:rect l="l" t="t" r="r" b="b"/>
              <a:pathLst>
                <a:path w="1342390" h="460375">
                  <a:moveTo>
                    <a:pt x="1341987" y="460156"/>
                  </a:moveTo>
                  <a:lnTo>
                    <a:pt x="0" y="460156"/>
                  </a:lnTo>
                  <a:lnTo>
                    <a:pt x="0" y="0"/>
                  </a:lnTo>
                  <a:lnTo>
                    <a:pt x="1341987" y="0"/>
                  </a:lnTo>
                  <a:lnTo>
                    <a:pt x="1341987" y="460156"/>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571522" y="99694"/>
            <a:ext cx="2781300" cy="619760"/>
          </a:xfrm>
          <a:prstGeom prst="rect">
            <a:avLst/>
          </a:prstGeom>
        </p:spPr>
        <p:txBody>
          <a:bodyPr vert="horz" wrap="square" lIns="0" tIns="12700" rIns="0" bIns="0" rtlCol="0">
            <a:spAutoFit/>
          </a:bodyPr>
          <a:lstStyle/>
          <a:p>
            <a:pPr marL="12700">
              <a:lnSpc>
                <a:spcPct val="100000"/>
              </a:lnSpc>
              <a:spcBef>
                <a:spcPts val="100"/>
              </a:spcBef>
              <a:tabLst>
                <a:tab pos="914400" algn="l"/>
              </a:tabLst>
            </a:pPr>
            <a:r>
              <a:rPr sz="3900" spc="-150" dirty="0"/>
              <a:t>L</a:t>
            </a:r>
            <a:r>
              <a:rPr sz="3900" spc="-55" dirty="0"/>
              <a:t>E	</a:t>
            </a:r>
            <a:r>
              <a:rPr sz="3900" spc="-20" dirty="0"/>
              <a:t>D</a:t>
            </a:r>
            <a:r>
              <a:rPr sz="3900" spc="-90" dirty="0"/>
              <a:t>U</a:t>
            </a:r>
            <a:r>
              <a:rPr sz="3900" spc="-55" dirty="0"/>
              <a:t>E</a:t>
            </a:r>
            <a:r>
              <a:rPr sz="3900" spc="-200" dirty="0"/>
              <a:t>R</a:t>
            </a:r>
            <a:r>
              <a:rPr sz="3900" spc="-30" dirty="0"/>
              <a:t>P</a:t>
            </a:r>
            <a:endParaRPr sz="3900"/>
          </a:p>
        </p:txBody>
      </p:sp>
      <p:sp>
        <p:nvSpPr>
          <p:cNvPr id="10" name="object 10"/>
          <p:cNvSpPr txBox="1"/>
          <p:nvPr/>
        </p:nvSpPr>
        <p:spPr>
          <a:xfrm>
            <a:off x="571522" y="699769"/>
            <a:ext cx="6667478" cy="474489"/>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28407D"/>
                </a:solidFill>
                <a:latin typeface="Verdana"/>
                <a:cs typeface="Verdana"/>
              </a:rPr>
              <a:t>(ART. L4121-3): NOUVEAUTÉS</a:t>
            </a:r>
            <a:endParaRPr sz="3000" dirty="0">
              <a:latin typeface="Verdana"/>
              <a:cs typeface="Verdana"/>
            </a:endParaRPr>
          </a:p>
        </p:txBody>
      </p:sp>
      <p:sp>
        <p:nvSpPr>
          <p:cNvPr id="16" name="object 16"/>
          <p:cNvSpPr txBox="1"/>
          <p:nvPr/>
        </p:nvSpPr>
        <p:spPr>
          <a:xfrm>
            <a:off x="332421" y="1825592"/>
            <a:ext cx="9088758" cy="4446795"/>
          </a:xfrm>
          <a:prstGeom prst="rect">
            <a:avLst/>
          </a:prstGeom>
        </p:spPr>
        <p:txBody>
          <a:bodyPr vert="horz" wrap="square" lIns="0" tIns="12700" rIns="0" bIns="0" rtlCol="0">
            <a:spAutoFit/>
          </a:bodyPr>
          <a:lstStyle/>
          <a:p>
            <a:pPr marL="12700" marR="415925">
              <a:lnSpc>
                <a:spcPct val="133300"/>
              </a:lnSpc>
              <a:spcBef>
                <a:spcPts val="100"/>
              </a:spcBef>
            </a:pPr>
            <a:r>
              <a:rPr sz="2000" b="1" dirty="0" err="1">
                <a:solidFill>
                  <a:srgbClr val="003399"/>
                </a:solidFill>
                <a:latin typeface="Arial" panose="020B0604020202020204" pitchFamily="34" charset="0"/>
                <a:cs typeface="Arial" panose="020B0604020202020204" pitchFamily="34" charset="0"/>
              </a:rPr>
              <a:t>L’employeur</a:t>
            </a:r>
            <a:r>
              <a:rPr sz="2000" b="1" dirty="0">
                <a:solidFill>
                  <a:srgbClr val="003399"/>
                </a:solidFill>
                <a:latin typeface="Arial" panose="020B0604020202020204" pitchFamily="34" charset="0"/>
                <a:cs typeface="Arial" panose="020B0604020202020204" pitchFamily="34" charset="0"/>
              </a:rPr>
              <a:t> pourra solliciter :</a:t>
            </a:r>
            <a:endParaRPr sz="2000" dirty="0">
              <a:latin typeface="Arial" panose="020B0604020202020204" pitchFamily="34" charset="0"/>
              <a:cs typeface="Arial" panose="020B0604020202020204" pitchFamily="34" charset="0"/>
            </a:endParaRPr>
          </a:p>
          <a:p>
            <a:pPr marL="786765" marR="5080" indent="-342900">
              <a:lnSpc>
                <a:spcPct val="115599"/>
              </a:lnSpc>
              <a:spcBef>
                <a:spcPts val="150"/>
              </a:spcBef>
              <a:buFont typeface="Arial" panose="020B0604020202020204" pitchFamily="34" charset="0"/>
              <a:buChar char="•"/>
            </a:pPr>
            <a:r>
              <a:rPr sz="2000" dirty="0">
                <a:solidFill>
                  <a:srgbClr val="003399"/>
                </a:solidFill>
                <a:latin typeface="Arial" panose="020B0604020202020204" pitchFamily="34" charset="0"/>
                <a:cs typeface="Arial" panose="020B0604020202020204" pitchFamily="34" charset="0"/>
              </a:rPr>
              <a:t>le CSE et sa commission santé, sécurité et conditions de travail (CSSCT) </a:t>
            </a:r>
            <a:endParaRPr lang="fr-FR" sz="2000" dirty="0">
              <a:solidFill>
                <a:srgbClr val="003399"/>
              </a:solidFill>
              <a:latin typeface="Arial" panose="020B0604020202020204" pitchFamily="34" charset="0"/>
              <a:cs typeface="Arial" panose="020B0604020202020204" pitchFamily="34" charset="0"/>
            </a:endParaRPr>
          </a:p>
          <a:p>
            <a:pPr marL="786765" marR="5080" indent="-342900">
              <a:lnSpc>
                <a:spcPct val="115599"/>
              </a:lnSpc>
              <a:spcBef>
                <a:spcPts val="150"/>
              </a:spcBef>
              <a:buFont typeface="Arial" panose="020B0604020202020204" pitchFamily="34" charset="0"/>
              <a:buChar char="•"/>
            </a:pPr>
            <a:r>
              <a:rPr sz="2000" dirty="0">
                <a:solidFill>
                  <a:srgbClr val="003399"/>
                </a:solidFill>
                <a:latin typeface="Arial" panose="020B0604020202020204" pitchFamily="34" charset="0"/>
                <a:cs typeface="Arial" panose="020B0604020202020204" pitchFamily="34" charset="0"/>
              </a:rPr>
              <a:t>le concours des salariés qu’il a désignés pour s’occuper des activités de  protection et de prévention des risques professionnels de l’entreprise  prévus à l’article L4644-1 al1</a:t>
            </a:r>
            <a:endParaRPr lang="fr-FR" sz="2000" dirty="0">
              <a:latin typeface="Arial" panose="020B0604020202020204" pitchFamily="34" charset="0"/>
              <a:cs typeface="Arial" panose="020B0604020202020204" pitchFamily="34" charset="0"/>
            </a:endParaRPr>
          </a:p>
          <a:p>
            <a:pPr marL="786765" marR="5080" indent="-342900">
              <a:lnSpc>
                <a:spcPct val="115599"/>
              </a:lnSpc>
              <a:spcBef>
                <a:spcPts val="150"/>
              </a:spcBef>
              <a:buFont typeface="Arial" panose="020B0604020202020204" pitchFamily="34" charset="0"/>
              <a:buChar char="•"/>
            </a:pPr>
            <a:r>
              <a:rPr sz="2000" b="1" dirty="0">
                <a:solidFill>
                  <a:srgbClr val="003399"/>
                </a:solidFill>
                <a:latin typeface="Arial" panose="020B0604020202020204" pitchFamily="34" charset="0"/>
                <a:cs typeface="Arial" panose="020B0604020202020204" pitchFamily="34" charset="0"/>
              </a:rPr>
              <a:t>le SPST auquel il </a:t>
            </a:r>
            <a:r>
              <a:rPr sz="2000" b="1" dirty="0" err="1">
                <a:solidFill>
                  <a:srgbClr val="003399"/>
                </a:solidFill>
                <a:latin typeface="Arial" panose="020B0604020202020204" pitchFamily="34" charset="0"/>
                <a:cs typeface="Arial" panose="020B0604020202020204" pitchFamily="34" charset="0"/>
              </a:rPr>
              <a:t>adhère</a:t>
            </a:r>
            <a:endParaRPr lang="fr-FR" sz="2000" b="1" dirty="0">
              <a:latin typeface="Arial" panose="020B0604020202020204" pitchFamily="34" charset="0"/>
              <a:cs typeface="Arial" panose="020B0604020202020204" pitchFamily="34" charset="0"/>
            </a:endParaRPr>
          </a:p>
          <a:p>
            <a:pPr marL="786765" marR="5080" indent="-342900">
              <a:lnSpc>
                <a:spcPct val="115599"/>
              </a:lnSpc>
              <a:spcBef>
                <a:spcPts val="150"/>
              </a:spcBef>
              <a:buFont typeface="Arial" panose="020B0604020202020204" pitchFamily="34" charset="0"/>
              <a:buChar char="•"/>
            </a:pPr>
            <a:r>
              <a:rPr sz="2000" dirty="0" err="1">
                <a:solidFill>
                  <a:srgbClr val="003399"/>
                </a:solidFill>
                <a:latin typeface="Arial" panose="020B0604020202020204" pitchFamily="34" charset="0"/>
                <a:cs typeface="Arial" panose="020B0604020202020204" pitchFamily="34" charset="0"/>
              </a:rPr>
              <a:t>organismes</a:t>
            </a:r>
            <a:r>
              <a:rPr sz="2000" dirty="0">
                <a:solidFill>
                  <a:srgbClr val="003399"/>
                </a:solidFill>
                <a:latin typeface="Arial" panose="020B0604020202020204" pitchFamily="34" charset="0"/>
                <a:cs typeface="Arial" panose="020B0604020202020204" pitchFamily="34" charset="0"/>
              </a:rPr>
              <a:t> et instances mis en place par les branches</a:t>
            </a:r>
            <a:endParaRPr lang="fr-FR" sz="2000" dirty="0">
              <a:latin typeface="Arial" panose="020B0604020202020204" pitchFamily="34" charset="0"/>
              <a:cs typeface="Arial" panose="020B0604020202020204" pitchFamily="34" charset="0"/>
            </a:endParaRPr>
          </a:p>
          <a:p>
            <a:pPr marL="786765" marR="5080" indent="-342900">
              <a:lnSpc>
                <a:spcPct val="115599"/>
              </a:lnSpc>
              <a:spcBef>
                <a:spcPts val="150"/>
              </a:spcBef>
              <a:buFont typeface="Arial" panose="020B0604020202020204" pitchFamily="34" charset="0"/>
              <a:buChar char="•"/>
            </a:pPr>
            <a:r>
              <a:rPr sz="2000" b="1" dirty="0">
                <a:solidFill>
                  <a:srgbClr val="003399"/>
                </a:solidFill>
                <a:latin typeface="Arial" panose="020B0604020202020204" pitchFamily="34" charset="0"/>
                <a:cs typeface="Arial" panose="020B0604020202020204" pitchFamily="34" charset="0"/>
              </a:rPr>
              <a:t>les organismes suivants : </a:t>
            </a:r>
            <a:r>
              <a:rPr sz="2000" dirty="0">
                <a:solidFill>
                  <a:srgbClr val="003399"/>
                </a:solidFill>
                <a:latin typeface="Arial" panose="020B0604020202020204" pitchFamily="34" charset="0"/>
                <a:cs typeface="Arial" panose="020B0604020202020204" pitchFamily="34" charset="0"/>
              </a:rPr>
              <a:t>services de prévention des caisses de  sécurité sociale, à l’organisme professionnel de prévention du BTP  (OPPBTP), à l’Agence nationale pour l’amélioration des conditions de  travail (Anact) ou à l’agence régionale pour l’amélioration des  conditions de travail (Aract).</a:t>
            </a:r>
            <a:endParaRPr sz="2000" dirty="0">
              <a:latin typeface="Arial" panose="020B0604020202020204" pitchFamily="34" charset="0"/>
              <a:cs typeface="Arial" panose="020B0604020202020204" pitchFamily="34" charset="0"/>
            </a:endParaRPr>
          </a:p>
        </p:txBody>
      </p:sp>
      <p:sp>
        <p:nvSpPr>
          <p:cNvPr id="17" name="object 17"/>
          <p:cNvSpPr/>
          <p:nvPr/>
        </p:nvSpPr>
        <p:spPr>
          <a:xfrm>
            <a:off x="8052633" y="5952164"/>
            <a:ext cx="1543049" cy="533399"/>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5902787" y="5998890"/>
            <a:ext cx="1990724" cy="485774"/>
          </a:xfrm>
          <a:prstGeom prst="rect">
            <a:avLst/>
          </a:prstGeom>
          <a:blipFill>
            <a:blip r:embed="rId7" cstate="print"/>
            <a:stretch>
              <a:fillRect/>
            </a:stretch>
          </a:blipFill>
        </p:spPr>
        <p:txBody>
          <a:bodyPr wrap="square" lIns="0" tIns="0" rIns="0" bIns="0" rtlCol="0"/>
          <a:lstStyle/>
          <a:p>
            <a:endParaRPr/>
          </a:p>
        </p:txBody>
      </p:sp>
      <p:sp>
        <p:nvSpPr>
          <p:cNvPr id="20" name="ZoneTexte 19">
            <a:extLst>
              <a:ext uri="{FF2B5EF4-FFF2-40B4-BE49-F238E27FC236}">
                <a16:creationId xmlns:a16="http://schemas.microsoft.com/office/drawing/2014/main" id="{8CC62C53-F982-4DD7-9EF2-F49B8492D8D9}"/>
              </a:ext>
            </a:extLst>
          </p:cNvPr>
          <p:cNvSpPr txBox="1"/>
          <p:nvPr/>
        </p:nvSpPr>
        <p:spPr>
          <a:xfrm>
            <a:off x="197669" y="1530960"/>
            <a:ext cx="8686800" cy="369332"/>
          </a:xfrm>
          <a:prstGeom prst="rect">
            <a:avLst/>
          </a:prstGeom>
          <a:noFill/>
        </p:spPr>
        <p:txBody>
          <a:bodyPr wrap="square">
            <a:spAutoFit/>
          </a:bodyPr>
          <a:lstStyle/>
          <a:p>
            <a:r>
              <a:rPr lang="fr-FR" sz="1800" b="1" dirty="0">
                <a:solidFill>
                  <a:srgbClr val="003399"/>
                </a:solidFill>
                <a:latin typeface="Arial Black" panose="020B0A04020102020204" pitchFamily="34" charset="0"/>
                <a:cs typeface="Arial" panose="020B0604020202020204" pitchFamily="34" charset="0"/>
              </a:rPr>
              <a:t>Acteurs pouvant appuyer l’employeur à l’élaboration du DUERP </a:t>
            </a:r>
            <a:endParaRPr lang="fr-FR" dirty="0">
              <a:latin typeface="Arial Black" panose="020B0A04020102020204" pitchFamily="34" charset="0"/>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222" y="1351233"/>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grpSp>
        <p:nvGrpSpPr>
          <p:cNvPr id="3" name="object 3"/>
          <p:cNvGrpSpPr/>
          <p:nvPr/>
        </p:nvGrpSpPr>
        <p:grpSpPr>
          <a:xfrm>
            <a:off x="0" y="6583679"/>
            <a:ext cx="9753600" cy="733425"/>
            <a:chOff x="0" y="6583679"/>
            <a:chExt cx="9753600" cy="733425"/>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5" name="object 5"/>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p:nvPr/>
        </p:nvSpPr>
        <p:spPr>
          <a:xfrm>
            <a:off x="325374" y="1699581"/>
            <a:ext cx="9428226" cy="320601"/>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003399"/>
                </a:solidFill>
                <a:latin typeface="Arial Black" panose="020B0A04020102020204" pitchFamily="34" charset="0"/>
                <a:cs typeface="Arial" panose="020B0604020202020204" pitchFamily="34" charset="0"/>
              </a:rPr>
              <a:t>Amélioration des conditions d’accessibilité et de conservation</a:t>
            </a:r>
            <a:endParaRPr sz="2000" dirty="0">
              <a:latin typeface="Arial Black" panose="020B0A04020102020204" pitchFamily="34" charset="0"/>
              <a:cs typeface="Arial" panose="020B0604020202020204" pitchFamily="34" charset="0"/>
            </a:endParaRPr>
          </a:p>
        </p:txBody>
      </p:sp>
      <p:grpSp>
        <p:nvGrpSpPr>
          <p:cNvPr id="13" name="object 6">
            <a:extLst>
              <a:ext uri="{FF2B5EF4-FFF2-40B4-BE49-F238E27FC236}">
                <a16:creationId xmlns:a16="http://schemas.microsoft.com/office/drawing/2014/main" id="{7570FBA0-198E-485E-927F-604E8E259E72}"/>
              </a:ext>
            </a:extLst>
          </p:cNvPr>
          <p:cNvGrpSpPr/>
          <p:nvPr/>
        </p:nvGrpSpPr>
        <p:grpSpPr>
          <a:xfrm>
            <a:off x="7247059" y="380999"/>
            <a:ext cx="2352738" cy="930081"/>
            <a:chOff x="6669907" y="152841"/>
            <a:chExt cx="2929890" cy="1158240"/>
          </a:xfrm>
        </p:grpSpPr>
        <p:sp>
          <p:nvSpPr>
            <p:cNvPr id="14" name="object 7">
              <a:extLst>
                <a:ext uri="{FF2B5EF4-FFF2-40B4-BE49-F238E27FC236}">
                  <a16:creationId xmlns:a16="http://schemas.microsoft.com/office/drawing/2014/main" id="{B0DA0BD2-3B3A-40B5-8B05-703A192D505C}"/>
                </a:ext>
              </a:extLst>
            </p:cNvPr>
            <p:cNvSpPr/>
            <p:nvPr/>
          </p:nvSpPr>
          <p:spPr>
            <a:xfrm>
              <a:off x="6669907" y="152841"/>
              <a:ext cx="2929664" cy="1158058"/>
            </a:xfrm>
            <a:prstGeom prst="rect">
              <a:avLst/>
            </a:prstGeom>
            <a:blipFill>
              <a:blip r:embed="rId5" cstate="print"/>
              <a:stretch>
                <a:fillRect/>
              </a:stretch>
            </a:blipFill>
          </p:spPr>
          <p:txBody>
            <a:bodyPr wrap="square" lIns="0" tIns="0" rIns="0" bIns="0" rtlCol="0"/>
            <a:lstStyle/>
            <a:p>
              <a:endParaRPr/>
            </a:p>
          </p:txBody>
        </p:sp>
        <p:sp>
          <p:nvSpPr>
            <p:cNvPr id="15" name="object 8">
              <a:extLst>
                <a:ext uri="{FF2B5EF4-FFF2-40B4-BE49-F238E27FC236}">
                  <a16:creationId xmlns:a16="http://schemas.microsoft.com/office/drawing/2014/main" id="{4F7197D6-6153-40D4-B8AB-20E82FEF3542}"/>
                </a:ext>
              </a:extLst>
            </p:cNvPr>
            <p:cNvSpPr/>
            <p:nvPr/>
          </p:nvSpPr>
          <p:spPr>
            <a:xfrm>
              <a:off x="7817662" y="793750"/>
              <a:ext cx="1342390" cy="460375"/>
            </a:xfrm>
            <a:custGeom>
              <a:avLst/>
              <a:gdLst/>
              <a:ahLst/>
              <a:cxnLst/>
              <a:rect l="l" t="t" r="r" b="b"/>
              <a:pathLst>
                <a:path w="1342390" h="460375">
                  <a:moveTo>
                    <a:pt x="1341987" y="460156"/>
                  </a:moveTo>
                  <a:lnTo>
                    <a:pt x="0" y="460156"/>
                  </a:lnTo>
                  <a:lnTo>
                    <a:pt x="0" y="0"/>
                  </a:lnTo>
                  <a:lnTo>
                    <a:pt x="1341987" y="0"/>
                  </a:lnTo>
                  <a:lnTo>
                    <a:pt x="1341987" y="460156"/>
                  </a:lnTo>
                  <a:close/>
                </a:path>
              </a:pathLst>
            </a:custGeom>
            <a:solidFill>
              <a:srgbClr val="FFFFFF"/>
            </a:solidFill>
          </p:spPr>
          <p:txBody>
            <a:bodyPr wrap="square" lIns="0" tIns="0" rIns="0" bIns="0" rtlCol="0"/>
            <a:lstStyle/>
            <a:p>
              <a:endParaRPr/>
            </a:p>
          </p:txBody>
        </p:sp>
      </p:grpSp>
      <p:sp>
        <p:nvSpPr>
          <p:cNvPr id="16" name="object 9">
            <a:extLst>
              <a:ext uri="{FF2B5EF4-FFF2-40B4-BE49-F238E27FC236}">
                <a16:creationId xmlns:a16="http://schemas.microsoft.com/office/drawing/2014/main" id="{BD7CEF3B-7D1F-4888-BB82-EE02A6B8E321}"/>
              </a:ext>
            </a:extLst>
          </p:cNvPr>
          <p:cNvSpPr txBox="1">
            <a:spLocks noGrp="1"/>
          </p:cNvSpPr>
          <p:nvPr>
            <p:ph type="title"/>
          </p:nvPr>
        </p:nvSpPr>
        <p:spPr>
          <a:xfrm>
            <a:off x="571522" y="99694"/>
            <a:ext cx="2781300" cy="619760"/>
          </a:xfrm>
          <a:prstGeom prst="rect">
            <a:avLst/>
          </a:prstGeom>
        </p:spPr>
        <p:txBody>
          <a:bodyPr vert="horz" wrap="square" lIns="0" tIns="12700" rIns="0" bIns="0" rtlCol="0">
            <a:spAutoFit/>
          </a:bodyPr>
          <a:lstStyle/>
          <a:p>
            <a:pPr marL="12700">
              <a:lnSpc>
                <a:spcPct val="100000"/>
              </a:lnSpc>
              <a:spcBef>
                <a:spcPts val="100"/>
              </a:spcBef>
              <a:tabLst>
                <a:tab pos="914400" algn="l"/>
              </a:tabLst>
            </a:pPr>
            <a:r>
              <a:rPr sz="3900" spc="-150" dirty="0"/>
              <a:t>L</a:t>
            </a:r>
            <a:r>
              <a:rPr sz="3900" spc="-55" dirty="0"/>
              <a:t>E	</a:t>
            </a:r>
            <a:r>
              <a:rPr sz="3900" spc="-20" dirty="0"/>
              <a:t>D</a:t>
            </a:r>
            <a:r>
              <a:rPr sz="3900" spc="-90" dirty="0"/>
              <a:t>U</a:t>
            </a:r>
            <a:r>
              <a:rPr sz="3900" spc="-55" dirty="0"/>
              <a:t>E</a:t>
            </a:r>
            <a:r>
              <a:rPr sz="3900" spc="-200" dirty="0"/>
              <a:t>R</a:t>
            </a:r>
            <a:r>
              <a:rPr sz="3900" spc="-30" dirty="0"/>
              <a:t>P</a:t>
            </a:r>
            <a:endParaRPr sz="3900"/>
          </a:p>
        </p:txBody>
      </p:sp>
      <p:sp>
        <p:nvSpPr>
          <p:cNvPr id="17" name="object 10">
            <a:extLst>
              <a:ext uri="{FF2B5EF4-FFF2-40B4-BE49-F238E27FC236}">
                <a16:creationId xmlns:a16="http://schemas.microsoft.com/office/drawing/2014/main" id="{A0F945C1-9760-45C2-9B60-2445A1A530D0}"/>
              </a:ext>
            </a:extLst>
          </p:cNvPr>
          <p:cNvSpPr txBox="1"/>
          <p:nvPr/>
        </p:nvSpPr>
        <p:spPr>
          <a:xfrm>
            <a:off x="571522" y="699769"/>
            <a:ext cx="6667478" cy="474489"/>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28407D"/>
                </a:solidFill>
                <a:latin typeface="Verdana"/>
                <a:cs typeface="Verdana"/>
              </a:rPr>
              <a:t>(ART. L4121-3): NOUVEAUTÉS</a:t>
            </a:r>
            <a:endParaRPr sz="3000" dirty="0">
              <a:latin typeface="Verdana"/>
              <a:cs typeface="Verdana"/>
            </a:endParaRPr>
          </a:p>
        </p:txBody>
      </p:sp>
      <p:sp>
        <p:nvSpPr>
          <p:cNvPr id="19" name="ZoneTexte 18">
            <a:extLst>
              <a:ext uri="{FF2B5EF4-FFF2-40B4-BE49-F238E27FC236}">
                <a16:creationId xmlns:a16="http://schemas.microsoft.com/office/drawing/2014/main" id="{EB99073A-F47E-42B9-93AE-7CEBC7F650D8}"/>
              </a:ext>
            </a:extLst>
          </p:cNvPr>
          <p:cNvSpPr txBox="1"/>
          <p:nvPr/>
        </p:nvSpPr>
        <p:spPr>
          <a:xfrm>
            <a:off x="325374" y="2180598"/>
            <a:ext cx="9143857" cy="4124847"/>
          </a:xfrm>
          <a:prstGeom prst="rect">
            <a:avLst/>
          </a:prstGeom>
          <a:noFill/>
        </p:spPr>
        <p:txBody>
          <a:bodyPr wrap="square">
            <a:spAutoFit/>
          </a:bodyPr>
          <a:lstStyle/>
          <a:p>
            <a:pPr marL="12700" marR="5080">
              <a:lnSpc>
                <a:spcPct val="114599"/>
              </a:lnSpc>
              <a:spcBef>
                <a:spcPts val="1460"/>
              </a:spcBef>
            </a:pPr>
            <a:r>
              <a:rPr lang="fr-FR" sz="1800" dirty="0">
                <a:solidFill>
                  <a:srgbClr val="003399"/>
                </a:solidFill>
                <a:latin typeface="Arial" panose="020B0604020202020204" pitchFamily="34" charset="0"/>
                <a:cs typeface="Arial" panose="020B0604020202020204" pitchFamily="34" charset="0"/>
              </a:rPr>
              <a:t>Les versions successives du DUERP devront être conservées par l’employeur et  tenues à la disposition des travailleurs, </a:t>
            </a:r>
            <a:r>
              <a:rPr lang="fr-FR" sz="1800" b="1" dirty="0">
                <a:solidFill>
                  <a:srgbClr val="003399"/>
                </a:solidFill>
                <a:latin typeface="Arial" panose="020B0604020202020204" pitchFamily="34" charset="0"/>
                <a:cs typeface="Arial" panose="020B0604020202020204" pitchFamily="34" charset="0"/>
              </a:rPr>
              <a:t>des anciens travailleurs ainsi que de toute  personne ou instance pouvant justifier d’un intérêt à y avoir accès.</a:t>
            </a:r>
            <a:endParaRPr lang="fr-FR" sz="1800" b="1" dirty="0">
              <a:latin typeface="Arial" panose="020B0604020202020204" pitchFamily="34" charset="0"/>
              <a:cs typeface="Arial" panose="020B0604020202020204" pitchFamily="34" charset="0"/>
            </a:endParaRPr>
          </a:p>
          <a:p>
            <a:pPr marL="12700" marR="112395">
              <a:lnSpc>
                <a:spcPct val="114599"/>
              </a:lnSpc>
            </a:pPr>
            <a:r>
              <a:rPr lang="fr-FR" sz="1800" b="1" dirty="0">
                <a:solidFill>
                  <a:srgbClr val="003399"/>
                </a:solidFill>
                <a:latin typeface="Arial" panose="020B0604020202020204" pitchFamily="34" charset="0"/>
                <a:cs typeface="Arial" panose="020B0604020202020204" pitchFamily="34" charset="0"/>
              </a:rPr>
              <a:t>Elles seront conservées pour une durée fixée par décret, qui ne pourra être  inférieure à 40 ans.</a:t>
            </a:r>
            <a:endParaRPr lang="fr-FR" sz="1800" dirty="0">
              <a:latin typeface="Arial" panose="020B0604020202020204" pitchFamily="34" charset="0"/>
              <a:cs typeface="Arial" panose="020B0604020202020204" pitchFamily="34" charset="0"/>
            </a:endParaRPr>
          </a:p>
          <a:p>
            <a:pPr>
              <a:lnSpc>
                <a:spcPct val="100000"/>
              </a:lnSpc>
              <a:spcBef>
                <a:spcPts val="5"/>
              </a:spcBef>
            </a:pPr>
            <a:endParaRPr lang="fr-FR" sz="2150" dirty="0">
              <a:latin typeface="Arial" panose="020B0604020202020204" pitchFamily="34" charset="0"/>
              <a:cs typeface="Arial" panose="020B0604020202020204" pitchFamily="34" charset="0"/>
            </a:endParaRPr>
          </a:p>
          <a:p>
            <a:pPr marL="12700" marR="71120">
              <a:lnSpc>
                <a:spcPct val="114599"/>
              </a:lnSpc>
            </a:pPr>
            <a:r>
              <a:rPr lang="fr-FR" sz="1800" dirty="0">
                <a:solidFill>
                  <a:srgbClr val="003399"/>
                </a:solidFill>
                <a:latin typeface="Arial" panose="020B0604020202020204" pitchFamily="34" charset="0"/>
                <a:cs typeface="Arial" panose="020B0604020202020204" pitchFamily="34" charset="0"/>
              </a:rPr>
              <a:t>Le DUERP et ses mises à jour feront l’objet d’un </a:t>
            </a:r>
            <a:r>
              <a:rPr lang="fr-FR" sz="1800" b="1" dirty="0">
                <a:solidFill>
                  <a:srgbClr val="003399"/>
                </a:solidFill>
                <a:latin typeface="Arial" panose="020B0604020202020204" pitchFamily="34" charset="0"/>
                <a:cs typeface="Arial" panose="020B0604020202020204" pitchFamily="34" charset="0"/>
              </a:rPr>
              <a:t>dépôt dématérialisé sur un  portail numérique </a:t>
            </a:r>
            <a:r>
              <a:rPr lang="fr-FR" sz="1800" dirty="0">
                <a:solidFill>
                  <a:srgbClr val="003399"/>
                </a:solidFill>
                <a:latin typeface="Arial" panose="020B0604020202020204" pitchFamily="34" charset="0"/>
                <a:cs typeface="Arial" panose="020B0604020202020204" pitchFamily="34" charset="0"/>
              </a:rPr>
              <a:t>déployé par les organisations professionnelles d’employeurs  représentatives au niveau national et interprofessionnel.</a:t>
            </a:r>
            <a:endParaRPr lang="fr-FR" sz="1800" dirty="0">
              <a:latin typeface="Arial" panose="020B0604020202020204" pitchFamily="34" charset="0"/>
              <a:cs typeface="Arial" panose="020B0604020202020204" pitchFamily="34" charset="0"/>
            </a:endParaRPr>
          </a:p>
          <a:p>
            <a:pPr marL="12700">
              <a:lnSpc>
                <a:spcPct val="100000"/>
              </a:lnSpc>
              <a:spcBef>
                <a:spcPts val="2050"/>
              </a:spcBef>
            </a:pPr>
            <a:r>
              <a:rPr lang="fr-FR" sz="1800" dirty="0">
                <a:solidFill>
                  <a:srgbClr val="003399"/>
                </a:solidFill>
                <a:latin typeface="Arial" panose="020B0604020202020204" pitchFamily="34" charset="0"/>
                <a:cs typeface="Arial" panose="020B0604020202020204" pitchFamily="34" charset="0"/>
              </a:rPr>
              <a:t>Cette obligation de dépôt dématérialisé s’appliquera aux entreprises :</a:t>
            </a:r>
            <a:endParaRPr lang="fr-FR" sz="1800" dirty="0">
              <a:latin typeface="Arial" panose="020B0604020202020204" pitchFamily="34" charset="0"/>
              <a:cs typeface="Arial" panose="020B0604020202020204" pitchFamily="34" charset="0"/>
            </a:endParaRPr>
          </a:p>
          <a:p>
            <a:pPr marL="12065">
              <a:lnSpc>
                <a:spcPct val="100000"/>
              </a:lnSpc>
              <a:spcBef>
                <a:spcPts val="315"/>
              </a:spcBef>
              <a:tabLst>
                <a:tab pos="146050" algn="l"/>
              </a:tabLst>
            </a:pPr>
            <a:r>
              <a:rPr lang="fr-FR" sz="1800" dirty="0">
                <a:solidFill>
                  <a:srgbClr val="003399"/>
                </a:solidFill>
                <a:latin typeface="Arial" panose="020B0604020202020204" pitchFamily="34" charset="0"/>
                <a:cs typeface="Arial" panose="020B0604020202020204" pitchFamily="34" charset="0"/>
              </a:rPr>
              <a:t>- D’au moins </a:t>
            </a:r>
            <a:r>
              <a:rPr lang="fr-FR" sz="1800" b="1" dirty="0">
                <a:solidFill>
                  <a:srgbClr val="003399"/>
                </a:solidFill>
                <a:latin typeface="Arial" panose="020B0604020202020204" pitchFamily="34" charset="0"/>
                <a:cs typeface="Arial" panose="020B0604020202020204" pitchFamily="34" charset="0"/>
              </a:rPr>
              <a:t>150 salariés à compter du 1er juillet 2023.</a:t>
            </a:r>
            <a:endParaRPr lang="fr-FR" sz="1800" dirty="0">
              <a:latin typeface="Arial" panose="020B0604020202020204" pitchFamily="34" charset="0"/>
              <a:cs typeface="Arial" panose="020B0604020202020204" pitchFamily="34" charset="0"/>
            </a:endParaRPr>
          </a:p>
          <a:p>
            <a:pPr marL="12700" marR="208279">
              <a:lnSpc>
                <a:spcPct val="114599"/>
              </a:lnSpc>
              <a:tabLst>
                <a:tab pos="146050" algn="l"/>
              </a:tabLst>
            </a:pPr>
            <a:r>
              <a:rPr lang="fr-FR" sz="1800" dirty="0">
                <a:solidFill>
                  <a:srgbClr val="003399"/>
                </a:solidFill>
                <a:latin typeface="Arial" panose="020B0604020202020204" pitchFamily="34" charset="0"/>
                <a:cs typeface="Arial" panose="020B0604020202020204" pitchFamily="34" charset="0"/>
              </a:rPr>
              <a:t>- Progressivement aux entreprises de taille inférieure au plus tard, </a:t>
            </a:r>
            <a:r>
              <a:rPr lang="fr-FR" sz="1800" b="1" dirty="0">
                <a:solidFill>
                  <a:srgbClr val="003399"/>
                </a:solidFill>
                <a:latin typeface="Arial" panose="020B0604020202020204" pitchFamily="34" charset="0"/>
                <a:cs typeface="Arial" panose="020B0604020202020204" pitchFamily="34" charset="0"/>
              </a:rPr>
              <a:t>le 1er juillet  2024.</a:t>
            </a:r>
            <a:endParaRPr lang="fr-FR" sz="1800" dirty="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4222" y="1052410"/>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grpSp>
        <p:nvGrpSpPr>
          <p:cNvPr id="3" name="object 3"/>
          <p:cNvGrpSpPr/>
          <p:nvPr/>
        </p:nvGrpSpPr>
        <p:grpSpPr>
          <a:xfrm>
            <a:off x="0" y="6583681"/>
            <a:ext cx="9753600" cy="733425"/>
            <a:chOff x="0" y="6583681"/>
            <a:chExt cx="9753600" cy="733425"/>
          </a:xfrm>
        </p:grpSpPr>
        <p:sp>
          <p:nvSpPr>
            <p:cNvPr id="4" name="object 4"/>
            <p:cNvSpPr/>
            <p:nvPr/>
          </p:nvSpPr>
          <p:spPr>
            <a:xfrm>
              <a:off x="0" y="6583681"/>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5" name="object 5"/>
            <p:cNvSpPr/>
            <p:nvPr/>
          </p:nvSpPr>
          <p:spPr>
            <a:xfrm>
              <a:off x="197669" y="6744095"/>
              <a:ext cx="981074" cy="361949"/>
            </a:xfrm>
            <a:prstGeom prst="rect">
              <a:avLst/>
            </a:prstGeom>
            <a:blipFill>
              <a:blip r:embed="rId5" cstate="print"/>
              <a:stretch>
                <a:fillRect/>
              </a:stretch>
            </a:blipFill>
          </p:spPr>
          <p:txBody>
            <a:bodyPr wrap="square" lIns="0" tIns="0" rIns="0" bIns="0" rtlCol="0"/>
            <a:lstStyle/>
            <a:p>
              <a:endParaRPr/>
            </a:p>
          </p:txBody>
        </p:sp>
      </p:grpSp>
      <p:sp>
        <p:nvSpPr>
          <p:cNvPr id="6" name="object 6"/>
          <p:cNvSpPr/>
          <p:nvPr/>
        </p:nvSpPr>
        <p:spPr>
          <a:xfrm>
            <a:off x="230159" y="1936506"/>
            <a:ext cx="9296399" cy="3438518"/>
          </a:xfrm>
          <a:prstGeom prst="rect">
            <a:avLst/>
          </a:prstGeom>
          <a:blipFill>
            <a:blip r:embed="rId6" cstate="print"/>
            <a:stretch>
              <a:fillRect/>
            </a:stretch>
          </a:blipFill>
        </p:spPr>
        <p:txBody>
          <a:bodyPr wrap="square" lIns="0" tIns="0" rIns="0" bIns="0" rtlCol="0"/>
          <a:lstStyle/>
          <a:p>
            <a:endParaRPr/>
          </a:p>
        </p:txBody>
      </p:sp>
      <p:grpSp>
        <p:nvGrpSpPr>
          <p:cNvPr id="7" name="object 7"/>
          <p:cNvGrpSpPr/>
          <p:nvPr/>
        </p:nvGrpSpPr>
        <p:grpSpPr>
          <a:xfrm>
            <a:off x="7654467" y="155814"/>
            <a:ext cx="1371600" cy="1485900"/>
            <a:chOff x="7654467" y="155814"/>
            <a:chExt cx="1371600" cy="1485900"/>
          </a:xfrm>
        </p:grpSpPr>
        <p:sp>
          <p:nvSpPr>
            <p:cNvPr id="8" name="object 8"/>
            <p:cNvSpPr/>
            <p:nvPr/>
          </p:nvSpPr>
          <p:spPr>
            <a:xfrm>
              <a:off x="7966014" y="226251"/>
              <a:ext cx="198305" cy="19787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7654467" y="155814"/>
              <a:ext cx="1371600" cy="1485900"/>
            </a:xfrm>
            <a:custGeom>
              <a:avLst/>
              <a:gdLst/>
              <a:ahLst/>
              <a:cxnLst/>
              <a:rect l="l" t="t" r="r" b="b"/>
              <a:pathLst>
                <a:path w="1371600" h="1485900">
                  <a:moveTo>
                    <a:pt x="517360" y="1485649"/>
                  </a:moveTo>
                  <a:lnTo>
                    <a:pt x="0" y="406973"/>
                  </a:lnTo>
                  <a:lnTo>
                    <a:pt x="854101" y="0"/>
                  </a:lnTo>
                  <a:lnTo>
                    <a:pt x="1371463" y="1078659"/>
                  </a:lnTo>
                  <a:lnTo>
                    <a:pt x="517360" y="1485649"/>
                  </a:lnTo>
                  <a:close/>
                </a:path>
              </a:pathLst>
            </a:custGeom>
            <a:solidFill>
              <a:srgbClr val="4B4537"/>
            </a:solidFill>
          </p:spPr>
          <p:txBody>
            <a:bodyPr wrap="square" lIns="0" tIns="0" rIns="0" bIns="0" rtlCol="0"/>
            <a:lstStyle/>
            <a:p>
              <a:endParaRPr/>
            </a:p>
          </p:txBody>
        </p:sp>
        <p:sp>
          <p:nvSpPr>
            <p:cNvPr id="10" name="object 10"/>
            <p:cNvSpPr/>
            <p:nvPr/>
          </p:nvSpPr>
          <p:spPr>
            <a:xfrm>
              <a:off x="7686807" y="186760"/>
              <a:ext cx="1306830" cy="1424305"/>
            </a:xfrm>
            <a:custGeom>
              <a:avLst/>
              <a:gdLst/>
              <a:ahLst/>
              <a:cxnLst/>
              <a:rect l="l" t="t" r="r" b="b"/>
              <a:pathLst>
                <a:path w="1306829" h="1424305">
                  <a:moveTo>
                    <a:pt x="498034" y="1423778"/>
                  </a:moveTo>
                  <a:lnTo>
                    <a:pt x="0" y="385339"/>
                  </a:lnTo>
                  <a:lnTo>
                    <a:pt x="808727" y="0"/>
                  </a:lnTo>
                  <a:lnTo>
                    <a:pt x="1306783" y="1038416"/>
                  </a:lnTo>
                  <a:lnTo>
                    <a:pt x="498034" y="1423778"/>
                  </a:lnTo>
                  <a:close/>
                </a:path>
              </a:pathLst>
            </a:custGeom>
            <a:solidFill>
              <a:srgbClr val="665E4B"/>
            </a:solidFill>
          </p:spPr>
          <p:txBody>
            <a:bodyPr wrap="square" lIns="0" tIns="0" rIns="0" bIns="0" rtlCol="0"/>
            <a:lstStyle/>
            <a:p>
              <a:endParaRPr/>
            </a:p>
          </p:txBody>
        </p:sp>
        <p:sp>
          <p:nvSpPr>
            <p:cNvPr id="11" name="object 11"/>
            <p:cNvSpPr/>
            <p:nvPr/>
          </p:nvSpPr>
          <p:spPr>
            <a:xfrm>
              <a:off x="7750174" y="239299"/>
              <a:ext cx="1076960" cy="1299845"/>
            </a:xfrm>
            <a:custGeom>
              <a:avLst/>
              <a:gdLst/>
              <a:ahLst/>
              <a:cxnLst/>
              <a:rect l="l" t="t" r="r" b="b"/>
              <a:pathLst>
                <a:path w="1076959" h="1299845">
                  <a:moveTo>
                    <a:pt x="460923" y="1299319"/>
                  </a:moveTo>
                  <a:lnTo>
                    <a:pt x="0" y="338249"/>
                  </a:lnTo>
                  <a:lnTo>
                    <a:pt x="709857" y="0"/>
                  </a:lnTo>
                  <a:lnTo>
                    <a:pt x="1076501" y="764522"/>
                  </a:lnTo>
                  <a:lnTo>
                    <a:pt x="973575" y="1055044"/>
                  </a:lnTo>
                  <a:lnTo>
                    <a:pt x="460923" y="1299319"/>
                  </a:lnTo>
                  <a:close/>
                </a:path>
              </a:pathLst>
            </a:custGeom>
            <a:solidFill>
              <a:srgbClr val="FFFFFF"/>
            </a:solidFill>
          </p:spPr>
          <p:txBody>
            <a:bodyPr wrap="square" lIns="0" tIns="0" rIns="0" bIns="0" rtlCol="0"/>
            <a:lstStyle/>
            <a:p>
              <a:endParaRPr/>
            </a:p>
          </p:txBody>
        </p:sp>
        <p:sp>
          <p:nvSpPr>
            <p:cNvPr id="12" name="object 12"/>
            <p:cNvSpPr/>
            <p:nvPr/>
          </p:nvSpPr>
          <p:spPr>
            <a:xfrm>
              <a:off x="7939420" y="599329"/>
              <a:ext cx="160048" cy="159509"/>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8072641" y="424941"/>
              <a:ext cx="384810" cy="274320"/>
            </a:xfrm>
            <a:custGeom>
              <a:avLst/>
              <a:gdLst/>
              <a:ahLst/>
              <a:cxnLst/>
              <a:rect l="l" t="t" r="r" b="b"/>
              <a:pathLst>
                <a:path w="384809" h="274320">
                  <a:moveTo>
                    <a:pt x="273951" y="114096"/>
                  </a:moveTo>
                  <a:lnTo>
                    <a:pt x="261581" y="88315"/>
                  </a:lnTo>
                  <a:lnTo>
                    <a:pt x="22047" y="202438"/>
                  </a:lnTo>
                  <a:lnTo>
                    <a:pt x="34429" y="228244"/>
                  </a:lnTo>
                  <a:lnTo>
                    <a:pt x="273951" y="114096"/>
                  </a:lnTo>
                  <a:close/>
                </a:path>
                <a:path w="384809" h="274320">
                  <a:moveTo>
                    <a:pt x="340753" y="25806"/>
                  </a:moveTo>
                  <a:lnTo>
                    <a:pt x="328358" y="0"/>
                  </a:lnTo>
                  <a:lnTo>
                    <a:pt x="0" y="156502"/>
                  </a:lnTo>
                  <a:lnTo>
                    <a:pt x="12382" y="182308"/>
                  </a:lnTo>
                  <a:lnTo>
                    <a:pt x="340753" y="25806"/>
                  </a:lnTo>
                  <a:close/>
                </a:path>
                <a:path w="384809" h="274320">
                  <a:moveTo>
                    <a:pt x="384810" y="117716"/>
                  </a:moveTo>
                  <a:lnTo>
                    <a:pt x="372452" y="91909"/>
                  </a:lnTo>
                  <a:lnTo>
                    <a:pt x="44081" y="248399"/>
                  </a:lnTo>
                  <a:lnTo>
                    <a:pt x="56451" y="274193"/>
                  </a:lnTo>
                  <a:lnTo>
                    <a:pt x="384810" y="117716"/>
                  </a:lnTo>
                  <a:close/>
                </a:path>
              </a:pathLst>
            </a:custGeom>
            <a:solidFill>
              <a:srgbClr val="A6A5A6"/>
            </a:solidFill>
          </p:spPr>
          <p:txBody>
            <a:bodyPr wrap="square" lIns="0" tIns="0" rIns="0" bIns="0" rtlCol="0"/>
            <a:lstStyle/>
            <a:p>
              <a:endParaRPr/>
            </a:p>
          </p:txBody>
        </p:sp>
        <p:sp>
          <p:nvSpPr>
            <p:cNvPr id="14" name="object 14"/>
            <p:cNvSpPr/>
            <p:nvPr/>
          </p:nvSpPr>
          <p:spPr>
            <a:xfrm>
              <a:off x="8036357" y="801409"/>
              <a:ext cx="160013" cy="159508"/>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8169542" y="627049"/>
              <a:ext cx="385445" cy="274320"/>
            </a:xfrm>
            <a:custGeom>
              <a:avLst/>
              <a:gdLst/>
              <a:ahLst/>
              <a:cxnLst/>
              <a:rect l="l" t="t" r="r" b="b"/>
              <a:pathLst>
                <a:path w="385445" h="274319">
                  <a:moveTo>
                    <a:pt x="256717" y="122301"/>
                  </a:moveTo>
                  <a:lnTo>
                    <a:pt x="244335" y="96494"/>
                  </a:lnTo>
                  <a:lnTo>
                    <a:pt x="22047" y="202425"/>
                  </a:lnTo>
                  <a:lnTo>
                    <a:pt x="34404" y="228206"/>
                  </a:lnTo>
                  <a:lnTo>
                    <a:pt x="256717" y="122301"/>
                  </a:lnTo>
                  <a:close/>
                </a:path>
                <a:path w="385445" h="274319">
                  <a:moveTo>
                    <a:pt x="340766" y="25793"/>
                  </a:moveTo>
                  <a:lnTo>
                    <a:pt x="328409" y="0"/>
                  </a:lnTo>
                  <a:lnTo>
                    <a:pt x="0" y="156476"/>
                  </a:lnTo>
                  <a:lnTo>
                    <a:pt x="12382" y="182257"/>
                  </a:lnTo>
                  <a:lnTo>
                    <a:pt x="340766" y="25793"/>
                  </a:lnTo>
                  <a:close/>
                </a:path>
                <a:path w="385445" h="274319">
                  <a:moveTo>
                    <a:pt x="384860" y="117678"/>
                  </a:moveTo>
                  <a:lnTo>
                    <a:pt x="372478" y="91897"/>
                  </a:lnTo>
                  <a:lnTo>
                    <a:pt x="44094" y="248373"/>
                  </a:lnTo>
                  <a:lnTo>
                    <a:pt x="56451" y="274142"/>
                  </a:lnTo>
                  <a:lnTo>
                    <a:pt x="384860" y="117678"/>
                  </a:lnTo>
                  <a:close/>
                </a:path>
              </a:pathLst>
            </a:custGeom>
            <a:solidFill>
              <a:srgbClr val="A6A5A6"/>
            </a:solidFill>
          </p:spPr>
          <p:txBody>
            <a:bodyPr wrap="square" lIns="0" tIns="0" rIns="0" bIns="0" rtlCol="0"/>
            <a:lstStyle/>
            <a:p>
              <a:endParaRPr/>
            </a:p>
          </p:txBody>
        </p:sp>
        <p:sp>
          <p:nvSpPr>
            <p:cNvPr id="16" name="object 16"/>
            <p:cNvSpPr/>
            <p:nvPr/>
          </p:nvSpPr>
          <p:spPr>
            <a:xfrm>
              <a:off x="8133259" y="1003499"/>
              <a:ext cx="160044" cy="159509"/>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8266481" y="829118"/>
              <a:ext cx="363220" cy="274320"/>
            </a:xfrm>
            <a:custGeom>
              <a:avLst/>
              <a:gdLst/>
              <a:ahLst/>
              <a:cxnLst/>
              <a:rect l="l" t="t" r="r" b="b"/>
              <a:pathLst>
                <a:path w="363220" h="274319">
                  <a:moveTo>
                    <a:pt x="327253" y="145122"/>
                  </a:moveTo>
                  <a:lnTo>
                    <a:pt x="314896" y="119367"/>
                  </a:lnTo>
                  <a:lnTo>
                    <a:pt x="44081" y="248399"/>
                  </a:lnTo>
                  <a:lnTo>
                    <a:pt x="56464" y="274167"/>
                  </a:lnTo>
                  <a:lnTo>
                    <a:pt x="327253" y="145122"/>
                  </a:lnTo>
                  <a:close/>
                </a:path>
                <a:path w="363220" h="274319">
                  <a:moveTo>
                    <a:pt x="340766" y="25819"/>
                  </a:moveTo>
                  <a:lnTo>
                    <a:pt x="328371" y="0"/>
                  </a:lnTo>
                  <a:lnTo>
                    <a:pt x="0" y="156502"/>
                  </a:lnTo>
                  <a:lnTo>
                    <a:pt x="12357" y="182270"/>
                  </a:lnTo>
                  <a:lnTo>
                    <a:pt x="340766" y="25819"/>
                  </a:lnTo>
                  <a:close/>
                </a:path>
                <a:path w="363220" h="274319">
                  <a:moveTo>
                    <a:pt x="362788" y="71755"/>
                  </a:moveTo>
                  <a:lnTo>
                    <a:pt x="350431" y="45974"/>
                  </a:lnTo>
                  <a:lnTo>
                    <a:pt x="22034" y="202425"/>
                  </a:lnTo>
                  <a:lnTo>
                    <a:pt x="34404" y="228231"/>
                  </a:lnTo>
                  <a:lnTo>
                    <a:pt x="362788" y="71755"/>
                  </a:lnTo>
                  <a:close/>
                </a:path>
              </a:pathLst>
            </a:custGeom>
            <a:solidFill>
              <a:srgbClr val="A6A5A6"/>
            </a:solidFill>
          </p:spPr>
          <p:txBody>
            <a:bodyPr wrap="square" lIns="0" tIns="0" rIns="0" bIns="0" rtlCol="0"/>
            <a:lstStyle/>
            <a:p>
              <a:endParaRPr/>
            </a:p>
          </p:txBody>
        </p:sp>
        <p:sp>
          <p:nvSpPr>
            <p:cNvPr id="18" name="object 18"/>
            <p:cNvSpPr/>
            <p:nvPr/>
          </p:nvSpPr>
          <p:spPr>
            <a:xfrm>
              <a:off x="8230201" y="1108725"/>
              <a:ext cx="333295" cy="256362"/>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8407515" y="1123101"/>
              <a:ext cx="340995" cy="182880"/>
            </a:xfrm>
            <a:custGeom>
              <a:avLst/>
              <a:gdLst/>
              <a:ahLst/>
              <a:cxnLst/>
              <a:rect l="l" t="t" r="r" b="b"/>
              <a:pathLst>
                <a:path w="340995" h="182880">
                  <a:moveTo>
                    <a:pt x="12336" y="182287"/>
                  </a:moveTo>
                  <a:lnTo>
                    <a:pt x="0" y="156501"/>
                  </a:lnTo>
                  <a:lnTo>
                    <a:pt x="328338" y="0"/>
                  </a:lnTo>
                  <a:lnTo>
                    <a:pt x="340714" y="25806"/>
                  </a:lnTo>
                  <a:lnTo>
                    <a:pt x="12336" y="182287"/>
                  </a:lnTo>
                  <a:close/>
                </a:path>
              </a:pathLst>
            </a:custGeom>
            <a:solidFill>
              <a:srgbClr val="A6A5A6"/>
            </a:solidFill>
          </p:spPr>
          <p:txBody>
            <a:bodyPr wrap="square" lIns="0" tIns="0" rIns="0" bIns="0" rtlCol="0"/>
            <a:lstStyle/>
            <a:p>
              <a:endParaRPr/>
            </a:p>
          </p:txBody>
        </p:sp>
        <p:sp>
          <p:nvSpPr>
            <p:cNvPr id="20" name="object 20"/>
            <p:cNvSpPr/>
            <p:nvPr/>
          </p:nvSpPr>
          <p:spPr>
            <a:xfrm>
              <a:off x="7938317" y="262391"/>
              <a:ext cx="297180" cy="215900"/>
            </a:xfrm>
            <a:custGeom>
              <a:avLst/>
              <a:gdLst/>
              <a:ahLst/>
              <a:cxnLst/>
              <a:rect l="l" t="t" r="r" b="b"/>
              <a:pathLst>
                <a:path w="297179" h="215900">
                  <a:moveTo>
                    <a:pt x="54252" y="215853"/>
                  </a:moveTo>
                  <a:lnTo>
                    <a:pt x="1940" y="135194"/>
                  </a:lnTo>
                  <a:lnTo>
                    <a:pt x="0" y="127484"/>
                  </a:lnTo>
                  <a:lnTo>
                    <a:pt x="1133" y="119885"/>
                  </a:lnTo>
                  <a:lnTo>
                    <a:pt x="5039" y="113268"/>
                  </a:lnTo>
                  <a:lnTo>
                    <a:pt x="11420" y="108501"/>
                  </a:lnTo>
                  <a:lnTo>
                    <a:pt x="235038" y="1945"/>
                  </a:lnTo>
                  <a:lnTo>
                    <a:pt x="242762" y="0"/>
                  </a:lnTo>
                  <a:lnTo>
                    <a:pt x="250384" y="1122"/>
                  </a:lnTo>
                  <a:lnTo>
                    <a:pt x="257032" y="5008"/>
                  </a:lnTo>
                  <a:lnTo>
                    <a:pt x="261837" y="11355"/>
                  </a:lnTo>
                  <a:lnTo>
                    <a:pt x="295062" y="80656"/>
                  </a:lnTo>
                  <a:lnTo>
                    <a:pt x="297019" y="88371"/>
                  </a:lnTo>
                  <a:lnTo>
                    <a:pt x="295884" y="95969"/>
                  </a:lnTo>
                  <a:lnTo>
                    <a:pt x="291968" y="102593"/>
                  </a:lnTo>
                  <a:lnTo>
                    <a:pt x="285582" y="107388"/>
                  </a:lnTo>
                  <a:lnTo>
                    <a:pt x="61984" y="213908"/>
                  </a:lnTo>
                  <a:lnTo>
                    <a:pt x="54252" y="215853"/>
                  </a:lnTo>
                  <a:close/>
                </a:path>
              </a:pathLst>
            </a:custGeom>
            <a:solidFill>
              <a:srgbClr val="F9AC1A"/>
            </a:solidFill>
          </p:spPr>
          <p:txBody>
            <a:bodyPr wrap="square" lIns="0" tIns="0" rIns="0" bIns="0" rtlCol="0"/>
            <a:lstStyle/>
            <a:p>
              <a:endParaRPr/>
            </a:p>
          </p:txBody>
        </p:sp>
        <p:sp>
          <p:nvSpPr>
            <p:cNvPr id="21" name="object 21"/>
            <p:cNvSpPr/>
            <p:nvPr/>
          </p:nvSpPr>
          <p:spPr>
            <a:xfrm>
              <a:off x="7936239" y="260314"/>
              <a:ext cx="301625" cy="220345"/>
            </a:xfrm>
            <a:custGeom>
              <a:avLst/>
              <a:gdLst/>
              <a:ahLst/>
              <a:cxnLst/>
              <a:rect l="l" t="t" r="r" b="b"/>
              <a:pathLst>
                <a:path w="301625" h="220345">
                  <a:moveTo>
                    <a:pt x="58600" y="219990"/>
                  </a:moveTo>
                  <a:lnTo>
                    <a:pt x="47148" y="219990"/>
                  </a:lnTo>
                  <a:lnTo>
                    <a:pt x="39205" y="215349"/>
                  </a:lnTo>
                  <a:lnTo>
                    <a:pt x="2184" y="138138"/>
                  </a:lnTo>
                  <a:lnTo>
                    <a:pt x="696" y="135079"/>
                  </a:lnTo>
                  <a:lnTo>
                    <a:pt x="0" y="131847"/>
                  </a:lnTo>
                  <a:lnTo>
                    <a:pt x="0" y="120417"/>
                  </a:lnTo>
                  <a:lnTo>
                    <a:pt x="4656" y="112505"/>
                  </a:lnTo>
                  <a:lnTo>
                    <a:pt x="239295" y="711"/>
                  </a:lnTo>
                  <a:lnTo>
                    <a:pt x="242557" y="0"/>
                  </a:lnTo>
                  <a:lnTo>
                    <a:pt x="254010" y="0"/>
                  </a:lnTo>
                  <a:lnTo>
                    <a:pt x="260988" y="4079"/>
                  </a:lnTo>
                  <a:lnTo>
                    <a:pt x="243136" y="4079"/>
                  </a:lnTo>
                  <a:lnTo>
                    <a:pt x="240491" y="4657"/>
                  </a:lnTo>
                  <a:lnTo>
                    <a:pt x="7878" y="115490"/>
                  </a:lnTo>
                  <a:lnTo>
                    <a:pt x="4092" y="121934"/>
                  </a:lnTo>
                  <a:lnTo>
                    <a:pt x="4092" y="131251"/>
                  </a:lnTo>
                  <a:lnTo>
                    <a:pt x="4656" y="133886"/>
                  </a:lnTo>
                  <a:lnTo>
                    <a:pt x="42205" y="212137"/>
                  </a:lnTo>
                  <a:lnTo>
                    <a:pt x="48655" y="215906"/>
                  </a:lnTo>
                  <a:lnTo>
                    <a:pt x="68976" y="215906"/>
                  </a:lnTo>
                  <a:lnTo>
                    <a:pt x="61862" y="219296"/>
                  </a:lnTo>
                  <a:lnTo>
                    <a:pt x="58600" y="219990"/>
                  </a:lnTo>
                  <a:close/>
                </a:path>
                <a:path w="301625" h="220345">
                  <a:moveTo>
                    <a:pt x="295286" y="83619"/>
                  </a:moveTo>
                  <a:lnTo>
                    <a:pt x="262061" y="14298"/>
                  </a:lnTo>
                  <a:lnTo>
                    <a:pt x="258952" y="7851"/>
                  </a:lnTo>
                  <a:lnTo>
                    <a:pt x="252502" y="4079"/>
                  </a:lnTo>
                  <a:lnTo>
                    <a:pt x="260988" y="4079"/>
                  </a:lnTo>
                  <a:lnTo>
                    <a:pt x="261952" y="4657"/>
                  </a:lnTo>
                  <a:lnTo>
                    <a:pt x="298973" y="81848"/>
                  </a:lnTo>
                  <a:lnTo>
                    <a:pt x="295286" y="83619"/>
                  </a:lnTo>
                  <a:close/>
                </a:path>
                <a:path w="301625" h="220345">
                  <a:moveTo>
                    <a:pt x="68976" y="215906"/>
                  </a:moveTo>
                  <a:lnTo>
                    <a:pt x="58017" y="215906"/>
                  </a:lnTo>
                  <a:lnTo>
                    <a:pt x="60666" y="215349"/>
                  </a:lnTo>
                  <a:lnTo>
                    <a:pt x="293260" y="104518"/>
                  </a:lnTo>
                  <a:lnTo>
                    <a:pt x="297066" y="98069"/>
                  </a:lnTo>
                  <a:lnTo>
                    <a:pt x="297066" y="88758"/>
                  </a:lnTo>
                  <a:lnTo>
                    <a:pt x="296502" y="86122"/>
                  </a:lnTo>
                  <a:lnTo>
                    <a:pt x="295286" y="83619"/>
                  </a:lnTo>
                  <a:lnTo>
                    <a:pt x="298973" y="81848"/>
                  </a:lnTo>
                  <a:lnTo>
                    <a:pt x="300461" y="84925"/>
                  </a:lnTo>
                  <a:lnTo>
                    <a:pt x="301158" y="88162"/>
                  </a:lnTo>
                  <a:lnTo>
                    <a:pt x="301158" y="99592"/>
                  </a:lnTo>
                  <a:lnTo>
                    <a:pt x="296482" y="107499"/>
                  </a:lnTo>
                  <a:lnTo>
                    <a:pt x="68976" y="215906"/>
                  </a:lnTo>
                  <a:close/>
                </a:path>
              </a:pathLst>
            </a:custGeom>
            <a:solidFill>
              <a:srgbClr val="E68C1A"/>
            </a:solidFill>
          </p:spPr>
          <p:txBody>
            <a:bodyPr wrap="square" lIns="0" tIns="0" rIns="0" bIns="0" rtlCol="0"/>
            <a:lstStyle/>
            <a:p>
              <a:endParaRPr/>
            </a:p>
          </p:txBody>
        </p:sp>
        <p:sp>
          <p:nvSpPr>
            <p:cNvPr id="22" name="object 22"/>
            <p:cNvSpPr/>
            <p:nvPr/>
          </p:nvSpPr>
          <p:spPr>
            <a:xfrm>
              <a:off x="8629492" y="1003821"/>
              <a:ext cx="197485" cy="290830"/>
            </a:xfrm>
            <a:custGeom>
              <a:avLst/>
              <a:gdLst/>
              <a:ahLst/>
              <a:cxnLst/>
              <a:rect l="l" t="t" r="r" b="b"/>
              <a:pathLst>
                <a:path w="197484" h="290830">
                  <a:moveTo>
                    <a:pt x="94257" y="290522"/>
                  </a:moveTo>
                  <a:lnTo>
                    <a:pt x="0" y="93957"/>
                  </a:lnTo>
                  <a:lnTo>
                    <a:pt x="197183" y="0"/>
                  </a:lnTo>
                  <a:lnTo>
                    <a:pt x="94257" y="290522"/>
                  </a:lnTo>
                  <a:close/>
                </a:path>
              </a:pathLst>
            </a:custGeom>
            <a:solidFill>
              <a:srgbClr val="BDBCBC"/>
            </a:solidFill>
          </p:spPr>
          <p:txBody>
            <a:bodyPr wrap="square" lIns="0" tIns="0" rIns="0" bIns="0" rtlCol="0"/>
            <a:lstStyle/>
            <a:p>
              <a:endParaRPr/>
            </a:p>
          </p:txBody>
        </p:sp>
        <p:sp>
          <p:nvSpPr>
            <p:cNvPr id="23" name="object 23"/>
            <p:cNvSpPr/>
            <p:nvPr/>
          </p:nvSpPr>
          <p:spPr>
            <a:xfrm>
              <a:off x="7911757" y="510234"/>
              <a:ext cx="428625" cy="812800"/>
            </a:xfrm>
            <a:custGeom>
              <a:avLst/>
              <a:gdLst/>
              <a:ahLst/>
              <a:cxnLst/>
              <a:rect l="l" t="t" r="r" b="b"/>
              <a:pathLst>
                <a:path w="428625" h="812800">
                  <a:moveTo>
                    <a:pt x="143637" y="23787"/>
                  </a:moveTo>
                  <a:lnTo>
                    <a:pt x="142595" y="15087"/>
                  </a:lnTo>
                  <a:lnTo>
                    <a:pt x="138430" y="7708"/>
                  </a:lnTo>
                  <a:lnTo>
                    <a:pt x="131787" y="2425"/>
                  </a:lnTo>
                  <a:lnTo>
                    <a:pt x="123329" y="0"/>
                  </a:lnTo>
                  <a:lnTo>
                    <a:pt x="114604" y="1041"/>
                  </a:lnTo>
                  <a:lnTo>
                    <a:pt x="107213" y="5194"/>
                  </a:lnTo>
                  <a:lnTo>
                    <a:pt x="101917" y="11811"/>
                  </a:lnTo>
                  <a:lnTo>
                    <a:pt x="99504" y="20231"/>
                  </a:lnTo>
                  <a:lnTo>
                    <a:pt x="87693" y="165925"/>
                  </a:lnTo>
                  <a:lnTo>
                    <a:pt x="29502" y="145427"/>
                  </a:lnTo>
                  <a:lnTo>
                    <a:pt x="0" y="167576"/>
                  </a:lnTo>
                  <a:lnTo>
                    <a:pt x="2133" y="175755"/>
                  </a:lnTo>
                  <a:lnTo>
                    <a:pt x="7175" y="182549"/>
                  </a:lnTo>
                  <a:lnTo>
                    <a:pt x="14719" y="187045"/>
                  </a:lnTo>
                  <a:lnTo>
                    <a:pt x="105664" y="219062"/>
                  </a:lnTo>
                  <a:lnTo>
                    <a:pt x="111721" y="218694"/>
                  </a:lnTo>
                  <a:lnTo>
                    <a:pt x="118719" y="215328"/>
                  </a:lnTo>
                  <a:lnTo>
                    <a:pt x="125285" y="211074"/>
                  </a:lnTo>
                  <a:lnTo>
                    <a:pt x="128993" y="204889"/>
                  </a:lnTo>
                  <a:lnTo>
                    <a:pt x="143637" y="23787"/>
                  </a:lnTo>
                  <a:close/>
                </a:path>
                <a:path w="428625" h="812800">
                  <a:moveTo>
                    <a:pt x="267246" y="228993"/>
                  </a:moveTo>
                  <a:lnTo>
                    <a:pt x="266192" y="220281"/>
                  </a:lnTo>
                  <a:lnTo>
                    <a:pt x="262013" y="212902"/>
                  </a:lnTo>
                  <a:lnTo>
                    <a:pt x="255384" y="207632"/>
                  </a:lnTo>
                  <a:lnTo>
                    <a:pt x="246938" y="205206"/>
                  </a:lnTo>
                  <a:lnTo>
                    <a:pt x="238201" y="206260"/>
                  </a:lnTo>
                  <a:lnTo>
                    <a:pt x="230809" y="210413"/>
                  </a:lnTo>
                  <a:lnTo>
                    <a:pt x="225513" y="217030"/>
                  </a:lnTo>
                  <a:lnTo>
                    <a:pt x="223088" y="225450"/>
                  </a:lnTo>
                  <a:lnTo>
                    <a:pt x="211289" y="371144"/>
                  </a:lnTo>
                  <a:lnTo>
                    <a:pt x="153085" y="350647"/>
                  </a:lnTo>
                  <a:lnTo>
                    <a:pt x="123609" y="372795"/>
                  </a:lnTo>
                  <a:lnTo>
                    <a:pt x="125730" y="380987"/>
                  </a:lnTo>
                  <a:lnTo>
                    <a:pt x="130784" y="387769"/>
                  </a:lnTo>
                  <a:lnTo>
                    <a:pt x="138315" y="392252"/>
                  </a:lnTo>
                  <a:lnTo>
                    <a:pt x="229247" y="424294"/>
                  </a:lnTo>
                  <a:lnTo>
                    <a:pt x="235331" y="423926"/>
                  </a:lnTo>
                  <a:lnTo>
                    <a:pt x="241452" y="421017"/>
                  </a:lnTo>
                  <a:lnTo>
                    <a:pt x="248869" y="416306"/>
                  </a:lnTo>
                  <a:lnTo>
                    <a:pt x="252552" y="410095"/>
                  </a:lnTo>
                  <a:lnTo>
                    <a:pt x="267246" y="228993"/>
                  </a:lnTo>
                  <a:close/>
                </a:path>
                <a:path w="428625" h="812800">
                  <a:moveTo>
                    <a:pt x="336486" y="444271"/>
                  </a:moveTo>
                  <a:lnTo>
                    <a:pt x="335432" y="435571"/>
                  </a:lnTo>
                  <a:lnTo>
                    <a:pt x="331266" y="428193"/>
                  </a:lnTo>
                  <a:lnTo>
                    <a:pt x="324637" y="422910"/>
                  </a:lnTo>
                  <a:lnTo>
                    <a:pt x="316191" y="420484"/>
                  </a:lnTo>
                  <a:lnTo>
                    <a:pt x="307467" y="421513"/>
                  </a:lnTo>
                  <a:lnTo>
                    <a:pt x="300062" y="425665"/>
                  </a:lnTo>
                  <a:lnTo>
                    <a:pt x="294767" y="432282"/>
                  </a:lnTo>
                  <a:lnTo>
                    <a:pt x="292341" y="440728"/>
                  </a:lnTo>
                  <a:lnTo>
                    <a:pt x="280555" y="586409"/>
                  </a:lnTo>
                  <a:lnTo>
                    <a:pt x="222313" y="565912"/>
                  </a:lnTo>
                  <a:lnTo>
                    <a:pt x="192849" y="588048"/>
                  </a:lnTo>
                  <a:lnTo>
                    <a:pt x="194983" y="596239"/>
                  </a:lnTo>
                  <a:lnTo>
                    <a:pt x="200037" y="603034"/>
                  </a:lnTo>
                  <a:lnTo>
                    <a:pt x="207594" y="607542"/>
                  </a:lnTo>
                  <a:lnTo>
                    <a:pt x="298500" y="639521"/>
                  </a:lnTo>
                  <a:lnTo>
                    <a:pt x="304584" y="639178"/>
                  </a:lnTo>
                  <a:lnTo>
                    <a:pt x="310705" y="636270"/>
                  </a:lnTo>
                  <a:lnTo>
                    <a:pt x="318122" y="631558"/>
                  </a:lnTo>
                  <a:lnTo>
                    <a:pt x="321830" y="625360"/>
                  </a:lnTo>
                  <a:lnTo>
                    <a:pt x="336486" y="444271"/>
                  </a:lnTo>
                  <a:close/>
                </a:path>
                <a:path w="428625" h="812800">
                  <a:moveTo>
                    <a:pt x="428218" y="617118"/>
                  </a:moveTo>
                  <a:lnTo>
                    <a:pt x="427177" y="608431"/>
                  </a:lnTo>
                  <a:lnTo>
                    <a:pt x="423011" y="601052"/>
                  </a:lnTo>
                  <a:lnTo>
                    <a:pt x="416369" y="595782"/>
                  </a:lnTo>
                  <a:lnTo>
                    <a:pt x="407898" y="593356"/>
                  </a:lnTo>
                  <a:lnTo>
                    <a:pt x="399173" y="594398"/>
                  </a:lnTo>
                  <a:lnTo>
                    <a:pt x="391782" y="598551"/>
                  </a:lnTo>
                  <a:lnTo>
                    <a:pt x="386486" y="605167"/>
                  </a:lnTo>
                  <a:lnTo>
                    <a:pt x="384060" y="613587"/>
                  </a:lnTo>
                  <a:lnTo>
                    <a:pt x="372262" y="759244"/>
                  </a:lnTo>
                  <a:lnTo>
                    <a:pt x="314071" y="738771"/>
                  </a:lnTo>
                  <a:lnTo>
                    <a:pt x="284568" y="760920"/>
                  </a:lnTo>
                  <a:lnTo>
                    <a:pt x="286702" y="769124"/>
                  </a:lnTo>
                  <a:lnTo>
                    <a:pt x="291769" y="775919"/>
                  </a:lnTo>
                  <a:lnTo>
                    <a:pt x="299313" y="780402"/>
                  </a:lnTo>
                  <a:lnTo>
                    <a:pt x="390220" y="812419"/>
                  </a:lnTo>
                  <a:lnTo>
                    <a:pt x="396316" y="812063"/>
                  </a:lnTo>
                  <a:lnTo>
                    <a:pt x="403288" y="808672"/>
                  </a:lnTo>
                  <a:lnTo>
                    <a:pt x="409854" y="804443"/>
                  </a:lnTo>
                  <a:lnTo>
                    <a:pt x="413562" y="798245"/>
                  </a:lnTo>
                  <a:lnTo>
                    <a:pt x="428218" y="617118"/>
                  </a:lnTo>
                  <a:close/>
                </a:path>
              </a:pathLst>
            </a:custGeom>
            <a:solidFill>
              <a:srgbClr val="7EC72E"/>
            </a:solidFill>
          </p:spPr>
          <p:txBody>
            <a:bodyPr wrap="square" lIns="0" tIns="0" rIns="0" bIns="0" rtlCol="0"/>
            <a:lstStyle/>
            <a:p>
              <a:endParaRPr/>
            </a:p>
          </p:txBody>
        </p:sp>
      </p:grpSp>
      <p:sp>
        <p:nvSpPr>
          <p:cNvPr id="24" name="object 24"/>
          <p:cNvSpPr txBox="1">
            <a:spLocks noGrp="1"/>
          </p:cNvSpPr>
          <p:nvPr>
            <p:ph type="title"/>
            <p:custDataLst>
              <p:tags r:id="rId2"/>
            </p:custDataLst>
          </p:nvPr>
        </p:nvSpPr>
        <p:spPr>
          <a:xfrm>
            <a:off x="571522" y="267036"/>
            <a:ext cx="6235065" cy="612988"/>
          </a:xfrm>
          <a:prstGeom prst="rect">
            <a:avLst/>
          </a:prstGeom>
        </p:spPr>
        <p:txBody>
          <a:bodyPr vert="horz" wrap="square" lIns="0" tIns="12700" rIns="0" bIns="0" rtlCol="0">
            <a:spAutoFit/>
          </a:bodyPr>
          <a:lstStyle/>
          <a:p>
            <a:pPr marL="12700">
              <a:lnSpc>
                <a:spcPct val="100000"/>
              </a:lnSpc>
              <a:spcBef>
                <a:spcPts val="100"/>
              </a:spcBef>
              <a:tabLst>
                <a:tab pos="914400" algn="l"/>
              </a:tabLst>
            </a:pPr>
            <a:r>
              <a:rPr sz="3900" spc="-105" dirty="0"/>
              <a:t>LE	</a:t>
            </a:r>
            <a:r>
              <a:rPr sz="3900" spc="-80" dirty="0"/>
              <a:t>DOCUMENT</a:t>
            </a:r>
            <a:r>
              <a:rPr sz="3900" spc="-320" dirty="0"/>
              <a:t> </a:t>
            </a:r>
            <a:r>
              <a:rPr sz="3900" spc="-215" dirty="0"/>
              <a:t>UNIQUE</a:t>
            </a:r>
            <a:endParaRPr sz="1400" dirty="0"/>
          </a:p>
        </p:txBody>
      </p:sp>
      <p:sp>
        <p:nvSpPr>
          <p:cNvPr id="25" name="Flèche : droite 24">
            <a:hlinkClick r:id="rId12"/>
            <a:extLst>
              <a:ext uri="{FF2B5EF4-FFF2-40B4-BE49-F238E27FC236}">
                <a16:creationId xmlns:a16="http://schemas.microsoft.com/office/drawing/2014/main" id="{A41A87E8-92C1-7551-18C3-F7DEF1FE9E8E}"/>
              </a:ext>
            </a:extLst>
          </p:cNvPr>
          <p:cNvSpPr/>
          <p:nvPr/>
        </p:nvSpPr>
        <p:spPr>
          <a:xfrm>
            <a:off x="2730806" y="5791199"/>
            <a:ext cx="4291987" cy="733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spc="-215"/>
              <a:t>(L’OUTIL DU PRST)</a:t>
            </a:r>
            <a:endParaRPr lang="fr-F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583679"/>
            <a:ext cx="9753600" cy="733425"/>
            <a:chOff x="0" y="6583679"/>
            <a:chExt cx="9753600" cy="733425"/>
          </a:xfrm>
        </p:grpSpPr>
        <p:sp>
          <p:nvSpPr>
            <p:cNvPr id="3" name="object 3"/>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4" name="object 4"/>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sp>
        <p:nvSpPr>
          <p:cNvPr id="5" name="object 5"/>
          <p:cNvSpPr/>
          <p:nvPr/>
        </p:nvSpPr>
        <p:spPr>
          <a:xfrm>
            <a:off x="3282238" y="474536"/>
            <a:ext cx="4019550" cy="1390650"/>
          </a:xfrm>
          <a:custGeom>
            <a:avLst/>
            <a:gdLst/>
            <a:ahLst/>
            <a:cxnLst/>
            <a:rect l="l" t="t" r="r" b="b"/>
            <a:pathLst>
              <a:path w="4019550" h="1390650">
                <a:moveTo>
                  <a:pt x="3758159" y="1390635"/>
                </a:moveTo>
                <a:lnTo>
                  <a:pt x="261390" y="1390635"/>
                </a:lnTo>
                <a:lnTo>
                  <a:pt x="214492" y="1386402"/>
                </a:lnTo>
                <a:lnTo>
                  <a:pt x="170316" y="1374201"/>
                </a:lnTo>
                <a:lnTo>
                  <a:pt x="129608" y="1354780"/>
                </a:lnTo>
                <a:lnTo>
                  <a:pt x="93116" y="1328888"/>
                </a:lnTo>
                <a:lnTo>
                  <a:pt x="61584" y="1297273"/>
                </a:lnTo>
                <a:lnTo>
                  <a:pt x="35760" y="1260684"/>
                </a:lnTo>
                <a:lnTo>
                  <a:pt x="16391" y="1219869"/>
                </a:lnTo>
                <a:lnTo>
                  <a:pt x="4222" y="1175576"/>
                </a:lnTo>
                <a:lnTo>
                  <a:pt x="0" y="1128554"/>
                </a:lnTo>
                <a:lnTo>
                  <a:pt x="0" y="262081"/>
                </a:lnTo>
                <a:lnTo>
                  <a:pt x="4222" y="215059"/>
                </a:lnTo>
                <a:lnTo>
                  <a:pt x="16391" y="170766"/>
                </a:lnTo>
                <a:lnTo>
                  <a:pt x="35760" y="129951"/>
                </a:lnTo>
                <a:lnTo>
                  <a:pt x="61584" y="93362"/>
                </a:lnTo>
                <a:lnTo>
                  <a:pt x="93116" y="61747"/>
                </a:lnTo>
                <a:lnTo>
                  <a:pt x="129608" y="35855"/>
                </a:lnTo>
                <a:lnTo>
                  <a:pt x="170316" y="16434"/>
                </a:lnTo>
                <a:lnTo>
                  <a:pt x="214492" y="4233"/>
                </a:lnTo>
                <a:lnTo>
                  <a:pt x="261390" y="0"/>
                </a:lnTo>
                <a:lnTo>
                  <a:pt x="3758159" y="0"/>
                </a:lnTo>
                <a:lnTo>
                  <a:pt x="3805057" y="4233"/>
                </a:lnTo>
                <a:lnTo>
                  <a:pt x="3849233" y="16434"/>
                </a:lnTo>
                <a:lnTo>
                  <a:pt x="3889941" y="35855"/>
                </a:lnTo>
                <a:lnTo>
                  <a:pt x="3926434" y="61747"/>
                </a:lnTo>
                <a:lnTo>
                  <a:pt x="3957965" y="93362"/>
                </a:lnTo>
                <a:lnTo>
                  <a:pt x="3983789" y="129951"/>
                </a:lnTo>
                <a:lnTo>
                  <a:pt x="4003158" y="170766"/>
                </a:lnTo>
                <a:lnTo>
                  <a:pt x="4015328" y="215059"/>
                </a:lnTo>
                <a:lnTo>
                  <a:pt x="4019550" y="262081"/>
                </a:lnTo>
                <a:lnTo>
                  <a:pt x="4019550" y="1128554"/>
                </a:lnTo>
                <a:lnTo>
                  <a:pt x="4015328" y="1175576"/>
                </a:lnTo>
                <a:lnTo>
                  <a:pt x="4003158" y="1219869"/>
                </a:lnTo>
                <a:lnTo>
                  <a:pt x="3983789" y="1260684"/>
                </a:lnTo>
                <a:lnTo>
                  <a:pt x="3957965" y="1297273"/>
                </a:lnTo>
                <a:lnTo>
                  <a:pt x="3926434" y="1328888"/>
                </a:lnTo>
                <a:lnTo>
                  <a:pt x="3889941" y="1354780"/>
                </a:lnTo>
                <a:lnTo>
                  <a:pt x="3849233" y="1374201"/>
                </a:lnTo>
                <a:lnTo>
                  <a:pt x="3805057" y="1386402"/>
                </a:lnTo>
                <a:lnTo>
                  <a:pt x="3758159" y="1390635"/>
                </a:lnTo>
                <a:close/>
              </a:path>
            </a:pathLst>
          </a:custGeom>
          <a:solidFill>
            <a:srgbClr val="00BEA7"/>
          </a:solidFill>
        </p:spPr>
        <p:txBody>
          <a:bodyPr wrap="square" lIns="0" tIns="0" rIns="0" bIns="0" rtlCol="0"/>
          <a:lstStyle/>
          <a:p>
            <a:endParaRPr/>
          </a:p>
        </p:txBody>
      </p:sp>
      <p:sp>
        <p:nvSpPr>
          <p:cNvPr id="6" name="object 6"/>
          <p:cNvSpPr txBox="1">
            <a:spLocks noGrp="1"/>
          </p:cNvSpPr>
          <p:nvPr>
            <p:ph type="title"/>
          </p:nvPr>
        </p:nvSpPr>
        <p:spPr>
          <a:xfrm>
            <a:off x="3484955" y="730089"/>
            <a:ext cx="3651250" cy="787400"/>
          </a:xfrm>
          <a:prstGeom prst="rect">
            <a:avLst/>
          </a:prstGeom>
        </p:spPr>
        <p:txBody>
          <a:bodyPr vert="horz" wrap="square" lIns="0" tIns="12700" rIns="0" bIns="0" rtlCol="0">
            <a:spAutoFit/>
          </a:bodyPr>
          <a:lstStyle/>
          <a:p>
            <a:pPr marL="12700">
              <a:lnSpc>
                <a:spcPct val="100000"/>
              </a:lnSpc>
              <a:spcBef>
                <a:spcPts val="100"/>
              </a:spcBef>
            </a:pPr>
            <a:r>
              <a:rPr sz="5000" spc="265" dirty="0">
                <a:solidFill>
                  <a:srgbClr val="FFFFFF"/>
                </a:solidFill>
                <a:latin typeface="Arial"/>
                <a:cs typeface="Arial"/>
              </a:rPr>
              <a:t>Prévention</a:t>
            </a:r>
            <a:endParaRPr sz="5000">
              <a:latin typeface="Arial"/>
              <a:cs typeface="Arial"/>
            </a:endParaRPr>
          </a:p>
        </p:txBody>
      </p:sp>
      <p:grpSp>
        <p:nvGrpSpPr>
          <p:cNvPr id="33" name="Groupe 32">
            <a:extLst>
              <a:ext uri="{FF2B5EF4-FFF2-40B4-BE49-F238E27FC236}">
                <a16:creationId xmlns:a16="http://schemas.microsoft.com/office/drawing/2014/main" id="{714BE8F4-2CDB-4EE6-B513-686316006B3B}"/>
              </a:ext>
            </a:extLst>
          </p:cNvPr>
          <p:cNvGrpSpPr/>
          <p:nvPr/>
        </p:nvGrpSpPr>
        <p:grpSpPr>
          <a:xfrm>
            <a:off x="2883000" y="1803473"/>
            <a:ext cx="5880000" cy="1568377"/>
            <a:chOff x="2883000" y="1803473"/>
            <a:chExt cx="5880000" cy="1568377"/>
          </a:xfrm>
        </p:grpSpPr>
        <p:sp>
          <p:nvSpPr>
            <p:cNvPr id="8" name="object 8"/>
            <p:cNvSpPr/>
            <p:nvPr/>
          </p:nvSpPr>
          <p:spPr>
            <a:xfrm>
              <a:off x="5240760" y="1803473"/>
              <a:ext cx="0" cy="343535"/>
            </a:xfrm>
            <a:custGeom>
              <a:avLst/>
              <a:gdLst/>
              <a:ahLst/>
              <a:cxnLst/>
              <a:rect l="l" t="t" r="r" b="b"/>
              <a:pathLst>
                <a:path h="343535">
                  <a:moveTo>
                    <a:pt x="0" y="0"/>
                  </a:moveTo>
                  <a:lnTo>
                    <a:pt x="0" y="343428"/>
                  </a:lnTo>
                </a:path>
              </a:pathLst>
            </a:custGeom>
            <a:ln w="47625">
              <a:solidFill>
                <a:srgbClr val="00BEA7"/>
              </a:solidFill>
            </a:ln>
          </p:spPr>
          <p:txBody>
            <a:bodyPr wrap="square" lIns="0" tIns="0" rIns="0" bIns="0" rtlCol="0"/>
            <a:lstStyle/>
            <a:p>
              <a:endParaRPr/>
            </a:p>
          </p:txBody>
        </p:sp>
        <p:sp>
          <p:nvSpPr>
            <p:cNvPr id="9" name="object 9"/>
            <p:cNvSpPr/>
            <p:nvPr/>
          </p:nvSpPr>
          <p:spPr>
            <a:xfrm>
              <a:off x="2883000" y="2147008"/>
              <a:ext cx="4620260" cy="0"/>
            </a:xfrm>
            <a:custGeom>
              <a:avLst/>
              <a:gdLst/>
              <a:ahLst/>
              <a:cxnLst/>
              <a:rect l="l" t="t" r="r" b="b"/>
              <a:pathLst>
                <a:path w="4620259">
                  <a:moveTo>
                    <a:pt x="0" y="0"/>
                  </a:moveTo>
                  <a:lnTo>
                    <a:pt x="4619696" y="0"/>
                  </a:lnTo>
                </a:path>
              </a:pathLst>
            </a:custGeom>
            <a:ln w="47625">
              <a:solidFill>
                <a:srgbClr val="00BEA7"/>
              </a:solidFill>
            </a:ln>
          </p:spPr>
          <p:txBody>
            <a:bodyPr wrap="square" lIns="0" tIns="0" rIns="0" bIns="0" rtlCol="0"/>
            <a:lstStyle/>
            <a:p>
              <a:endParaRPr dirty="0"/>
            </a:p>
          </p:txBody>
        </p:sp>
        <p:sp>
          <p:nvSpPr>
            <p:cNvPr id="10" name="object 10"/>
            <p:cNvSpPr/>
            <p:nvPr/>
          </p:nvSpPr>
          <p:spPr>
            <a:xfrm>
              <a:off x="2895600" y="2133600"/>
              <a:ext cx="0" cy="343535"/>
            </a:xfrm>
            <a:custGeom>
              <a:avLst/>
              <a:gdLst/>
              <a:ahLst/>
              <a:cxnLst/>
              <a:rect l="l" t="t" r="r" b="b"/>
              <a:pathLst>
                <a:path h="343535">
                  <a:moveTo>
                    <a:pt x="0" y="0"/>
                  </a:moveTo>
                  <a:lnTo>
                    <a:pt x="0" y="343428"/>
                  </a:lnTo>
                </a:path>
              </a:pathLst>
            </a:custGeom>
            <a:ln w="47625">
              <a:solidFill>
                <a:srgbClr val="00BEA7"/>
              </a:solidFill>
            </a:ln>
          </p:spPr>
          <p:txBody>
            <a:bodyPr wrap="square" lIns="0" tIns="0" rIns="0" bIns="0" rtlCol="0"/>
            <a:lstStyle/>
            <a:p>
              <a:endParaRPr/>
            </a:p>
          </p:txBody>
        </p:sp>
        <p:sp>
          <p:nvSpPr>
            <p:cNvPr id="12" name="object 12"/>
            <p:cNvSpPr/>
            <p:nvPr/>
          </p:nvSpPr>
          <p:spPr>
            <a:xfrm>
              <a:off x="6286500" y="2514600"/>
              <a:ext cx="2476500" cy="857250"/>
            </a:xfrm>
            <a:custGeom>
              <a:avLst/>
              <a:gdLst/>
              <a:ahLst/>
              <a:cxnLst/>
              <a:rect l="l" t="t" r="r" b="b"/>
              <a:pathLst>
                <a:path w="2476500" h="857250">
                  <a:moveTo>
                    <a:pt x="2315309" y="857249"/>
                  </a:moveTo>
                  <a:lnTo>
                    <a:pt x="161036" y="857249"/>
                  </a:lnTo>
                  <a:lnTo>
                    <a:pt x="118297" y="851464"/>
                  </a:lnTo>
                  <a:lnTo>
                    <a:pt x="79848" y="835146"/>
                  </a:lnTo>
                  <a:lnTo>
                    <a:pt x="47242" y="809853"/>
                  </a:lnTo>
                  <a:lnTo>
                    <a:pt x="22031" y="777141"/>
                  </a:lnTo>
                  <a:lnTo>
                    <a:pt x="5766" y="738568"/>
                  </a:lnTo>
                  <a:lnTo>
                    <a:pt x="0" y="695690"/>
                  </a:lnTo>
                  <a:lnTo>
                    <a:pt x="0" y="161558"/>
                  </a:lnTo>
                  <a:lnTo>
                    <a:pt x="5766" y="118680"/>
                  </a:lnTo>
                  <a:lnTo>
                    <a:pt x="22031" y="80107"/>
                  </a:lnTo>
                  <a:lnTo>
                    <a:pt x="47242" y="47396"/>
                  </a:lnTo>
                  <a:lnTo>
                    <a:pt x="79848" y="22102"/>
                  </a:lnTo>
                  <a:lnTo>
                    <a:pt x="118297" y="5785"/>
                  </a:lnTo>
                  <a:lnTo>
                    <a:pt x="161036" y="0"/>
                  </a:lnTo>
                  <a:lnTo>
                    <a:pt x="2315309" y="0"/>
                  </a:lnTo>
                  <a:lnTo>
                    <a:pt x="2358048" y="5785"/>
                  </a:lnTo>
                  <a:lnTo>
                    <a:pt x="2396496" y="22102"/>
                  </a:lnTo>
                  <a:lnTo>
                    <a:pt x="2429102" y="47396"/>
                  </a:lnTo>
                  <a:lnTo>
                    <a:pt x="2454314" y="80107"/>
                  </a:lnTo>
                  <a:lnTo>
                    <a:pt x="2470579" y="118680"/>
                  </a:lnTo>
                  <a:lnTo>
                    <a:pt x="2476345" y="161558"/>
                  </a:lnTo>
                  <a:lnTo>
                    <a:pt x="2476345" y="695690"/>
                  </a:lnTo>
                  <a:lnTo>
                    <a:pt x="2470579" y="738568"/>
                  </a:lnTo>
                  <a:lnTo>
                    <a:pt x="2454314" y="777141"/>
                  </a:lnTo>
                  <a:lnTo>
                    <a:pt x="2429102" y="809853"/>
                  </a:lnTo>
                  <a:lnTo>
                    <a:pt x="2396496" y="835146"/>
                  </a:lnTo>
                  <a:lnTo>
                    <a:pt x="2358048" y="851464"/>
                  </a:lnTo>
                  <a:lnTo>
                    <a:pt x="2315309" y="857249"/>
                  </a:lnTo>
                  <a:close/>
                </a:path>
              </a:pathLst>
            </a:custGeom>
            <a:solidFill>
              <a:srgbClr val="78BD99"/>
            </a:solidFill>
          </p:spPr>
          <p:txBody>
            <a:bodyPr wrap="square" lIns="0" tIns="0" rIns="0" bIns="0" rtlCol="0"/>
            <a:lstStyle/>
            <a:p>
              <a:endParaRPr/>
            </a:p>
          </p:txBody>
        </p:sp>
      </p:grpSp>
      <p:sp>
        <p:nvSpPr>
          <p:cNvPr id="13" name="object 13"/>
          <p:cNvSpPr txBox="1"/>
          <p:nvPr/>
        </p:nvSpPr>
        <p:spPr>
          <a:xfrm>
            <a:off x="6593983" y="2732405"/>
            <a:ext cx="1890395" cy="391795"/>
          </a:xfrm>
          <a:prstGeom prst="rect">
            <a:avLst/>
          </a:prstGeom>
        </p:spPr>
        <p:txBody>
          <a:bodyPr vert="horz" wrap="square" lIns="0" tIns="12700" rIns="0" bIns="0" rtlCol="0">
            <a:spAutoFit/>
          </a:bodyPr>
          <a:lstStyle/>
          <a:p>
            <a:pPr marL="12700">
              <a:lnSpc>
                <a:spcPct val="100000"/>
              </a:lnSpc>
              <a:spcBef>
                <a:spcPts val="100"/>
              </a:spcBef>
            </a:pPr>
            <a:r>
              <a:rPr sz="2400" b="1" spc="120" dirty="0">
                <a:solidFill>
                  <a:srgbClr val="FFFFFF"/>
                </a:solidFill>
                <a:latin typeface="Arial"/>
                <a:cs typeface="Arial"/>
              </a:rPr>
              <a:t>Individuelle</a:t>
            </a:r>
            <a:endParaRPr sz="2400" dirty="0">
              <a:latin typeface="Arial"/>
              <a:cs typeface="Arial"/>
            </a:endParaRPr>
          </a:p>
        </p:txBody>
      </p:sp>
      <p:sp>
        <p:nvSpPr>
          <p:cNvPr id="16" name="object 16"/>
          <p:cNvSpPr/>
          <p:nvPr/>
        </p:nvSpPr>
        <p:spPr>
          <a:xfrm>
            <a:off x="6639603" y="3581400"/>
            <a:ext cx="1971675" cy="1143000"/>
          </a:xfrm>
          <a:custGeom>
            <a:avLst/>
            <a:gdLst/>
            <a:ahLst/>
            <a:cxnLst/>
            <a:rect l="l" t="t" r="r" b="b"/>
            <a:pathLst>
              <a:path w="1971675" h="1143000">
                <a:moveTo>
                  <a:pt x="1867223" y="1142955"/>
                </a:moveTo>
                <a:lnTo>
                  <a:pt x="104454" y="1142955"/>
                </a:lnTo>
                <a:lnTo>
                  <a:pt x="63851" y="1134711"/>
                </a:lnTo>
                <a:lnTo>
                  <a:pt x="30643" y="1112249"/>
                </a:lnTo>
                <a:lnTo>
                  <a:pt x="8227" y="1078974"/>
                </a:lnTo>
                <a:lnTo>
                  <a:pt x="0" y="1038291"/>
                </a:lnTo>
                <a:lnTo>
                  <a:pt x="0" y="104669"/>
                </a:lnTo>
                <a:lnTo>
                  <a:pt x="8227" y="63983"/>
                </a:lnTo>
                <a:lnTo>
                  <a:pt x="30643" y="30706"/>
                </a:lnTo>
                <a:lnTo>
                  <a:pt x="63851" y="8244"/>
                </a:lnTo>
                <a:lnTo>
                  <a:pt x="104454" y="0"/>
                </a:lnTo>
                <a:lnTo>
                  <a:pt x="1867223" y="0"/>
                </a:lnTo>
                <a:lnTo>
                  <a:pt x="1907826" y="8244"/>
                </a:lnTo>
                <a:lnTo>
                  <a:pt x="1941034" y="30706"/>
                </a:lnTo>
                <a:lnTo>
                  <a:pt x="1963451" y="63983"/>
                </a:lnTo>
                <a:lnTo>
                  <a:pt x="1971678" y="104669"/>
                </a:lnTo>
                <a:lnTo>
                  <a:pt x="1971678" y="1038291"/>
                </a:lnTo>
                <a:lnTo>
                  <a:pt x="1963451" y="1078974"/>
                </a:lnTo>
                <a:lnTo>
                  <a:pt x="1941034" y="1112249"/>
                </a:lnTo>
                <a:lnTo>
                  <a:pt x="1907826" y="1134711"/>
                </a:lnTo>
                <a:lnTo>
                  <a:pt x="1867223" y="1142955"/>
                </a:lnTo>
                <a:close/>
              </a:path>
            </a:pathLst>
          </a:custGeom>
          <a:solidFill>
            <a:srgbClr val="78BD99"/>
          </a:solidFill>
        </p:spPr>
        <p:txBody>
          <a:bodyPr wrap="square" lIns="0" tIns="0" rIns="0" bIns="0" rtlCol="0"/>
          <a:lstStyle/>
          <a:p>
            <a:endParaRPr/>
          </a:p>
        </p:txBody>
      </p:sp>
      <p:grpSp>
        <p:nvGrpSpPr>
          <p:cNvPr id="32" name="Groupe 31">
            <a:extLst>
              <a:ext uri="{FF2B5EF4-FFF2-40B4-BE49-F238E27FC236}">
                <a16:creationId xmlns:a16="http://schemas.microsoft.com/office/drawing/2014/main" id="{8D8C0A78-850B-4E6B-B845-E7B97E7140C4}"/>
              </a:ext>
            </a:extLst>
          </p:cNvPr>
          <p:cNvGrpSpPr/>
          <p:nvPr/>
        </p:nvGrpSpPr>
        <p:grpSpPr>
          <a:xfrm>
            <a:off x="6856162" y="2133600"/>
            <a:ext cx="1588135" cy="2484188"/>
            <a:chOff x="6856162" y="2133600"/>
            <a:chExt cx="1588135" cy="2484188"/>
          </a:xfrm>
        </p:grpSpPr>
        <p:sp>
          <p:nvSpPr>
            <p:cNvPr id="11" name="object 11"/>
            <p:cNvSpPr/>
            <p:nvPr/>
          </p:nvSpPr>
          <p:spPr>
            <a:xfrm>
              <a:off x="7498081" y="2133600"/>
              <a:ext cx="45719" cy="343535"/>
            </a:xfrm>
            <a:custGeom>
              <a:avLst/>
              <a:gdLst/>
              <a:ahLst/>
              <a:cxnLst/>
              <a:rect l="l" t="t" r="r" b="b"/>
              <a:pathLst>
                <a:path h="343535">
                  <a:moveTo>
                    <a:pt x="0" y="0"/>
                  </a:moveTo>
                  <a:lnTo>
                    <a:pt x="0" y="343428"/>
                  </a:lnTo>
                </a:path>
              </a:pathLst>
            </a:custGeom>
            <a:ln w="47625">
              <a:solidFill>
                <a:srgbClr val="00BEA7"/>
              </a:solidFill>
            </a:ln>
          </p:spPr>
          <p:txBody>
            <a:bodyPr wrap="square" lIns="0" tIns="0" rIns="0" bIns="0" rtlCol="0"/>
            <a:lstStyle/>
            <a:p>
              <a:endParaRPr dirty="0"/>
            </a:p>
          </p:txBody>
        </p:sp>
        <p:sp>
          <p:nvSpPr>
            <p:cNvPr id="15" name="object 15"/>
            <p:cNvSpPr/>
            <p:nvPr/>
          </p:nvSpPr>
          <p:spPr>
            <a:xfrm>
              <a:off x="7535532" y="3352800"/>
              <a:ext cx="0" cy="228600"/>
            </a:xfrm>
            <a:custGeom>
              <a:avLst/>
              <a:gdLst/>
              <a:ahLst/>
              <a:cxnLst/>
              <a:rect l="l" t="t" r="r" b="b"/>
              <a:pathLst>
                <a:path h="228600">
                  <a:moveTo>
                    <a:pt x="0" y="0"/>
                  </a:moveTo>
                  <a:lnTo>
                    <a:pt x="0" y="228480"/>
                  </a:lnTo>
                </a:path>
              </a:pathLst>
            </a:custGeom>
            <a:ln w="26504">
              <a:solidFill>
                <a:srgbClr val="00BEA7"/>
              </a:solidFill>
            </a:ln>
          </p:spPr>
          <p:txBody>
            <a:bodyPr wrap="square" lIns="0" tIns="0" rIns="0" bIns="0" rtlCol="0"/>
            <a:lstStyle/>
            <a:p>
              <a:endParaRPr/>
            </a:p>
          </p:txBody>
        </p:sp>
        <p:sp>
          <p:nvSpPr>
            <p:cNvPr id="17" name="object 17"/>
            <p:cNvSpPr txBox="1"/>
            <p:nvPr/>
          </p:nvSpPr>
          <p:spPr>
            <a:xfrm>
              <a:off x="6856162" y="3771333"/>
              <a:ext cx="1588135" cy="846455"/>
            </a:xfrm>
            <a:prstGeom prst="rect">
              <a:avLst/>
            </a:prstGeom>
          </p:spPr>
          <p:txBody>
            <a:bodyPr vert="horz" wrap="square" lIns="0" tIns="12065" rIns="0" bIns="0" rtlCol="0">
              <a:spAutoFit/>
            </a:bodyPr>
            <a:lstStyle/>
            <a:p>
              <a:pPr marL="43180" marR="5080" indent="-31115" algn="just">
                <a:lnSpc>
                  <a:spcPct val="115799"/>
                </a:lnSpc>
                <a:spcBef>
                  <a:spcPts val="95"/>
                </a:spcBef>
              </a:pPr>
              <a:r>
                <a:rPr sz="1550" b="1" spc="40" dirty="0">
                  <a:solidFill>
                    <a:srgbClr val="FFFFFF"/>
                  </a:solidFill>
                  <a:latin typeface="Arial"/>
                  <a:cs typeface="Arial"/>
                </a:rPr>
                <a:t>Prise </a:t>
              </a:r>
              <a:r>
                <a:rPr sz="1550" b="1" spc="95" dirty="0">
                  <a:solidFill>
                    <a:srgbClr val="FFFFFF"/>
                  </a:solidFill>
                  <a:latin typeface="Arial"/>
                  <a:cs typeface="Arial"/>
                </a:rPr>
                <a:t>en</a:t>
              </a:r>
              <a:r>
                <a:rPr sz="1550" b="1" spc="-170" dirty="0">
                  <a:solidFill>
                    <a:srgbClr val="FFFFFF"/>
                  </a:solidFill>
                  <a:latin typeface="Arial"/>
                  <a:cs typeface="Arial"/>
                </a:rPr>
                <a:t> </a:t>
              </a:r>
              <a:r>
                <a:rPr sz="1550" b="1" spc="65" dirty="0">
                  <a:solidFill>
                    <a:srgbClr val="FFFFFF"/>
                  </a:solidFill>
                  <a:latin typeface="Arial"/>
                  <a:cs typeface="Arial"/>
                </a:rPr>
                <a:t>charge  </a:t>
              </a:r>
              <a:r>
                <a:rPr sz="1550" b="1" spc="80" dirty="0">
                  <a:solidFill>
                    <a:srgbClr val="FFFFFF"/>
                  </a:solidFill>
                  <a:latin typeface="Arial"/>
                  <a:cs typeface="Arial"/>
                </a:rPr>
                <a:t>d'un </a:t>
              </a:r>
              <a:r>
                <a:rPr sz="1550" b="1" spc="75" dirty="0">
                  <a:solidFill>
                    <a:srgbClr val="FFFFFF"/>
                  </a:solidFill>
                  <a:latin typeface="Arial"/>
                  <a:cs typeface="Arial"/>
                </a:rPr>
                <a:t>salarié</a:t>
              </a:r>
              <a:r>
                <a:rPr sz="1550" b="1" spc="-185" dirty="0">
                  <a:solidFill>
                    <a:srgbClr val="FFFFFF"/>
                  </a:solidFill>
                  <a:latin typeface="Arial"/>
                  <a:cs typeface="Arial"/>
                </a:rPr>
                <a:t> </a:t>
              </a:r>
              <a:r>
                <a:rPr sz="1550" b="1" spc="95" dirty="0">
                  <a:solidFill>
                    <a:srgbClr val="FFFFFF"/>
                  </a:solidFill>
                  <a:latin typeface="Arial"/>
                  <a:cs typeface="Arial"/>
                </a:rPr>
                <a:t>en  </a:t>
              </a:r>
              <a:r>
                <a:rPr sz="1550" b="1" spc="150" dirty="0">
                  <a:solidFill>
                    <a:srgbClr val="FFFFFF"/>
                  </a:solidFill>
                  <a:latin typeface="Arial"/>
                  <a:cs typeface="Arial"/>
                </a:rPr>
                <a:t>état</a:t>
              </a:r>
              <a:r>
                <a:rPr sz="1550" b="1" spc="-45" dirty="0">
                  <a:solidFill>
                    <a:srgbClr val="FFFFFF"/>
                  </a:solidFill>
                  <a:latin typeface="Arial"/>
                  <a:cs typeface="Arial"/>
                </a:rPr>
                <a:t> </a:t>
              </a:r>
              <a:r>
                <a:rPr sz="1550" b="1" spc="100" dirty="0">
                  <a:solidFill>
                    <a:srgbClr val="FFFFFF"/>
                  </a:solidFill>
                  <a:latin typeface="Arial"/>
                  <a:cs typeface="Arial"/>
                </a:rPr>
                <a:t>anormal</a:t>
              </a:r>
              <a:endParaRPr sz="1550" dirty="0">
                <a:latin typeface="Arial"/>
                <a:cs typeface="Arial"/>
              </a:endParaRPr>
            </a:p>
          </p:txBody>
        </p:sp>
      </p:grpSp>
      <p:grpSp>
        <p:nvGrpSpPr>
          <p:cNvPr id="34" name="Groupe 33">
            <a:extLst>
              <a:ext uri="{FF2B5EF4-FFF2-40B4-BE49-F238E27FC236}">
                <a16:creationId xmlns:a16="http://schemas.microsoft.com/office/drawing/2014/main" id="{AD8EBB74-BA71-4BEB-AA7B-8119984946A0}"/>
              </a:ext>
            </a:extLst>
          </p:cNvPr>
          <p:cNvGrpSpPr/>
          <p:nvPr/>
        </p:nvGrpSpPr>
        <p:grpSpPr>
          <a:xfrm>
            <a:off x="405881" y="2438400"/>
            <a:ext cx="5210184" cy="2456056"/>
            <a:chOff x="405881" y="2438400"/>
            <a:chExt cx="5210184" cy="2456056"/>
          </a:xfrm>
        </p:grpSpPr>
        <p:sp>
          <p:nvSpPr>
            <p:cNvPr id="18" name="object 18"/>
            <p:cNvSpPr/>
            <p:nvPr/>
          </p:nvSpPr>
          <p:spPr>
            <a:xfrm>
              <a:off x="1786307" y="2438400"/>
              <a:ext cx="2476500" cy="857250"/>
            </a:xfrm>
            <a:custGeom>
              <a:avLst/>
              <a:gdLst/>
              <a:ahLst/>
              <a:cxnLst/>
              <a:rect l="l" t="t" r="r" b="b"/>
              <a:pathLst>
                <a:path w="2476500" h="857250">
                  <a:moveTo>
                    <a:pt x="2315309" y="857249"/>
                  </a:moveTo>
                  <a:lnTo>
                    <a:pt x="161036" y="857249"/>
                  </a:lnTo>
                  <a:lnTo>
                    <a:pt x="118297" y="851464"/>
                  </a:lnTo>
                  <a:lnTo>
                    <a:pt x="79848" y="835146"/>
                  </a:lnTo>
                  <a:lnTo>
                    <a:pt x="47242" y="809853"/>
                  </a:lnTo>
                  <a:lnTo>
                    <a:pt x="22031" y="777141"/>
                  </a:lnTo>
                  <a:lnTo>
                    <a:pt x="5766" y="738568"/>
                  </a:lnTo>
                  <a:lnTo>
                    <a:pt x="0" y="695690"/>
                  </a:lnTo>
                  <a:lnTo>
                    <a:pt x="0" y="161558"/>
                  </a:lnTo>
                  <a:lnTo>
                    <a:pt x="5766" y="118680"/>
                  </a:lnTo>
                  <a:lnTo>
                    <a:pt x="22031" y="80107"/>
                  </a:lnTo>
                  <a:lnTo>
                    <a:pt x="47242" y="47396"/>
                  </a:lnTo>
                  <a:lnTo>
                    <a:pt x="79848" y="22102"/>
                  </a:lnTo>
                  <a:lnTo>
                    <a:pt x="118297" y="5785"/>
                  </a:lnTo>
                  <a:lnTo>
                    <a:pt x="161036" y="0"/>
                  </a:lnTo>
                  <a:lnTo>
                    <a:pt x="2315309" y="0"/>
                  </a:lnTo>
                  <a:lnTo>
                    <a:pt x="2358048" y="5785"/>
                  </a:lnTo>
                  <a:lnTo>
                    <a:pt x="2396496" y="22102"/>
                  </a:lnTo>
                  <a:lnTo>
                    <a:pt x="2429102" y="47396"/>
                  </a:lnTo>
                  <a:lnTo>
                    <a:pt x="2454314" y="80107"/>
                  </a:lnTo>
                  <a:lnTo>
                    <a:pt x="2470579" y="118680"/>
                  </a:lnTo>
                  <a:lnTo>
                    <a:pt x="2476345" y="161558"/>
                  </a:lnTo>
                  <a:lnTo>
                    <a:pt x="2476345" y="695690"/>
                  </a:lnTo>
                  <a:lnTo>
                    <a:pt x="2470579" y="738568"/>
                  </a:lnTo>
                  <a:lnTo>
                    <a:pt x="2454314" y="777141"/>
                  </a:lnTo>
                  <a:lnTo>
                    <a:pt x="2429102" y="809853"/>
                  </a:lnTo>
                  <a:lnTo>
                    <a:pt x="2396496" y="835146"/>
                  </a:lnTo>
                  <a:lnTo>
                    <a:pt x="2358048" y="851464"/>
                  </a:lnTo>
                  <a:lnTo>
                    <a:pt x="2315309" y="857249"/>
                  </a:lnTo>
                  <a:close/>
                </a:path>
              </a:pathLst>
            </a:custGeom>
            <a:solidFill>
              <a:srgbClr val="49B9CD"/>
            </a:solidFill>
          </p:spPr>
          <p:txBody>
            <a:bodyPr wrap="square" lIns="0" tIns="0" rIns="0" bIns="0" rtlCol="0"/>
            <a:lstStyle/>
            <a:p>
              <a:endParaRPr/>
            </a:p>
          </p:txBody>
        </p:sp>
        <p:sp>
          <p:nvSpPr>
            <p:cNvPr id="19" name="object 19"/>
            <p:cNvSpPr txBox="1"/>
            <p:nvPr/>
          </p:nvSpPr>
          <p:spPr>
            <a:xfrm>
              <a:off x="2220081" y="2656205"/>
              <a:ext cx="1581785" cy="391795"/>
            </a:xfrm>
            <a:prstGeom prst="rect">
              <a:avLst/>
            </a:prstGeom>
          </p:spPr>
          <p:txBody>
            <a:bodyPr vert="horz" wrap="square" lIns="0" tIns="12700" rIns="0" bIns="0" rtlCol="0">
              <a:spAutoFit/>
            </a:bodyPr>
            <a:lstStyle/>
            <a:p>
              <a:pPr marL="12700">
                <a:lnSpc>
                  <a:spcPct val="100000"/>
                </a:lnSpc>
                <a:spcBef>
                  <a:spcPts val="100"/>
                </a:spcBef>
              </a:pPr>
              <a:r>
                <a:rPr sz="2400" b="1" spc="90" dirty="0">
                  <a:solidFill>
                    <a:srgbClr val="FFFFFF"/>
                  </a:solidFill>
                  <a:latin typeface="Arial"/>
                  <a:cs typeface="Arial"/>
                </a:rPr>
                <a:t>Collective</a:t>
              </a:r>
              <a:endParaRPr sz="2400" dirty="0">
                <a:latin typeface="Arial"/>
                <a:cs typeface="Arial"/>
              </a:endParaRPr>
            </a:p>
          </p:txBody>
        </p:sp>
        <p:grpSp>
          <p:nvGrpSpPr>
            <p:cNvPr id="31" name="Groupe 30">
              <a:extLst>
                <a:ext uri="{FF2B5EF4-FFF2-40B4-BE49-F238E27FC236}">
                  <a16:creationId xmlns:a16="http://schemas.microsoft.com/office/drawing/2014/main" id="{6D80CF6A-646F-4954-A888-FC461800D218}"/>
                </a:ext>
              </a:extLst>
            </p:cNvPr>
            <p:cNvGrpSpPr/>
            <p:nvPr/>
          </p:nvGrpSpPr>
          <p:grpSpPr>
            <a:xfrm>
              <a:off x="405881" y="3276600"/>
              <a:ext cx="5210184" cy="1617856"/>
              <a:chOff x="523362" y="3534758"/>
              <a:chExt cx="5210184" cy="1617856"/>
            </a:xfrm>
          </p:grpSpPr>
          <p:grpSp>
            <p:nvGrpSpPr>
              <p:cNvPr id="20" name="object 20"/>
              <p:cNvGrpSpPr/>
              <p:nvPr/>
            </p:nvGrpSpPr>
            <p:grpSpPr>
              <a:xfrm>
                <a:off x="523362" y="3534758"/>
                <a:ext cx="4319793" cy="1617856"/>
                <a:chOff x="523362" y="3534758"/>
                <a:chExt cx="4319793" cy="1617856"/>
              </a:xfrm>
            </p:grpSpPr>
            <p:sp>
              <p:nvSpPr>
                <p:cNvPr id="21" name="object 21"/>
                <p:cNvSpPr/>
                <p:nvPr/>
              </p:nvSpPr>
              <p:spPr>
                <a:xfrm>
                  <a:off x="3024557" y="3534758"/>
                  <a:ext cx="0" cy="228600"/>
                </a:xfrm>
                <a:custGeom>
                  <a:avLst/>
                  <a:gdLst/>
                  <a:ahLst/>
                  <a:cxnLst/>
                  <a:rect l="l" t="t" r="r" b="b"/>
                  <a:pathLst>
                    <a:path h="228600">
                      <a:moveTo>
                        <a:pt x="0" y="0"/>
                      </a:moveTo>
                      <a:lnTo>
                        <a:pt x="0" y="228480"/>
                      </a:lnTo>
                    </a:path>
                  </a:pathLst>
                </a:custGeom>
                <a:ln w="26504">
                  <a:solidFill>
                    <a:srgbClr val="00BEA7"/>
                  </a:solidFill>
                </a:ln>
              </p:spPr>
              <p:txBody>
                <a:bodyPr wrap="square" lIns="0" tIns="0" rIns="0" bIns="0" rtlCol="0"/>
                <a:lstStyle/>
                <a:p>
                  <a:endParaRPr/>
                </a:p>
              </p:txBody>
            </p:sp>
            <p:sp>
              <p:nvSpPr>
                <p:cNvPr id="22" name="object 22"/>
                <p:cNvSpPr/>
                <p:nvPr/>
              </p:nvSpPr>
              <p:spPr>
                <a:xfrm>
                  <a:off x="1251595" y="3791407"/>
                  <a:ext cx="3591560" cy="0"/>
                </a:xfrm>
                <a:custGeom>
                  <a:avLst/>
                  <a:gdLst/>
                  <a:ahLst/>
                  <a:cxnLst/>
                  <a:rect l="l" t="t" r="r" b="b"/>
                  <a:pathLst>
                    <a:path w="3591560">
                      <a:moveTo>
                        <a:pt x="0" y="0"/>
                      </a:moveTo>
                      <a:lnTo>
                        <a:pt x="3590974" y="0"/>
                      </a:lnTo>
                    </a:path>
                  </a:pathLst>
                </a:custGeom>
                <a:ln w="28575">
                  <a:solidFill>
                    <a:srgbClr val="49B9CD"/>
                  </a:solidFill>
                </a:ln>
              </p:spPr>
              <p:txBody>
                <a:bodyPr wrap="square" lIns="0" tIns="0" rIns="0" bIns="0" rtlCol="0"/>
                <a:lstStyle/>
                <a:p>
                  <a:endParaRPr/>
                </a:p>
              </p:txBody>
            </p:sp>
            <p:sp>
              <p:nvSpPr>
                <p:cNvPr id="23" name="object 23"/>
                <p:cNvSpPr/>
                <p:nvPr/>
              </p:nvSpPr>
              <p:spPr>
                <a:xfrm>
                  <a:off x="1240977" y="3781014"/>
                  <a:ext cx="0" cy="228600"/>
                </a:xfrm>
                <a:custGeom>
                  <a:avLst/>
                  <a:gdLst/>
                  <a:ahLst/>
                  <a:cxnLst/>
                  <a:rect l="l" t="t" r="r" b="b"/>
                  <a:pathLst>
                    <a:path h="228600">
                      <a:moveTo>
                        <a:pt x="0" y="0"/>
                      </a:moveTo>
                      <a:lnTo>
                        <a:pt x="0" y="228480"/>
                      </a:lnTo>
                    </a:path>
                  </a:pathLst>
                </a:custGeom>
                <a:ln w="26504">
                  <a:solidFill>
                    <a:srgbClr val="49B9CD"/>
                  </a:solidFill>
                </a:ln>
              </p:spPr>
              <p:txBody>
                <a:bodyPr wrap="square" lIns="0" tIns="0" rIns="0" bIns="0" rtlCol="0"/>
                <a:lstStyle/>
                <a:p>
                  <a:endParaRPr dirty="0"/>
                </a:p>
              </p:txBody>
            </p:sp>
            <p:sp>
              <p:nvSpPr>
                <p:cNvPr id="24" name="object 24"/>
                <p:cNvSpPr/>
                <p:nvPr/>
              </p:nvSpPr>
              <p:spPr>
                <a:xfrm>
                  <a:off x="523362" y="4009614"/>
                  <a:ext cx="1971675" cy="1143000"/>
                </a:xfrm>
                <a:custGeom>
                  <a:avLst/>
                  <a:gdLst/>
                  <a:ahLst/>
                  <a:cxnLst/>
                  <a:rect l="l" t="t" r="r" b="b"/>
                  <a:pathLst>
                    <a:path w="1971675" h="1143000">
                      <a:moveTo>
                        <a:pt x="1867223" y="1142955"/>
                      </a:moveTo>
                      <a:lnTo>
                        <a:pt x="104454" y="1142955"/>
                      </a:lnTo>
                      <a:lnTo>
                        <a:pt x="63851" y="1134711"/>
                      </a:lnTo>
                      <a:lnTo>
                        <a:pt x="30643" y="1112249"/>
                      </a:lnTo>
                      <a:lnTo>
                        <a:pt x="8227" y="1078974"/>
                      </a:lnTo>
                      <a:lnTo>
                        <a:pt x="0" y="1038291"/>
                      </a:lnTo>
                      <a:lnTo>
                        <a:pt x="0" y="104669"/>
                      </a:lnTo>
                      <a:lnTo>
                        <a:pt x="8227" y="63983"/>
                      </a:lnTo>
                      <a:lnTo>
                        <a:pt x="30643" y="30706"/>
                      </a:lnTo>
                      <a:lnTo>
                        <a:pt x="63851" y="8244"/>
                      </a:lnTo>
                      <a:lnTo>
                        <a:pt x="104454" y="0"/>
                      </a:lnTo>
                      <a:lnTo>
                        <a:pt x="1867223" y="0"/>
                      </a:lnTo>
                      <a:lnTo>
                        <a:pt x="1907826" y="8244"/>
                      </a:lnTo>
                      <a:lnTo>
                        <a:pt x="1941034" y="30706"/>
                      </a:lnTo>
                      <a:lnTo>
                        <a:pt x="1963451" y="63983"/>
                      </a:lnTo>
                      <a:lnTo>
                        <a:pt x="1971678" y="104669"/>
                      </a:lnTo>
                      <a:lnTo>
                        <a:pt x="1971678" y="1038291"/>
                      </a:lnTo>
                      <a:lnTo>
                        <a:pt x="1963451" y="1078974"/>
                      </a:lnTo>
                      <a:lnTo>
                        <a:pt x="1941034" y="1112249"/>
                      </a:lnTo>
                      <a:lnTo>
                        <a:pt x="1907826" y="1134711"/>
                      </a:lnTo>
                      <a:lnTo>
                        <a:pt x="1867223" y="1142955"/>
                      </a:lnTo>
                      <a:close/>
                    </a:path>
                  </a:pathLst>
                </a:custGeom>
                <a:solidFill>
                  <a:srgbClr val="61CBD9"/>
                </a:solidFill>
              </p:spPr>
              <p:txBody>
                <a:bodyPr wrap="square" lIns="0" tIns="0" rIns="0" bIns="0" rtlCol="0"/>
                <a:lstStyle/>
                <a:p>
                  <a:endParaRPr/>
                </a:p>
              </p:txBody>
            </p:sp>
          </p:grpSp>
          <p:grpSp>
            <p:nvGrpSpPr>
              <p:cNvPr id="30" name="Groupe 29">
                <a:extLst>
                  <a:ext uri="{FF2B5EF4-FFF2-40B4-BE49-F238E27FC236}">
                    <a16:creationId xmlns:a16="http://schemas.microsoft.com/office/drawing/2014/main" id="{9E627464-9CCC-4366-8B30-8B113EB94543}"/>
                  </a:ext>
                </a:extLst>
              </p:cNvPr>
              <p:cNvGrpSpPr/>
              <p:nvPr/>
            </p:nvGrpSpPr>
            <p:grpSpPr>
              <a:xfrm>
                <a:off x="708131" y="3781014"/>
                <a:ext cx="5025415" cy="1371600"/>
                <a:chOff x="708131" y="3812994"/>
                <a:chExt cx="5025415" cy="1371600"/>
              </a:xfrm>
            </p:grpSpPr>
            <p:sp>
              <p:nvSpPr>
                <p:cNvPr id="25" name="object 25"/>
                <p:cNvSpPr txBox="1"/>
                <p:nvPr/>
              </p:nvSpPr>
              <p:spPr>
                <a:xfrm>
                  <a:off x="708131" y="4196013"/>
                  <a:ext cx="1600200" cy="846455"/>
                </a:xfrm>
                <a:prstGeom prst="rect">
                  <a:avLst/>
                </a:prstGeom>
              </p:spPr>
              <p:txBody>
                <a:bodyPr vert="horz" wrap="square" lIns="0" tIns="12065" rIns="0" bIns="0" rtlCol="0">
                  <a:spAutoFit/>
                </a:bodyPr>
                <a:lstStyle/>
                <a:p>
                  <a:pPr marL="12065" marR="5080" indent="-635" algn="ctr">
                    <a:lnSpc>
                      <a:spcPct val="115799"/>
                    </a:lnSpc>
                    <a:spcBef>
                      <a:spcPts val="95"/>
                    </a:spcBef>
                  </a:pPr>
                  <a:r>
                    <a:rPr sz="1550" b="1" spc="85" dirty="0">
                      <a:solidFill>
                        <a:srgbClr val="FFFFFF"/>
                      </a:solidFill>
                      <a:latin typeface="Arial"/>
                      <a:cs typeface="Arial"/>
                    </a:rPr>
                    <a:t>Réglement  </a:t>
                  </a:r>
                  <a:r>
                    <a:rPr sz="1550" b="1" spc="110" dirty="0">
                      <a:solidFill>
                        <a:srgbClr val="FFFFFF"/>
                      </a:solidFill>
                      <a:latin typeface="Arial"/>
                      <a:cs typeface="Arial"/>
                    </a:rPr>
                    <a:t>intérieur </a:t>
                  </a:r>
                  <a:r>
                    <a:rPr sz="1550" b="1" spc="254" dirty="0">
                      <a:solidFill>
                        <a:srgbClr val="FFFFFF"/>
                      </a:solidFill>
                      <a:latin typeface="Arial"/>
                      <a:cs typeface="Arial"/>
                    </a:rPr>
                    <a:t>/</a:t>
                  </a:r>
                  <a:r>
                    <a:rPr sz="1550" b="1" spc="-250" dirty="0">
                      <a:solidFill>
                        <a:srgbClr val="FFFFFF"/>
                      </a:solidFill>
                      <a:latin typeface="Arial"/>
                      <a:cs typeface="Arial"/>
                    </a:rPr>
                    <a:t> </a:t>
                  </a:r>
                  <a:r>
                    <a:rPr sz="1550" b="1" spc="105" dirty="0">
                      <a:solidFill>
                        <a:srgbClr val="FFFFFF"/>
                      </a:solidFill>
                      <a:latin typeface="Arial"/>
                      <a:cs typeface="Arial"/>
                    </a:rPr>
                    <a:t>note  </a:t>
                  </a:r>
                  <a:r>
                    <a:rPr sz="1550" b="1" spc="75" dirty="0">
                      <a:solidFill>
                        <a:srgbClr val="FFFFFF"/>
                      </a:solidFill>
                      <a:latin typeface="Arial"/>
                      <a:cs typeface="Arial"/>
                    </a:rPr>
                    <a:t>de</a:t>
                  </a:r>
                  <a:r>
                    <a:rPr sz="1550" b="1" spc="-45" dirty="0">
                      <a:solidFill>
                        <a:srgbClr val="FFFFFF"/>
                      </a:solidFill>
                      <a:latin typeface="Arial"/>
                      <a:cs typeface="Arial"/>
                    </a:rPr>
                    <a:t> </a:t>
                  </a:r>
                  <a:r>
                    <a:rPr sz="1550" b="1" spc="60" dirty="0">
                      <a:solidFill>
                        <a:srgbClr val="FFFFFF"/>
                      </a:solidFill>
                      <a:latin typeface="Arial"/>
                      <a:cs typeface="Arial"/>
                    </a:rPr>
                    <a:t>service</a:t>
                  </a:r>
                  <a:endParaRPr sz="1550" dirty="0">
                    <a:latin typeface="Arial"/>
                    <a:cs typeface="Arial"/>
                  </a:endParaRPr>
                </a:p>
              </p:txBody>
            </p:sp>
            <p:grpSp>
              <p:nvGrpSpPr>
                <p:cNvPr id="26" name="object 26"/>
                <p:cNvGrpSpPr/>
                <p:nvPr/>
              </p:nvGrpSpPr>
              <p:grpSpPr>
                <a:xfrm>
                  <a:off x="3761871" y="3812994"/>
                  <a:ext cx="1971675" cy="1371600"/>
                  <a:chOff x="3761871" y="3812994"/>
                  <a:chExt cx="1971675" cy="1371600"/>
                </a:xfrm>
              </p:grpSpPr>
              <p:sp>
                <p:nvSpPr>
                  <p:cNvPr id="27" name="object 27"/>
                  <p:cNvSpPr/>
                  <p:nvPr/>
                </p:nvSpPr>
                <p:spPr>
                  <a:xfrm>
                    <a:off x="4845003" y="3812994"/>
                    <a:ext cx="0" cy="228600"/>
                  </a:xfrm>
                  <a:custGeom>
                    <a:avLst/>
                    <a:gdLst/>
                    <a:ahLst/>
                    <a:cxnLst/>
                    <a:rect l="l" t="t" r="r" b="b"/>
                    <a:pathLst>
                      <a:path h="228600">
                        <a:moveTo>
                          <a:pt x="0" y="0"/>
                        </a:moveTo>
                        <a:lnTo>
                          <a:pt x="0" y="228480"/>
                        </a:lnTo>
                      </a:path>
                    </a:pathLst>
                  </a:custGeom>
                  <a:ln w="26504">
                    <a:solidFill>
                      <a:srgbClr val="49B9CD"/>
                    </a:solidFill>
                  </a:ln>
                </p:spPr>
                <p:txBody>
                  <a:bodyPr wrap="square" lIns="0" tIns="0" rIns="0" bIns="0" rtlCol="0"/>
                  <a:lstStyle/>
                  <a:p>
                    <a:endParaRPr dirty="0"/>
                  </a:p>
                </p:txBody>
              </p:sp>
              <p:sp>
                <p:nvSpPr>
                  <p:cNvPr id="28" name="object 28"/>
                  <p:cNvSpPr/>
                  <p:nvPr/>
                </p:nvSpPr>
                <p:spPr>
                  <a:xfrm>
                    <a:off x="3761871" y="4041594"/>
                    <a:ext cx="1971675" cy="1143000"/>
                  </a:xfrm>
                  <a:custGeom>
                    <a:avLst/>
                    <a:gdLst/>
                    <a:ahLst/>
                    <a:cxnLst/>
                    <a:rect l="l" t="t" r="r" b="b"/>
                    <a:pathLst>
                      <a:path w="1971675" h="1143000">
                        <a:moveTo>
                          <a:pt x="1867223" y="1142955"/>
                        </a:moveTo>
                        <a:lnTo>
                          <a:pt x="104454" y="1142955"/>
                        </a:lnTo>
                        <a:lnTo>
                          <a:pt x="63851" y="1134711"/>
                        </a:lnTo>
                        <a:lnTo>
                          <a:pt x="30643" y="1112249"/>
                        </a:lnTo>
                        <a:lnTo>
                          <a:pt x="8227" y="1078974"/>
                        </a:lnTo>
                        <a:lnTo>
                          <a:pt x="0" y="1038291"/>
                        </a:lnTo>
                        <a:lnTo>
                          <a:pt x="0" y="104669"/>
                        </a:lnTo>
                        <a:lnTo>
                          <a:pt x="8227" y="63983"/>
                        </a:lnTo>
                        <a:lnTo>
                          <a:pt x="30643" y="30706"/>
                        </a:lnTo>
                        <a:lnTo>
                          <a:pt x="63851" y="8244"/>
                        </a:lnTo>
                        <a:lnTo>
                          <a:pt x="104454" y="0"/>
                        </a:lnTo>
                        <a:lnTo>
                          <a:pt x="1867223" y="0"/>
                        </a:lnTo>
                        <a:lnTo>
                          <a:pt x="1907826" y="8244"/>
                        </a:lnTo>
                        <a:lnTo>
                          <a:pt x="1941034" y="30706"/>
                        </a:lnTo>
                        <a:lnTo>
                          <a:pt x="1963451" y="63983"/>
                        </a:lnTo>
                        <a:lnTo>
                          <a:pt x="1971678" y="104669"/>
                        </a:lnTo>
                        <a:lnTo>
                          <a:pt x="1971678" y="1038291"/>
                        </a:lnTo>
                        <a:lnTo>
                          <a:pt x="1963451" y="1078974"/>
                        </a:lnTo>
                        <a:lnTo>
                          <a:pt x="1941034" y="1112249"/>
                        </a:lnTo>
                        <a:lnTo>
                          <a:pt x="1907826" y="1134711"/>
                        </a:lnTo>
                        <a:lnTo>
                          <a:pt x="1867223" y="1142955"/>
                        </a:lnTo>
                        <a:close/>
                      </a:path>
                    </a:pathLst>
                  </a:custGeom>
                  <a:solidFill>
                    <a:srgbClr val="61CBD9"/>
                  </a:solidFill>
                </p:spPr>
                <p:txBody>
                  <a:bodyPr wrap="square" lIns="0" tIns="0" rIns="0" bIns="0" rtlCol="0"/>
                  <a:lstStyle/>
                  <a:p>
                    <a:endParaRPr dirty="0"/>
                  </a:p>
                </p:txBody>
              </p:sp>
            </p:grpSp>
            <p:sp>
              <p:nvSpPr>
                <p:cNvPr id="29" name="object 29"/>
                <p:cNvSpPr txBox="1"/>
                <p:nvPr/>
              </p:nvSpPr>
              <p:spPr>
                <a:xfrm>
                  <a:off x="4188015" y="4332745"/>
                  <a:ext cx="1117600" cy="572770"/>
                </a:xfrm>
                <a:prstGeom prst="rect">
                  <a:avLst/>
                </a:prstGeom>
              </p:spPr>
              <p:txBody>
                <a:bodyPr vert="horz" wrap="square" lIns="0" tIns="12065" rIns="0" bIns="0" rtlCol="0">
                  <a:spAutoFit/>
                </a:bodyPr>
                <a:lstStyle/>
                <a:p>
                  <a:pPr marL="12700" marR="5080" indent="161290">
                    <a:lnSpc>
                      <a:spcPct val="115799"/>
                    </a:lnSpc>
                    <a:spcBef>
                      <a:spcPts val="95"/>
                    </a:spcBef>
                  </a:pPr>
                  <a:r>
                    <a:rPr sz="1550" b="1" spc="50" dirty="0">
                      <a:solidFill>
                        <a:srgbClr val="FFFFFF"/>
                      </a:solidFill>
                      <a:latin typeface="Arial"/>
                      <a:cs typeface="Arial"/>
                    </a:rPr>
                    <a:t>Actions  </a:t>
                  </a:r>
                  <a:r>
                    <a:rPr sz="1550" b="1" spc="60" dirty="0">
                      <a:solidFill>
                        <a:srgbClr val="FFFFFF"/>
                      </a:solidFill>
                      <a:latin typeface="Arial"/>
                      <a:cs typeface="Arial"/>
                    </a:rPr>
                    <a:t>collectives</a:t>
                  </a:r>
                  <a:endParaRPr sz="1550">
                    <a:latin typeface="Arial"/>
                    <a:cs typeface="Arial"/>
                  </a:endParaRPr>
                </a:p>
              </p:txBody>
            </p:sp>
          </p:grpSp>
        </p:grpSp>
      </p:gr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038600" cy="7315200"/>
          </a:xfrm>
          <a:custGeom>
            <a:avLst/>
            <a:gdLst/>
            <a:ahLst/>
            <a:cxnLst/>
            <a:rect l="l" t="t" r="r" b="b"/>
            <a:pathLst>
              <a:path w="4038600" h="7315200">
                <a:moveTo>
                  <a:pt x="4038600" y="7315200"/>
                </a:moveTo>
                <a:lnTo>
                  <a:pt x="0" y="7315200"/>
                </a:lnTo>
                <a:lnTo>
                  <a:pt x="0" y="0"/>
                </a:lnTo>
                <a:lnTo>
                  <a:pt x="4038600" y="0"/>
                </a:lnTo>
                <a:lnTo>
                  <a:pt x="4038600" y="7315200"/>
                </a:lnTo>
                <a:close/>
              </a:path>
            </a:pathLst>
          </a:custGeom>
          <a:solidFill>
            <a:srgbClr val="78BD99"/>
          </a:solidFill>
        </p:spPr>
        <p:txBody>
          <a:bodyPr wrap="square" lIns="0" tIns="0" rIns="0" bIns="0" rtlCol="0"/>
          <a:lstStyle/>
          <a:p>
            <a:endParaRPr/>
          </a:p>
        </p:txBody>
      </p:sp>
      <p:sp>
        <p:nvSpPr>
          <p:cNvPr id="3" name="object 3"/>
          <p:cNvSpPr/>
          <p:nvPr/>
        </p:nvSpPr>
        <p:spPr>
          <a:xfrm>
            <a:off x="4703917" y="4136532"/>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0C45A6"/>
          </a:solidFill>
        </p:spPr>
        <p:txBody>
          <a:bodyPr wrap="square" lIns="0" tIns="0" rIns="0" bIns="0" rtlCol="0"/>
          <a:lstStyle/>
          <a:p>
            <a:endParaRPr/>
          </a:p>
        </p:txBody>
      </p:sp>
      <p:sp>
        <p:nvSpPr>
          <p:cNvPr id="4" name="object 4"/>
          <p:cNvSpPr/>
          <p:nvPr/>
        </p:nvSpPr>
        <p:spPr>
          <a:xfrm>
            <a:off x="197669" y="6744096"/>
            <a:ext cx="981074" cy="361949"/>
          </a:xfrm>
          <a:prstGeom prst="rect">
            <a:avLst/>
          </a:prstGeom>
          <a:blipFill>
            <a:blip r:embed="rId5" cstate="print"/>
            <a:stretch>
              <a:fillRect/>
            </a:stretch>
          </a:blipFill>
        </p:spPr>
        <p:txBody>
          <a:bodyPr wrap="square" lIns="0" tIns="0" rIns="0" bIns="0" rtlCol="0"/>
          <a:lstStyle/>
          <a:p>
            <a:endParaRPr/>
          </a:p>
        </p:txBody>
      </p:sp>
      <p:grpSp>
        <p:nvGrpSpPr>
          <p:cNvPr id="5" name="object 5"/>
          <p:cNvGrpSpPr/>
          <p:nvPr/>
        </p:nvGrpSpPr>
        <p:grpSpPr>
          <a:xfrm>
            <a:off x="454725" y="2148127"/>
            <a:ext cx="2468880" cy="2816225"/>
            <a:chOff x="454725" y="2148127"/>
            <a:chExt cx="2468880" cy="2816225"/>
          </a:xfrm>
        </p:grpSpPr>
        <p:sp>
          <p:nvSpPr>
            <p:cNvPr id="6" name="object 6"/>
            <p:cNvSpPr/>
            <p:nvPr/>
          </p:nvSpPr>
          <p:spPr>
            <a:xfrm>
              <a:off x="1189710" y="2148127"/>
              <a:ext cx="1733550" cy="1735455"/>
            </a:xfrm>
            <a:custGeom>
              <a:avLst/>
              <a:gdLst/>
              <a:ahLst/>
              <a:cxnLst/>
              <a:rect l="l" t="t" r="r" b="b"/>
              <a:pathLst>
                <a:path w="1733550" h="1735454">
                  <a:moveTo>
                    <a:pt x="871385" y="1735029"/>
                  </a:moveTo>
                  <a:lnTo>
                    <a:pt x="826970" y="1734162"/>
                  </a:lnTo>
                  <a:lnTo>
                    <a:pt x="782592" y="1731020"/>
                  </a:lnTo>
                  <a:lnTo>
                    <a:pt x="738343" y="1725593"/>
                  </a:lnTo>
                  <a:lnTo>
                    <a:pt x="694316" y="1717870"/>
                  </a:lnTo>
                  <a:lnTo>
                    <a:pt x="650604" y="1707841"/>
                  </a:lnTo>
                  <a:lnTo>
                    <a:pt x="607300" y="1695497"/>
                  </a:lnTo>
                  <a:lnTo>
                    <a:pt x="564497" y="1680828"/>
                  </a:lnTo>
                  <a:lnTo>
                    <a:pt x="522287" y="1663823"/>
                  </a:lnTo>
                  <a:lnTo>
                    <a:pt x="480765" y="1644472"/>
                  </a:lnTo>
                  <a:lnTo>
                    <a:pt x="440022" y="1622766"/>
                  </a:lnTo>
                  <a:lnTo>
                    <a:pt x="400152" y="1598694"/>
                  </a:lnTo>
                  <a:lnTo>
                    <a:pt x="361248" y="1572247"/>
                  </a:lnTo>
                  <a:lnTo>
                    <a:pt x="323402" y="1543414"/>
                  </a:lnTo>
                  <a:lnTo>
                    <a:pt x="287163" y="1512581"/>
                  </a:lnTo>
                  <a:lnTo>
                    <a:pt x="253026" y="1480202"/>
                  </a:lnTo>
                  <a:lnTo>
                    <a:pt x="221000" y="1446370"/>
                  </a:lnTo>
                  <a:lnTo>
                    <a:pt x="191095" y="1411179"/>
                  </a:lnTo>
                  <a:lnTo>
                    <a:pt x="163322" y="1374720"/>
                  </a:lnTo>
                  <a:lnTo>
                    <a:pt x="137690" y="1337088"/>
                  </a:lnTo>
                  <a:lnTo>
                    <a:pt x="114211" y="1298376"/>
                  </a:lnTo>
                  <a:lnTo>
                    <a:pt x="92893" y="1258675"/>
                  </a:lnTo>
                  <a:lnTo>
                    <a:pt x="73748" y="1218080"/>
                  </a:lnTo>
                  <a:lnTo>
                    <a:pt x="56785" y="1176683"/>
                  </a:lnTo>
                  <a:lnTo>
                    <a:pt x="42014" y="1134578"/>
                  </a:lnTo>
                  <a:lnTo>
                    <a:pt x="29446" y="1091857"/>
                  </a:lnTo>
                  <a:lnTo>
                    <a:pt x="19091" y="1048613"/>
                  </a:lnTo>
                  <a:lnTo>
                    <a:pt x="10958" y="1004940"/>
                  </a:lnTo>
                  <a:lnTo>
                    <a:pt x="5059" y="960930"/>
                  </a:lnTo>
                  <a:lnTo>
                    <a:pt x="1402" y="916677"/>
                  </a:lnTo>
                  <a:lnTo>
                    <a:pt x="0" y="872273"/>
                  </a:lnTo>
                  <a:lnTo>
                    <a:pt x="860" y="827812"/>
                  </a:lnTo>
                  <a:lnTo>
                    <a:pt x="3994" y="783387"/>
                  </a:lnTo>
                  <a:lnTo>
                    <a:pt x="9412" y="739090"/>
                  </a:lnTo>
                  <a:lnTo>
                    <a:pt x="17124" y="695014"/>
                  </a:lnTo>
                  <a:lnTo>
                    <a:pt x="27140" y="651254"/>
                  </a:lnTo>
                  <a:lnTo>
                    <a:pt x="39470" y="607901"/>
                  </a:lnTo>
                  <a:lnTo>
                    <a:pt x="54125" y="565048"/>
                  </a:lnTo>
                  <a:lnTo>
                    <a:pt x="71114" y="522790"/>
                  </a:lnTo>
                  <a:lnTo>
                    <a:pt x="90448" y="481218"/>
                  </a:lnTo>
                  <a:lnTo>
                    <a:pt x="112136" y="440426"/>
                  </a:lnTo>
                  <a:lnTo>
                    <a:pt x="136190" y="400507"/>
                  </a:lnTo>
                  <a:lnTo>
                    <a:pt x="162619" y="361553"/>
                  </a:lnTo>
                  <a:lnTo>
                    <a:pt x="191432" y="323659"/>
                  </a:lnTo>
                  <a:lnTo>
                    <a:pt x="222235" y="287382"/>
                  </a:lnTo>
                  <a:lnTo>
                    <a:pt x="254581" y="253210"/>
                  </a:lnTo>
                  <a:lnTo>
                    <a:pt x="288379" y="221152"/>
                  </a:lnTo>
                  <a:lnTo>
                    <a:pt x="323535" y="191219"/>
                  </a:lnTo>
                  <a:lnTo>
                    <a:pt x="359956" y="163420"/>
                  </a:lnTo>
                  <a:lnTo>
                    <a:pt x="397550" y="137766"/>
                  </a:lnTo>
                  <a:lnTo>
                    <a:pt x="436224" y="114267"/>
                  </a:lnTo>
                  <a:lnTo>
                    <a:pt x="475884" y="92932"/>
                  </a:lnTo>
                  <a:lnTo>
                    <a:pt x="516437" y="73772"/>
                  </a:lnTo>
                  <a:lnTo>
                    <a:pt x="557791" y="56797"/>
                  </a:lnTo>
                  <a:lnTo>
                    <a:pt x="599853" y="42018"/>
                  </a:lnTo>
                  <a:lnTo>
                    <a:pt x="642530" y="29443"/>
                  </a:lnTo>
                  <a:lnTo>
                    <a:pt x="685728" y="19084"/>
                  </a:lnTo>
                  <a:lnTo>
                    <a:pt x="729355" y="10949"/>
                  </a:lnTo>
                  <a:lnTo>
                    <a:pt x="773318" y="5051"/>
                  </a:lnTo>
                  <a:lnTo>
                    <a:pt x="817524" y="1397"/>
                  </a:lnTo>
                  <a:lnTo>
                    <a:pt x="861880" y="0"/>
                  </a:lnTo>
                  <a:lnTo>
                    <a:pt x="906293" y="867"/>
                  </a:lnTo>
                  <a:lnTo>
                    <a:pt x="950670" y="4011"/>
                  </a:lnTo>
                  <a:lnTo>
                    <a:pt x="994917" y="9440"/>
                  </a:lnTo>
                  <a:lnTo>
                    <a:pt x="1038943" y="17165"/>
                  </a:lnTo>
                  <a:lnTo>
                    <a:pt x="1082655" y="27196"/>
                  </a:lnTo>
                  <a:lnTo>
                    <a:pt x="1125958" y="39543"/>
                  </a:lnTo>
                  <a:lnTo>
                    <a:pt x="1168760" y="54216"/>
                  </a:lnTo>
                  <a:lnTo>
                    <a:pt x="1210969" y="71225"/>
                  </a:lnTo>
                  <a:lnTo>
                    <a:pt x="1252491" y="90581"/>
                  </a:lnTo>
                  <a:lnTo>
                    <a:pt x="1293234" y="112292"/>
                  </a:lnTo>
                  <a:lnTo>
                    <a:pt x="1333104" y="136371"/>
                  </a:lnTo>
                  <a:lnTo>
                    <a:pt x="1372008" y="162825"/>
                  </a:lnTo>
                  <a:lnTo>
                    <a:pt x="1409854" y="191666"/>
                  </a:lnTo>
                  <a:lnTo>
                    <a:pt x="1446103" y="222499"/>
                  </a:lnTo>
                  <a:lnTo>
                    <a:pt x="1480249" y="254878"/>
                  </a:lnTo>
                  <a:lnTo>
                    <a:pt x="1512283" y="288710"/>
                  </a:lnTo>
                  <a:lnTo>
                    <a:pt x="1542194" y="323901"/>
                  </a:lnTo>
                  <a:lnTo>
                    <a:pt x="1569973" y="360359"/>
                  </a:lnTo>
                  <a:lnTo>
                    <a:pt x="1595609" y="397991"/>
                  </a:lnTo>
                  <a:lnTo>
                    <a:pt x="1619092" y="436703"/>
                  </a:lnTo>
                  <a:lnTo>
                    <a:pt x="1640412" y="476403"/>
                  </a:lnTo>
                  <a:lnTo>
                    <a:pt x="1659560" y="516998"/>
                  </a:lnTo>
                  <a:lnTo>
                    <a:pt x="1676524" y="558393"/>
                  </a:lnTo>
                  <a:lnTo>
                    <a:pt x="1691296" y="600497"/>
                  </a:lnTo>
                  <a:lnTo>
                    <a:pt x="1703864" y="643217"/>
                  </a:lnTo>
                  <a:lnTo>
                    <a:pt x="1714220" y="686459"/>
                  </a:lnTo>
                  <a:lnTo>
                    <a:pt x="1722353" y="730130"/>
                  </a:lnTo>
                  <a:lnTo>
                    <a:pt x="1728252" y="774137"/>
                  </a:lnTo>
                  <a:lnTo>
                    <a:pt x="1731908" y="818387"/>
                  </a:lnTo>
                  <a:lnTo>
                    <a:pt x="1733311" y="862787"/>
                  </a:lnTo>
                  <a:lnTo>
                    <a:pt x="1732451" y="907245"/>
                  </a:lnTo>
                  <a:lnTo>
                    <a:pt x="1729318" y="951666"/>
                  </a:lnTo>
                  <a:lnTo>
                    <a:pt x="1723901" y="995958"/>
                  </a:lnTo>
                  <a:lnTo>
                    <a:pt x="1716190" y="1040029"/>
                  </a:lnTo>
                  <a:lnTo>
                    <a:pt x="1706176" y="1083784"/>
                  </a:lnTo>
                  <a:lnTo>
                    <a:pt x="1693849" y="1127130"/>
                  </a:lnTo>
                  <a:lnTo>
                    <a:pt x="1679198" y="1169976"/>
                  </a:lnTo>
                  <a:lnTo>
                    <a:pt x="1662213" y="1212227"/>
                  </a:lnTo>
                  <a:lnTo>
                    <a:pt x="1642884" y="1253791"/>
                  </a:lnTo>
                  <a:lnTo>
                    <a:pt x="1621202" y="1294575"/>
                  </a:lnTo>
                  <a:lnTo>
                    <a:pt x="1597156" y="1334485"/>
                  </a:lnTo>
                  <a:lnTo>
                    <a:pt x="1570737" y="1373428"/>
                  </a:lnTo>
                  <a:lnTo>
                    <a:pt x="1541933" y="1411312"/>
                  </a:lnTo>
                  <a:lnTo>
                    <a:pt x="1511120" y="1447597"/>
                  </a:lnTo>
                  <a:lnTo>
                    <a:pt x="1478764" y="1481776"/>
                  </a:lnTo>
                  <a:lnTo>
                    <a:pt x="1444957" y="1513841"/>
                  </a:lnTo>
                  <a:lnTo>
                    <a:pt x="1409793" y="1543780"/>
                  </a:lnTo>
                  <a:lnTo>
                    <a:pt x="1373363" y="1571583"/>
                  </a:lnTo>
                  <a:lnTo>
                    <a:pt x="1335762" y="1597242"/>
                  </a:lnTo>
                  <a:lnTo>
                    <a:pt x="1297082" y="1620745"/>
                  </a:lnTo>
                  <a:lnTo>
                    <a:pt x="1257416" y="1642082"/>
                  </a:lnTo>
                  <a:lnTo>
                    <a:pt x="1216856" y="1661244"/>
                  </a:lnTo>
                  <a:lnTo>
                    <a:pt x="1175497" y="1678221"/>
                  </a:lnTo>
                  <a:lnTo>
                    <a:pt x="1133431" y="1693003"/>
                  </a:lnTo>
                  <a:lnTo>
                    <a:pt x="1090750" y="1705579"/>
                  </a:lnTo>
                  <a:lnTo>
                    <a:pt x="1047548" y="1715940"/>
                  </a:lnTo>
                  <a:lnTo>
                    <a:pt x="1003917" y="1724075"/>
                  </a:lnTo>
                  <a:lnTo>
                    <a:pt x="959952" y="1729975"/>
                  </a:lnTo>
                  <a:lnTo>
                    <a:pt x="915743" y="1733630"/>
                  </a:lnTo>
                  <a:lnTo>
                    <a:pt x="871385" y="1735029"/>
                  </a:lnTo>
                  <a:close/>
                </a:path>
              </a:pathLst>
            </a:custGeom>
            <a:solidFill>
              <a:srgbClr val="339C4F"/>
            </a:solidFill>
          </p:spPr>
          <p:txBody>
            <a:bodyPr wrap="square" lIns="0" tIns="0" rIns="0" bIns="0" rtlCol="0"/>
            <a:lstStyle/>
            <a:p>
              <a:endParaRPr/>
            </a:p>
          </p:txBody>
        </p:sp>
        <p:sp>
          <p:nvSpPr>
            <p:cNvPr id="7" name="object 7"/>
            <p:cNvSpPr/>
            <p:nvPr/>
          </p:nvSpPr>
          <p:spPr>
            <a:xfrm>
              <a:off x="1378884" y="2337503"/>
              <a:ext cx="1355090" cy="1356360"/>
            </a:xfrm>
            <a:custGeom>
              <a:avLst/>
              <a:gdLst/>
              <a:ahLst/>
              <a:cxnLst/>
              <a:rect l="l" t="t" r="r" b="b"/>
              <a:pathLst>
                <a:path w="1355089" h="1356360">
                  <a:moveTo>
                    <a:pt x="682719" y="1356299"/>
                  </a:moveTo>
                  <a:lnTo>
                    <a:pt x="637432" y="1355165"/>
                  </a:lnTo>
                  <a:lnTo>
                    <a:pt x="592224" y="1351002"/>
                  </a:lnTo>
                  <a:lnTo>
                    <a:pt x="547257" y="1343791"/>
                  </a:lnTo>
                  <a:lnTo>
                    <a:pt x="502692" y="1333516"/>
                  </a:lnTo>
                  <a:lnTo>
                    <a:pt x="458689" y="1320158"/>
                  </a:lnTo>
                  <a:lnTo>
                    <a:pt x="415410" y="1303699"/>
                  </a:lnTo>
                  <a:lnTo>
                    <a:pt x="373016" y="1284124"/>
                  </a:lnTo>
                  <a:lnTo>
                    <a:pt x="331669" y="1261413"/>
                  </a:lnTo>
                  <a:lnTo>
                    <a:pt x="291530" y="1235550"/>
                  </a:lnTo>
                  <a:lnTo>
                    <a:pt x="252760" y="1206516"/>
                  </a:lnTo>
                  <a:lnTo>
                    <a:pt x="216136" y="1174829"/>
                  </a:lnTo>
                  <a:lnTo>
                    <a:pt x="182312" y="1141124"/>
                  </a:lnTo>
                  <a:lnTo>
                    <a:pt x="151304" y="1105563"/>
                  </a:lnTo>
                  <a:lnTo>
                    <a:pt x="123130" y="1068306"/>
                  </a:lnTo>
                  <a:lnTo>
                    <a:pt x="97808" y="1029516"/>
                  </a:lnTo>
                  <a:lnTo>
                    <a:pt x="75356" y="989354"/>
                  </a:lnTo>
                  <a:lnTo>
                    <a:pt x="55790" y="947981"/>
                  </a:lnTo>
                  <a:lnTo>
                    <a:pt x="39129" y="905558"/>
                  </a:lnTo>
                  <a:lnTo>
                    <a:pt x="25389" y="862247"/>
                  </a:lnTo>
                  <a:lnTo>
                    <a:pt x="14589" y="818210"/>
                  </a:lnTo>
                  <a:lnTo>
                    <a:pt x="6746" y="773608"/>
                  </a:lnTo>
                  <a:lnTo>
                    <a:pt x="1877" y="728601"/>
                  </a:lnTo>
                  <a:lnTo>
                    <a:pt x="0" y="683353"/>
                  </a:lnTo>
                  <a:lnTo>
                    <a:pt x="1132" y="638023"/>
                  </a:lnTo>
                  <a:lnTo>
                    <a:pt x="5291" y="592774"/>
                  </a:lnTo>
                  <a:lnTo>
                    <a:pt x="12494" y="547766"/>
                  </a:lnTo>
                  <a:lnTo>
                    <a:pt x="22760" y="503162"/>
                  </a:lnTo>
                  <a:lnTo>
                    <a:pt x="36104" y="459122"/>
                  </a:lnTo>
                  <a:lnTo>
                    <a:pt x="52546" y="415809"/>
                  </a:lnTo>
                  <a:lnTo>
                    <a:pt x="72102" y="373383"/>
                  </a:lnTo>
                  <a:lnTo>
                    <a:pt x="94790" y="332005"/>
                  </a:lnTo>
                  <a:lnTo>
                    <a:pt x="120627" y="291838"/>
                  </a:lnTo>
                  <a:lnTo>
                    <a:pt x="149632" y="253043"/>
                  </a:lnTo>
                  <a:lnTo>
                    <a:pt x="181287" y="216378"/>
                  </a:lnTo>
                  <a:lnTo>
                    <a:pt x="214958" y="182515"/>
                  </a:lnTo>
                  <a:lnTo>
                    <a:pt x="250484" y="151473"/>
                  </a:lnTo>
                  <a:lnTo>
                    <a:pt x="287703" y="123268"/>
                  </a:lnTo>
                  <a:lnTo>
                    <a:pt x="326454" y="97917"/>
                  </a:lnTo>
                  <a:lnTo>
                    <a:pt x="366576" y="75440"/>
                  </a:lnTo>
                  <a:lnTo>
                    <a:pt x="407908" y="55852"/>
                  </a:lnTo>
                  <a:lnTo>
                    <a:pt x="450288" y="39172"/>
                  </a:lnTo>
                  <a:lnTo>
                    <a:pt x="493555" y="25417"/>
                  </a:lnTo>
                  <a:lnTo>
                    <a:pt x="537548" y="14605"/>
                  </a:lnTo>
                  <a:lnTo>
                    <a:pt x="582106" y="6753"/>
                  </a:lnTo>
                  <a:lnTo>
                    <a:pt x="627067" y="1878"/>
                  </a:lnTo>
                  <a:lnTo>
                    <a:pt x="672270" y="0"/>
                  </a:lnTo>
                  <a:lnTo>
                    <a:pt x="717554" y="1133"/>
                  </a:lnTo>
                  <a:lnTo>
                    <a:pt x="762758" y="5298"/>
                  </a:lnTo>
                  <a:lnTo>
                    <a:pt x="807721" y="12510"/>
                  </a:lnTo>
                  <a:lnTo>
                    <a:pt x="852280" y="22787"/>
                  </a:lnTo>
                  <a:lnTo>
                    <a:pt x="896276" y="36148"/>
                  </a:lnTo>
                  <a:lnTo>
                    <a:pt x="939546" y="52609"/>
                  </a:lnTo>
                  <a:lnTo>
                    <a:pt x="981929" y="72189"/>
                  </a:lnTo>
                  <a:lnTo>
                    <a:pt x="1023265" y="94904"/>
                  </a:lnTo>
                  <a:lnTo>
                    <a:pt x="1063392" y="120772"/>
                  </a:lnTo>
                  <a:lnTo>
                    <a:pt x="1102148" y="149811"/>
                  </a:lnTo>
                  <a:lnTo>
                    <a:pt x="1138772" y="181484"/>
                  </a:lnTo>
                  <a:lnTo>
                    <a:pt x="1172597" y="215177"/>
                  </a:lnTo>
                  <a:lnTo>
                    <a:pt x="1203605" y="250727"/>
                  </a:lnTo>
                  <a:lnTo>
                    <a:pt x="1231778" y="287974"/>
                  </a:lnTo>
                  <a:lnTo>
                    <a:pt x="1257100" y="326755"/>
                  </a:lnTo>
                  <a:lnTo>
                    <a:pt x="1279553" y="366910"/>
                  </a:lnTo>
                  <a:lnTo>
                    <a:pt x="1299118" y="408277"/>
                  </a:lnTo>
                  <a:lnTo>
                    <a:pt x="1315780" y="450695"/>
                  </a:lnTo>
                  <a:lnTo>
                    <a:pt x="1329519" y="494001"/>
                  </a:lnTo>
                  <a:lnTo>
                    <a:pt x="1340319" y="538036"/>
                  </a:lnTo>
                  <a:lnTo>
                    <a:pt x="1348163" y="582637"/>
                  </a:lnTo>
                  <a:lnTo>
                    <a:pt x="1353032" y="627644"/>
                  </a:lnTo>
                  <a:lnTo>
                    <a:pt x="1354909" y="672894"/>
                  </a:lnTo>
                  <a:lnTo>
                    <a:pt x="1353777" y="718226"/>
                  </a:lnTo>
                  <a:lnTo>
                    <a:pt x="1349618" y="763479"/>
                  </a:lnTo>
                  <a:lnTo>
                    <a:pt x="1342414" y="808491"/>
                  </a:lnTo>
                  <a:lnTo>
                    <a:pt x="1332149" y="853102"/>
                  </a:lnTo>
                  <a:lnTo>
                    <a:pt x="1318804" y="897149"/>
                  </a:lnTo>
                  <a:lnTo>
                    <a:pt x="1302363" y="940471"/>
                  </a:lnTo>
                  <a:lnTo>
                    <a:pt x="1282807" y="982907"/>
                  </a:lnTo>
                  <a:lnTo>
                    <a:pt x="1260119" y="1024296"/>
                  </a:lnTo>
                  <a:lnTo>
                    <a:pt x="1234281" y="1064475"/>
                  </a:lnTo>
                  <a:lnTo>
                    <a:pt x="1205277" y="1103284"/>
                  </a:lnTo>
                  <a:lnTo>
                    <a:pt x="1173635" y="1139945"/>
                  </a:lnTo>
                  <a:lnTo>
                    <a:pt x="1139976" y="1173803"/>
                  </a:lnTo>
                  <a:lnTo>
                    <a:pt x="1104462" y="1204842"/>
                  </a:lnTo>
                  <a:lnTo>
                    <a:pt x="1067253" y="1233044"/>
                  </a:lnTo>
                  <a:lnTo>
                    <a:pt x="1028510" y="1258392"/>
                  </a:lnTo>
                  <a:lnTo>
                    <a:pt x="988395" y="1280867"/>
                  </a:lnTo>
                  <a:lnTo>
                    <a:pt x="947070" y="1300452"/>
                  </a:lnTo>
                  <a:lnTo>
                    <a:pt x="904695" y="1317130"/>
                  </a:lnTo>
                  <a:lnTo>
                    <a:pt x="861431" y="1330883"/>
                  </a:lnTo>
                  <a:lnTo>
                    <a:pt x="817441" y="1341694"/>
                  </a:lnTo>
                  <a:lnTo>
                    <a:pt x="772884" y="1349546"/>
                  </a:lnTo>
                  <a:lnTo>
                    <a:pt x="727923" y="1354420"/>
                  </a:lnTo>
                  <a:lnTo>
                    <a:pt x="682719" y="1356299"/>
                  </a:lnTo>
                  <a:close/>
                </a:path>
              </a:pathLst>
            </a:custGeom>
            <a:solidFill>
              <a:srgbClr val="FFFFFF"/>
            </a:solidFill>
          </p:spPr>
          <p:txBody>
            <a:bodyPr wrap="square" lIns="0" tIns="0" rIns="0" bIns="0" rtlCol="0"/>
            <a:lstStyle/>
            <a:p>
              <a:endParaRPr/>
            </a:p>
          </p:txBody>
        </p:sp>
        <p:sp>
          <p:nvSpPr>
            <p:cNvPr id="8" name="object 8"/>
            <p:cNvSpPr/>
            <p:nvPr/>
          </p:nvSpPr>
          <p:spPr>
            <a:xfrm>
              <a:off x="454725" y="3579561"/>
              <a:ext cx="1184275" cy="1384300"/>
            </a:xfrm>
            <a:custGeom>
              <a:avLst/>
              <a:gdLst/>
              <a:ahLst/>
              <a:cxnLst/>
              <a:rect l="l" t="t" r="r" b="b"/>
              <a:pathLst>
                <a:path w="1184275" h="1384300">
                  <a:moveTo>
                    <a:pt x="203208" y="1384226"/>
                  </a:moveTo>
                  <a:lnTo>
                    <a:pt x="0" y="1220520"/>
                  </a:lnTo>
                  <a:lnTo>
                    <a:pt x="981040" y="0"/>
                  </a:lnTo>
                  <a:lnTo>
                    <a:pt x="1184238" y="163596"/>
                  </a:lnTo>
                  <a:lnTo>
                    <a:pt x="203208" y="1384226"/>
                  </a:lnTo>
                  <a:close/>
                </a:path>
              </a:pathLst>
            </a:custGeom>
            <a:solidFill>
              <a:srgbClr val="339C4F"/>
            </a:solidFill>
          </p:spPr>
          <p:txBody>
            <a:bodyPr wrap="square" lIns="0" tIns="0" rIns="0" bIns="0" rtlCol="0"/>
            <a:lstStyle/>
            <a:p>
              <a:endParaRPr/>
            </a:p>
          </p:txBody>
        </p:sp>
        <p:sp>
          <p:nvSpPr>
            <p:cNvPr id="9" name="object 9"/>
            <p:cNvSpPr/>
            <p:nvPr/>
          </p:nvSpPr>
          <p:spPr>
            <a:xfrm>
              <a:off x="1153528" y="2518701"/>
              <a:ext cx="1180465" cy="1565275"/>
            </a:xfrm>
            <a:custGeom>
              <a:avLst/>
              <a:gdLst/>
              <a:ahLst/>
              <a:cxnLst/>
              <a:rect l="l" t="t" r="r" b="b"/>
              <a:pathLst>
                <a:path w="1180464" h="1565275">
                  <a:moveTo>
                    <a:pt x="384543" y="1417015"/>
                  </a:moveTo>
                  <a:lnTo>
                    <a:pt x="364490" y="1380299"/>
                  </a:lnTo>
                  <a:lnTo>
                    <a:pt x="158889" y="1214729"/>
                  </a:lnTo>
                  <a:lnTo>
                    <a:pt x="118732" y="1203020"/>
                  </a:lnTo>
                  <a:lnTo>
                    <a:pt x="98742" y="1209205"/>
                  </a:lnTo>
                  <a:lnTo>
                    <a:pt x="82092" y="1223035"/>
                  </a:lnTo>
                  <a:lnTo>
                    <a:pt x="11734" y="1310640"/>
                  </a:lnTo>
                  <a:lnTo>
                    <a:pt x="1765" y="1329893"/>
                  </a:lnTo>
                  <a:lnTo>
                    <a:pt x="0" y="1350746"/>
                  </a:lnTo>
                  <a:lnTo>
                    <a:pt x="6172" y="1370736"/>
                  </a:lnTo>
                  <a:lnTo>
                    <a:pt x="20040" y="1387398"/>
                  </a:lnTo>
                  <a:lnTo>
                    <a:pt x="225640" y="1553070"/>
                  </a:lnTo>
                  <a:lnTo>
                    <a:pt x="244894" y="1563001"/>
                  </a:lnTo>
                  <a:lnTo>
                    <a:pt x="265760" y="1564741"/>
                  </a:lnTo>
                  <a:lnTo>
                    <a:pt x="285775" y="1558531"/>
                  </a:lnTo>
                  <a:lnTo>
                    <a:pt x="302437" y="1544650"/>
                  </a:lnTo>
                  <a:lnTo>
                    <a:pt x="372795" y="1457172"/>
                  </a:lnTo>
                  <a:lnTo>
                    <a:pt x="382778" y="1437906"/>
                  </a:lnTo>
                  <a:lnTo>
                    <a:pt x="384543" y="1417015"/>
                  </a:lnTo>
                  <a:close/>
                </a:path>
                <a:path w="1180464" h="1565275">
                  <a:moveTo>
                    <a:pt x="1180350" y="302158"/>
                  </a:moveTo>
                  <a:lnTo>
                    <a:pt x="1177112" y="248412"/>
                  </a:lnTo>
                  <a:lnTo>
                    <a:pt x="1167574" y="199174"/>
                  </a:lnTo>
                  <a:lnTo>
                    <a:pt x="1152004" y="154711"/>
                  </a:lnTo>
                  <a:lnTo>
                    <a:pt x="1130642" y="115303"/>
                  </a:lnTo>
                  <a:lnTo>
                    <a:pt x="1103744" y="81203"/>
                  </a:lnTo>
                  <a:lnTo>
                    <a:pt x="1071587" y="52692"/>
                  </a:lnTo>
                  <a:lnTo>
                    <a:pt x="1034402" y="30048"/>
                  </a:lnTo>
                  <a:lnTo>
                    <a:pt x="992466" y="13538"/>
                  </a:lnTo>
                  <a:lnTo>
                    <a:pt x="946010" y="3429"/>
                  </a:lnTo>
                  <a:lnTo>
                    <a:pt x="895324" y="0"/>
                  </a:lnTo>
                  <a:lnTo>
                    <a:pt x="842733" y="5359"/>
                  </a:lnTo>
                  <a:lnTo>
                    <a:pt x="791857" y="20612"/>
                  </a:lnTo>
                  <a:lnTo>
                    <a:pt x="744702" y="44488"/>
                  </a:lnTo>
                  <a:lnTo>
                    <a:pt x="703275" y="75742"/>
                  </a:lnTo>
                  <a:lnTo>
                    <a:pt x="669607" y="113131"/>
                  </a:lnTo>
                  <a:lnTo>
                    <a:pt x="645693" y="155397"/>
                  </a:lnTo>
                  <a:lnTo>
                    <a:pt x="640397" y="182384"/>
                  </a:lnTo>
                  <a:lnTo>
                    <a:pt x="645655" y="208407"/>
                  </a:lnTo>
                  <a:lnTo>
                    <a:pt x="683056" y="245833"/>
                  </a:lnTo>
                  <a:lnTo>
                    <a:pt x="736015" y="245872"/>
                  </a:lnTo>
                  <a:lnTo>
                    <a:pt x="773404" y="208432"/>
                  </a:lnTo>
                  <a:lnTo>
                    <a:pt x="790562" y="183527"/>
                  </a:lnTo>
                  <a:lnTo>
                    <a:pt x="818997" y="161023"/>
                  </a:lnTo>
                  <a:lnTo>
                    <a:pt x="855116" y="144729"/>
                  </a:lnTo>
                  <a:lnTo>
                    <a:pt x="895324" y="138455"/>
                  </a:lnTo>
                  <a:lnTo>
                    <a:pt x="939977" y="143040"/>
                  </a:lnTo>
                  <a:lnTo>
                    <a:pt x="976591" y="156756"/>
                  </a:lnTo>
                  <a:lnTo>
                    <a:pt x="1025550" y="211455"/>
                  </a:lnTo>
                  <a:lnTo>
                    <a:pt x="1037831" y="252323"/>
                  </a:lnTo>
                  <a:lnTo>
                    <a:pt x="1041933" y="302158"/>
                  </a:lnTo>
                  <a:lnTo>
                    <a:pt x="1036002" y="340537"/>
                  </a:lnTo>
                  <a:lnTo>
                    <a:pt x="1018997" y="374840"/>
                  </a:lnTo>
                  <a:lnTo>
                    <a:pt x="992073" y="406971"/>
                  </a:lnTo>
                  <a:lnTo>
                    <a:pt x="956398" y="438861"/>
                  </a:lnTo>
                  <a:lnTo>
                    <a:pt x="913130" y="472427"/>
                  </a:lnTo>
                  <a:lnTo>
                    <a:pt x="890231" y="489737"/>
                  </a:lnTo>
                  <a:lnTo>
                    <a:pt x="868337" y="507060"/>
                  </a:lnTo>
                  <a:lnTo>
                    <a:pt x="829119" y="543509"/>
                  </a:lnTo>
                  <a:lnTo>
                    <a:pt x="809421" y="588835"/>
                  </a:lnTo>
                  <a:lnTo>
                    <a:pt x="806386" y="637705"/>
                  </a:lnTo>
                  <a:lnTo>
                    <a:pt x="806615" y="719455"/>
                  </a:lnTo>
                  <a:lnTo>
                    <a:pt x="812342" y="746086"/>
                  </a:lnTo>
                  <a:lnTo>
                    <a:pt x="827265" y="767765"/>
                  </a:lnTo>
                  <a:lnTo>
                    <a:pt x="849134" y="782358"/>
                  </a:lnTo>
                  <a:lnTo>
                    <a:pt x="875766" y="787692"/>
                  </a:lnTo>
                  <a:lnTo>
                    <a:pt x="876858" y="787692"/>
                  </a:lnTo>
                  <a:lnTo>
                    <a:pt x="903655" y="781799"/>
                  </a:lnTo>
                  <a:lnTo>
                    <a:pt x="925385" y="766597"/>
                  </a:lnTo>
                  <a:lnTo>
                    <a:pt x="939876" y="744372"/>
                  </a:lnTo>
                  <a:lnTo>
                    <a:pt x="944918" y="717384"/>
                  </a:lnTo>
                  <a:lnTo>
                    <a:pt x="944549" y="683120"/>
                  </a:lnTo>
                  <a:lnTo>
                    <a:pt x="944549" y="656653"/>
                  </a:lnTo>
                  <a:lnTo>
                    <a:pt x="956551" y="613727"/>
                  </a:lnTo>
                  <a:lnTo>
                    <a:pt x="1030820" y="556742"/>
                  </a:lnTo>
                  <a:lnTo>
                    <a:pt x="1066634" y="526923"/>
                  </a:lnTo>
                  <a:lnTo>
                    <a:pt x="1101255" y="493039"/>
                  </a:lnTo>
                  <a:lnTo>
                    <a:pt x="1132306" y="454342"/>
                  </a:lnTo>
                  <a:lnTo>
                    <a:pt x="1157414" y="410108"/>
                  </a:lnTo>
                  <a:lnTo>
                    <a:pt x="1174216" y="359625"/>
                  </a:lnTo>
                  <a:lnTo>
                    <a:pt x="1180350" y="302158"/>
                  </a:lnTo>
                  <a:close/>
                </a:path>
              </a:pathLst>
            </a:custGeom>
            <a:solidFill>
              <a:srgbClr val="F9AC2F"/>
            </a:solidFill>
          </p:spPr>
          <p:txBody>
            <a:bodyPr wrap="square" lIns="0" tIns="0" rIns="0" bIns="0" rtlCol="0"/>
            <a:lstStyle/>
            <a:p>
              <a:endParaRPr/>
            </a:p>
          </p:txBody>
        </p:sp>
        <p:sp>
          <p:nvSpPr>
            <p:cNvPr id="10" name="object 10"/>
            <p:cNvSpPr/>
            <p:nvPr/>
          </p:nvSpPr>
          <p:spPr>
            <a:xfrm>
              <a:off x="1937752" y="3337009"/>
              <a:ext cx="191726" cy="192028"/>
            </a:xfrm>
            <a:prstGeom prst="rect">
              <a:avLst/>
            </a:prstGeom>
            <a:blipFill>
              <a:blip r:embed="rId6" cstate="print"/>
              <a:stretch>
                <a:fillRect/>
              </a:stretch>
            </a:blipFill>
          </p:spPr>
          <p:txBody>
            <a:bodyPr wrap="square" lIns="0" tIns="0" rIns="0" bIns="0" rtlCol="0"/>
            <a:lstStyle/>
            <a:p>
              <a:endParaRPr/>
            </a:p>
          </p:txBody>
        </p:sp>
      </p:grpSp>
      <p:grpSp>
        <p:nvGrpSpPr>
          <p:cNvPr id="11" name="object 11"/>
          <p:cNvGrpSpPr/>
          <p:nvPr/>
        </p:nvGrpSpPr>
        <p:grpSpPr>
          <a:xfrm>
            <a:off x="5528674" y="5827082"/>
            <a:ext cx="2640965" cy="1486535"/>
            <a:chOff x="5528674" y="5827082"/>
            <a:chExt cx="2640965" cy="1486535"/>
          </a:xfrm>
        </p:grpSpPr>
        <p:sp>
          <p:nvSpPr>
            <p:cNvPr id="12" name="object 12"/>
            <p:cNvSpPr/>
            <p:nvPr/>
          </p:nvSpPr>
          <p:spPr>
            <a:xfrm>
              <a:off x="5528674" y="6327843"/>
              <a:ext cx="2640965" cy="986155"/>
            </a:xfrm>
            <a:custGeom>
              <a:avLst/>
              <a:gdLst/>
              <a:ahLst/>
              <a:cxnLst/>
              <a:rect l="l" t="t" r="r" b="b"/>
              <a:pathLst>
                <a:path w="2640965" h="986154">
                  <a:moveTo>
                    <a:pt x="2640435" y="985530"/>
                  </a:moveTo>
                  <a:lnTo>
                    <a:pt x="0" y="985530"/>
                  </a:lnTo>
                  <a:lnTo>
                    <a:pt x="143936" y="360455"/>
                  </a:lnTo>
                  <a:lnTo>
                    <a:pt x="160416" y="323756"/>
                  </a:lnTo>
                  <a:lnTo>
                    <a:pt x="184533" y="292207"/>
                  </a:lnTo>
                  <a:lnTo>
                    <a:pt x="215181" y="266948"/>
                  </a:lnTo>
                  <a:lnTo>
                    <a:pt x="251255" y="249119"/>
                  </a:lnTo>
                  <a:lnTo>
                    <a:pt x="974394" y="0"/>
                  </a:lnTo>
                  <a:lnTo>
                    <a:pt x="1666006" y="0"/>
                  </a:lnTo>
                  <a:lnTo>
                    <a:pt x="2389188" y="249119"/>
                  </a:lnTo>
                  <a:lnTo>
                    <a:pt x="2425257" y="266948"/>
                  </a:lnTo>
                  <a:lnTo>
                    <a:pt x="2455903" y="292207"/>
                  </a:lnTo>
                  <a:lnTo>
                    <a:pt x="2480018" y="323756"/>
                  </a:lnTo>
                  <a:lnTo>
                    <a:pt x="2496499" y="360455"/>
                  </a:lnTo>
                  <a:lnTo>
                    <a:pt x="2640435" y="985530"/>
                  </a:lnTo>
                  <a:close/>
                </a:path>
              </a:pathLst>
            </a:custGeom>
            <a:solidFill>
              <a:srgbClr val="D3D1D1"/>
            </a:solidFill>
          </p:spPr>
          <p:txBody>
            <a:bodyPr wrap="square" lIns="0" tIns="0" rIns="0" bIns="0" rtlCol="0"/>
            <a:lstStyle/>
            <a:p>
              <a:endParaRPr/>
            </a:p>
          </p:txBody>
        </p:sp>
        <p:sp>
          <p:nvSpPr>
            <p:cNvPr id="13" name="object 13"/>
            <p:cNvSpPr/>
            <p:nvPr/>
          </p:nvSpPr>
          <p:spPr>
            <a:xfrm>
              <a:off x="6423698" y="5827082"/>
              <a:ext cx="849630" cy="880744"/>
            </a:xfrm>
            <a:custGeom>
              <a:avLst/>
              <a:gdLst/>
              <a:ahLst/>
              <a:cxnLst/>
              <a:rect l="l" t="t" r="r" b="b"/>
              <a:pathLst>
                <a:path w="849629" h="880745">
                  <a:moveTo>
                    <a:pt x="425163" y="880462"/>
                  </a:moveTo>
                  <a:lnTo>
                    <a:pt x="344136" y="670954"/>
                  </a:lnTo>
                  <a:lnTo>
                    <a:pt x="79004" y="500761"/>
                  </a:lnTo>
                  <a:lnTo>
                    <a:pt x="0" y="0"/>
                  </a:lnTo>
                  <a:lnTo>
                    <a:pt x="849484" y="0"/>
                  </a:lnTo>
                  <a:lnTo>
                    <a:pt x="770455" y="500761"/>
                  </a:lnTo>
                  <a:lnTo>
                    <a:pt x="514092" y="662461"/>
                  </a:lnTo>
                  <a:lnTo>
                    <a:pt x="425163" y="880462"/>
                  </a:lnTo>
                  <a:close/>
                </a:path>
              </a:pathLst>
            </a:custGeom>
            <a:solidFill>
              <a:srgbClr val="DEAA7C"/>
            </a:solidFill>
          </p:spPr>
          <p:txBody>
            <a:bodyPr wrap="square" lIns="0" tIns="0" rIns="0" bIns="0" rtlCol="0"/>
            <a:lstStyle/>
            <a:p>
              <a:endParaRPr/>
            </a:p>
          </p:txBody>
        </p:sp>
        <p:sp>
          <p:nvSpPr>
            <p:cNvPr id="14" name="object 14"/>
            <p:cNvSpPr/>
            <p:nvPr/>
          </p:nvSpPr>
          <p:spPr>
            <a:xfrm>
              <a:off x="6364808" y="6186347"/>
              <a:ext cx="968375" cy="521334"/>
            </a:xfrm>
            <a:custGeom>
              <a:avLst/>
              <a:gdLst/>
              <a:ahLst/>
              <a:cxnLst/>
              <a:rect l="l" t="t" r="r" b="b"/>
              <a:pathLst>
                <a:path w="968375" h="521334">
                  <a:moveTo>
                    <a:pt x="484085" y="521208"/>
                  </a:moveTo>
                  <a:lnTo>
                    <a:pt x="448424" y="302475"/>
                  </a:lnTo>
                  <a:lnTo>
                    <a:pt x="434784" y="264566"/>
                  </a:lnTo>
                  <a:lnTo>
                    <a:pt x="408457" y="234022"/>
                  </a:lnTo>
                  <a:lnTo>
                    <a:pt x="116484" y="0"/>
                  </a:lnTo>
                  <a:lnTo>
                    <a:pt x="0" y="189141"/>
                  </a:lnTo>
                  <a:lnTo>
                    <a:pt x="242023" y="498538"/>
                  </a:lnTo>
                  <a:lnTo>
                    <a:pt x="372910" y="402297"/>
                  </a:lnTo>
                  <a:lnTo>
                    <a:pt x="385191" y="396786"/>
                  </a:lnTo>
                  <a:lnTo>
                    <a:pt x="398119" y="396760"/>
                  </a:lnTo>
                  <a:lnTo>
                    <a:pt x="410019" y="401853"/>
                  </a:lnTo>
                  <a:lnTo>
                    <a:pt x="419188" y="411721"/>
                  </a:lnTo>
                  <a:lnTo>
                    <a:pt x="484085" y="521208"/>
                  </a:lnTo>
                  <a:close/>
                </a:path>
                <a:path w="968375" h="521334">
                  <a:moveTo>
                    <a:pt x="968146" y="189141"/>
                  </a:moveTo>
                  <a:lnTo>
                    <a:pt x="851674" y="0"/>
                  </a:lnTo>
                  <a:lnTo>
                    <a:pt x="559689" y="234022"/>
                  </a:lnTo>
                  <a:lnTo>
                    <a:pt x="533361" y="264566"/>
                  </a:lnTo>
                  <a:lnTo>
                    <a:pt x="519734" y="302475"/>
                  </a:lnTo>
                  <a:lnTo>
                    <a:pt x="484085" y="521208"/>
                  </a:lnTo>
                  <a:lnTo>
                    <a:pt x="548970" y="411721"/>
                  </a:lnTo>
                  <a:lnTo>
                    <a:pt x="558114" y="401853"/>
                  </a:lnTo>
                  <a:lnTo>
                    <a:pt x="570001" y="396760"/>
                  </a:lnTo>
                  <a:lnTo>
                    <a:pt x="582942" y="396786"/>
                  </a:lnTo>
                  <a:lnTo>
                    <a:pt x="595210" y="402297"/>
                  </a:lnTo>
                  <a:lnTo>
                    <a:pt x="726097" y="498538"/>
                  </a:lnTo>
                  <a:lnTo>
                    <a:pt x="968146" y="189141"/>
                  </a:lnTo>
                  <a:close/>
                </a:path>
              </a:pathLst>
            </a:custGeom>
            <a:solidFill>
              <a:srgbClr val="E8E8E8"/>
            </a:solidFill>
          </p:spPr>
          <p:txBody>
            <a:bodyPr wrap="square" lIns="0" tIns="0" rIns="0" bIns="0" rtlCol="0"/>
            <a:lstStyle/>
            <a:p>
              <a:endParaRPr/>
            </a:p>
          </p:txBody>
        </p:sp>
        <p:sp>
          <p:nvSpPr>
            <p:cNvPr id="15" name="object 15"/>
            <p:cNvSpPr/>
            <p:nvPr/>
          </p:nvSpPr>
          <p:spPr>
            <a:xfrm>
              <a:off x="6655936" y="6800170"/>
              <a:ext cx="386080" cy="513715"/>
            </a:xfrm>
            <a:custGeom>
              <a:avLst/>
              <a:gdLst/>
              <a:ahLst/>
              <a:cxnLst/>
              <a:rect l="l" t="t" r="r" b="b"/>
              <a:pathLst>
                <a:path w="386079" h="513715">
                  <a:moveTo>
                    <a:pt x="385920" y="513204"/>
                  </a:moveTo>
                  <a:lnTo>
                    <a:pt x="0" y="513204"/>
                  </a:lnTo>
                  <a:lnTo>
                    <a:pt x="91215" y="0"/>
                  </a:lnTo>
                  <a:lnTo>
                    <a:pt x="129845" y="21178"/>
                  </a:lnTo>
                  <a:lnTo>
                    <a:pt x="171576" y="31767"/>
                  </a:lnTo>
                  <a:lnTo>
                    <a:pt x="214341" y="31767"/>
                  </a:lnTo>
                  <a:lnTo>
                    <a:pt x="256070" y="21178"/>
                  </a:lnTo>
                  <a:lnTo>
                    <a:pt x="294696" y="0"/>
                  </a:lnTo>
                  <a:lnTo>
                    <a:pt x="385920" y="513204"/>
                  </a:lnTo>
                  <a:close/>
                </a:path>
              </a:pathLst>
            </a:custGeom>
            <a:solidFill>
              <a:srgbClr val="1B212A"/>
            </a:solidFill>
          </p:spPr>
          <p:txBody>
            <a:bodyPr wrap="square" lIns="0" tIns="0" rIns="0" bIns="0" rtlCol="0"/>
            <a:lstStyle/>
            <a:p>
              <a:endParaRPr/>
            </a:p>
          </p:txBody>
        </p:sp>
        <p:sp>
          <p:nvSpPr>
            <p:cNvPr id="16" name="object 16"/>
            <p:cNvSpPr/>
            <p:nvPr/>
          </p:nvSpPr>
          <p:spPr>
            <a:xfrm>
              <a:off x="6706922" y="6583098"/>
              <a:ext cx="284480" cy="250190"/>
            </a:xfrm>
            <a:custGeom>
              <a:avLst/>
              <a:gdLst/>
              <a:ahLst/>
              <a:cxnLst/>
              <a:rect l="l" t="t" r="r" b="b"/>
              <a:pathLst>
                <a:path w="284479" h="250190">
                  <a:moveTo>
                    <a:pt x="141972" y="250137"/>
                  </a:moveTo>
                  <a:lnTo>
                    <a:pt x="95300" y="243737"/>
                  </a:lnTo>
                  <a:lnTo>
                    <a:pt x="51377" y="224537"/>
                  </a:lnTo>
                  <a:lnTo>
                    <a:pt x="17835" y="197242"/>
                  </a:lnTo>
                  <a:lnTo>
                    <a:pt x="0" y="148430"/>
                  </a:lnTo>
                  <a:lnTo>
                    <a:pt x="0" y="28202"/>
                  </a:lnTo>
                  <a:lnTo>
                    <a:pt x="30804" y="5542"/>
                  </a:lnTo>
                  <a:lnTo>
                    <a:pt x="43079" y="33"/>
                  </a:lnTo>
                  <a:lnTo>
                    <a:pt x="56017" y="0"/>
                  </a:lnTo>
                  <a:lnTo>
                    <a:pt x="67916" y="5092"/>
                  </a:lnTo>
                  <a:lnTo>
                    <a:pt x="77075" y="14961"/>
                  </a:lnTo>
                  <a:lnTo>
                    <a:pt x="141939" y="124446"/>
                  </a:lnTo>
                  <a:lnTo>
                    <a:pt x="206862" y="14961"/>
                  </a:lnTo>
                  <a:lnTo>
                    <a:pt x="216002" y="5092"/>
                  </a:lnTo>
                  <a:lnTo>
                    <a:pt x="227894" y="0"/>
                  </a:lnTo>
                  <a:lnTo>
                    <a:pt x="240831" y="33"/>
                  </a:lnTo>
                  <a:lnTo>
                    <a:pt x="253107" y="5542"/>
                  </a:lnTo>
                  <a:lnTo>
                    <a:pt x="283946" y="28202"/>
                  </a:lnTo>
                  <a:lnTo>
                    <a:pt x="283946" y="148430"/>
                  </a:lnTo>
                  <a:lnTo>
                    <a:pt x="266089" y="197242"/>
                  </a:lnTo>
                  <a:lnTo>
                    <a:pt x="232559" y="224537"/>
                  </a:lnTo>
                  <a:lnTo>
                    <a:pt x="188642" y="243737"/>
                  </a:lnTo>
                  <a:lnTo>
                    <a:pt x="141972" y="250137"/>
                  </a:lnTo>
                  <a:close/>
                </a:path>
              </a:pathLst>
            </a:custGeom>
            <a:solidFill>
              <a:srgbClr val="293345"/>
            </a:solidFill>
          </p:spPr>
          <p:txBody>
            <a:bodyPr wrap="square" lIns="0" tIns="0" rIns="0" bIns="0" rtlCol="0"/>
            <a:lstStyle/>
            <a:p>
              <a:endParaRPr/>
            </a:p>
          </p:txBody>
        </p:sp>
      </p:grpSp>
      <p:sp>
        <p:nvSpPr>
          <p:cNvPr id="17" name="object 17"/>
          <p:cNvSpPr/>
          <p:nvPr/>
        </p:nvSpPr>
        <p:spPr>
          <a:xfrm>
            <a:off x="6160903" y="5320315"/>
            <a:ext cx="132080" cy="391160"/>
          </a:xfrm>
          <a:custGeom>
            <a:avLst/>
            <a:gdLst/>
            <a:ahLst/>
            <a:cxnLst/>
            <a:rect l="l" t="t" r="r" b="b"/>
            <a:pathLst>
              <a:path w="132079" h="391160">
                <a:moveTo>
                  <a:pt x="131945" y="391141"/>
                </a:moveTo>
                <a:lnTo>
                  <a:pt x="111032" y="391141"/>
                </a:lnTo>
                <a:lnTo>
                  <a:pt x="87227" y="386875"/>
                </a:lnTo>
                <a:lnTo>
                  <a:pt x="66929" y="375030"/>
                </a:lnTo>
                <a:lnTo>
                  <a:pt x="51828" y="357034"/>
                </a:lnTo>
                <a:lnTo>
                  <a:pt x="43610" y="334313"/>
                </a:lnTo>
                <a:lnTo>
                  <a:pt x="0" y="79920"/>
                </a:lnTo>
                <a:lnTo>
                  <a:pt x="1546" y="49811"/>
                </a:lnTo>
                <a:lnTo>
                  <a:pt x="15121" y="24296"/>
                </a:lnTo>
                <a:lnTo>
                  <a:pt x="37989" y="6613"/>
                </a:lnTo>
                <a:lnTo>
                  <a:pt x="67413" y="0"/>
                </a:lnTo>
                <a:lnTo>
                  <a:pt x="73640" y="43906"/>
                </a:lnTo>
                <a:lnTo>
                  <a:pt x="80672" y="91047"/>
                </a:lnTo>
                <a:lnTo>
                  <a:pt x="88370" y="140518"/>
                </a:lnTo>
                <a:lnTo>
                  <a:pt x="96594" y="191414"/>
                </a:lnTo>
                <a:lnTo>
                  <a:pt x="105204" y="242829"/>
                </a:lnTo>
                <a:lnTo>
                  <a:pt x="114059" y="293859"/>
                </a:lnTo>
                <a:lnTo>
                  <a:pt x="123019" y="343598"/>
                </a:lnTo>
                <a:lnTo>
                  <a:pt x="131945" y="391141"/>
                </a:lnTo>
                <a:close/>
              </a:path>
            </a:pathLst>
          </a:custGeom>
          <a:solidFill>
            <a:srgbClr val="DEAA7C"/>
          </a:solidFill>
        </p:spPr>
        <p:txBody>
          <a:bodyPr wrap="square" lIns="0" tIns="0" rIns="0" bIns="0" rtlCol="0"/>
          <a:lstStyle/>
          <a:p>
            <a:endParaRPr/>
          </a:p>
        </p:txBody>
      </p:sp>
      <p:sp>
        <p:nvSpPr>
          <p:cNvPr id="18" name="object 18"/>
          <p:cNvSpPr/>
          <p:nvPr/>
        </p:nvSpPr>
        <p:spPr>
          <a:xfrm>
            <a:off x="7404636" y="5320511"/>
            <a:ext cx="130810" cy="391160"/>
          </a:xfrm>
          <a:custGeom>
            <a:avLst/>
            <a:gdLst/>
            <a:ahLst/>
            <a:cxnLst/>
            <a:rect l="l" t="t" r="r" b="b"/>
            <a:pathLst>
              <a:path w="130809" h="391160">
                <a:moveTo>
                  <a:pt x="19290" y="390945"/>
                </a:moveTo>
                <a:lnTo>
                  <a:pt x="0" y="390945"/>
                </a:lnTo>
                <a:lnTo>
                  <a:pt x="9348" y="342120"/>
                </a:lnTo>
                <a:lnTo>
                  <a:pt x="18716" y="291209"/>
                </a:lnTo>
                <a:lnTo>
                  <a:pt x="27946" y="239248"/>
                </a:lnTo>
                <a:lnTo>
                  <a:pt x="36879" y="187274"/>
                </a:lnTo>
                <a:lnTo>
                  <a:pt x="45358" y="136326"/>
                </a:lnTo>
                <a:lnTo>
                  <a:pt x="53224" y="87439"/>
                </a:lnTo>
                <a:lnTo>
                  <a:pt x="60319" y="41651"/>
                </a:lnTo>
                <a:lnTo>
                  <a:pt x="66486" y="0"/>
                </a:lnTo>
                <a:lnTo>
                  <a:pt x="94570" y="7631"/>
                </a:lnTo>
                <a:lnTo>
                  <a:pt x="116243" y="25428"/>
                </a:lnTo>
                <a:lnTo>
                  <a:pt x="128997" y="50441"/>
                </a:lnTo>
                <a:lnTo>
                  <a:pt x="130322" y="79724"/>
                </a:lnTo>
                <a:lnTo>
                  <a:pt x="86703" y="334118"/>
                </a:lnTo>
                <a:lnTo>
                  <a:pt x="78489" y="356839"/>
                </a:lnTo>
                <a:lnTo>
                  <a:pt x="63388" y="374835"/>
                </a:lnTo>
                <a:lnTo>
                  <a:pt x="43091" y="386680"/>
                </a:lnTo>
                <a:lnTo>
                  <a:pt x="19290" y="390945"/>
                </a:lnTo>
                <a:close/>
              </a:path>
            </a:pathLst>
          </a:custGeom>
          <a:solidFill>
            <a:srgbClr val="DEAA7C"/>
          </a:solidFill>
        </p:spPr>
        <p:txBody>
          <a:bodyPr wrap="square" lIns="0" tIns="0" rIns="0" bIns="0" rtlCol="0"/>
          <a:lstStyle/>
          <a:p>
            <a:endParaRPr/>
          </a:p>
        </p:txBody>
      </p:sp>
      <p:sp>
        <p:nvSpPr>
          <p:cNvPr id="19" name="object 19"/>
          <p:cNvSpPr/>
          <p:nvPr/>
        </p:nvSpPr>
        <p:spPr>
          <a:xfrm>
            <a:off x="6454566" y="6028821"/>
            <a:ext cx="22585" cy="137281"/>
          </a:xfrm>
          <a:prstGeom prst="rect">
            <a:avLst/>
          </a:prstGeom>
          <a:blipFill>
            <a:blip r:embed="rId7" cstate="print"/>
            <a:stretch>
              <a:fillRect/>
            </a:stretch>
          </a:blipFill>
        </p:spPr>
        <p:txBody>
          <a:bodyPr wrap="square" lIns="0" tIns="0" rIns="0" bIns="0" rtlCol="0"/>
          <a:lstStyle/>
          <a:p>
            <a:endParaRPr/>
          </a:p>
        </p:txBody>
      </p:sp>
      <p:grpSp>
        <p:nvGrpSpPr>
          <p:cNvPr id="20" name="object 20"/>
          <p:cNvGrpSpPr/>
          <p:nvPr/>
        </p:nvGrpSpPr>
        <p:grpSpPr>
          <a:xfrm>
            <a:off x="6160903" y="4389158"/>
            <a:ext cx="1376045" cy="1942464"/>
            <a:chOff x="6160903" y="4389158"/>
            <a:chExt cx="1376045" cy="1942464"/>
          </a:xfrm>
        </p:grpSpPr>
        <p:sp>
          <p:nvSpPr>
            <p:cNvPr id="21" name="object 21"/>
            <p:cNvSpPr/>
            <p:nvPr/>
          </p:nvSpPr>
          <p:spPr>
            <a:xfrm>
              <a:off x="7219706" y="6028730"/>
              <a:ext cx="22585" cy="137251"/>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6455663" y="6029614"/>
              <a:ext cx="785530" cy="301843"/>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6214244" y="4581475"/>
              <a:ext cx="1269365" cy="1630680"/>
            </a:xfrm>
            <a:custGeom>
              <a:avLst/>
              <a:gdLst/>
              <a:ahLst/>
              <a:cxnLst/>
              <a:rect l="l" t="t" r="r" b="b"/>
              <a:pathLst>
                <a:path w="1269365" h="1630679">
                  <a:moveTo>
                    <a:pt x="634116" y="1630513"/>
                  </a:moveTo>
                  <a:lnTo>
                    <a:pt x="593662" y="1627082"/>
                  </a:lnTo>
                  <a:lnTo>
                    <a:pt x="549740" y="1617315"/>
                  </a:lnTo>
                  <a:lnTo>
                    <a:pt x="503347" y="1602004"/>
                  </a:lnTo>
                  <a:lnTo>
                    <a:pt x="455484" y="1581942"/>
                  </a:lnTo>
                  <a:lnTo>
                    <a:pt x="407150" y="1557920"/>
                  </a:lnTo>
                  <a:lnTo>
                    <a:pt x="359345" y="1530730"/>
                  </a:lnTo>
                  <a:lnTo>
                    <a:pt x="313069" y="1501165"/>
                  </a:lnTo>
                  <a:lnTo>
                    <a:pt x="269320" y="1470015"/>
                  </a:lnTo>
                  <a:lnTo>
                    <a:pt x="229099" y="1438073"/>
                  </a:lnTo>
                  <a:lnTo>
                    <a:pt x="193405" y="1406131"/>
                  </a:lnTo>
                  <a:lnTo>
                    <a:pt x="163238" y="1374981"/>
                  </a:lnTo>
                  <a:lnTo>
                    <a:pt x="123481" y="1318222"/>
                  </a:lnTo>
                  <a:lnTo>
                    <a:pt x="105989" y="1259652"/>
                  </a:lnTo>
                  <a:lnTo>
                    <a:pt x="95323" y="1212653"/>
                  </a:lnTo>
                  <a:lnTo>
                    <a:pt x="83837" y="1156809"/>
                  </a:lnTo>
                  <a:lnTo>
                    <a:pt x="71878" y="1094339"/>
                  </a:lnTo>
                  <a:lnTo>
                    <a:pt x="59791" y="1027466"/>
                  </a:lnTo>
                  <a:lnTo>
                    <a:pt x="47923" y="958411"/>
                  </a:lnTo>
                  <a:lnTo>
                    <a:pt x="36618" y="889396"/>
                  </a:lnTo>
                  <a:lnTo>
                    <a:pt x="26224" y="822642"/>
                  </a:lnTo>
                  <a:lnTo>
                    <a:pt x="17085" y="760372"/>
                  </a:lnTo>
                  <a:lnTo>
                    <a:pt x="9547" y="704807"/>
                  </a:lnTo>
                  <a:lnTo>
                    <a:pt x="3956" y="658168"/>
                  </a:lnTo>
                  <a:lnTo>
                    <a:pt x="0" y="600555"/>
                  </a:lnTo>
                  <a:lnTo>
                    <a:pt x="4427" y="552158"/>
                  </a:lnTo>
                  <a:lnTo>
                    <a:pt x="12449" y="504853"/>
                  </a:lnTo>
                  <a:lnTo>
                    <a:pt x="23923" y="458781"/>
                  </a:lnTo>
                  <a:lnTo>
                    <a:pt x="38707" y="414083"/>
                  </a:lnTo>
                  <a:lnTo>
                    <a:pt x="56660" y="370898"/>
                  </a:lnTo>
                  <a:lnTo>
                    <a:pt x="77640" y="329366"/>
                  </a:lnTo>
                  <a:lnTo>
                    <a:pt x="101506" y="289628"/>
                  </a:lnTo>
                  <a:lnTo>
                    <a:pt x="128116" y="251823"/>
                  </a:lnTo>
                  <a:lnTo>
                    <a:pt x="157327" y="216092"/>
                  </a:lnTo>
                  <a:lnTo>
                    <a:pt x="189000" y="182576"/>
                  </a:lnTo>
                  <a:lnTo>
                    <a:pt x="222991" y="151413"/>
                  </a:lnTo>
                  <a:lnTo>
                    <a:pt x="259159" y="122744"/>
                  </a:lnTo>
                  <a:lnTo>
                    <a:pt x="297363" y="96710"/>
                  </a:lnTo>
                  <a:lnTo>
                    <a:pt x="337461" y="73450"/>
                  </a:lnTo>
                  <a:lnTo>
                    <a:pt x="379311" y="53104"/>
                  </a:lnTo>
                  <a:lnTo>
                    <a:pt x="422772" y="35814"/>
                  </a:lnTo>
                  <a:lnTo>
                    <a:pt x="467702" y="21718"/>
                  </a:lnTo>
                  <a:lnTo>
                    <a:pt x="513959" y="10957"/>
                  </a:lnTo>
                  <a:lnTo>
                    <a:pt x="561402" y="3670"/>
                  </a:lnTo>
                  <a:lnTo>
                    <a:pt x="609888" y="0"/>
                  </a:lnTo>
                  <a:lnTo>
                    <a:pt x="658798" y="16"/>
                  </a:lnTo>
                  <a:lnTo>
                    <a:pt x="706780" y="3653"/>
                  </a:lnTo>
                  <a:lnTo>
                    <a:pt x="753702" y="10777"/>
                  </a:lnTo>
                  <a:lnTo>
                    <a:pt x="799433" y="21258"/>
                  </a:lnTo>
                  <a:lnTo>
                    <a:pt x="843842" y="34965"/>
                  </a:lnTo>
                  <a:lnTo>
                    <a:pt x="886797" y="51766"/>
                  </a:lnTo>
                  <a:lnTo>
                    <a:pt x="928167" y="71530"/>
                  </a:lnTo>
                  <a:lnTo>
                    <a:pt x="967821" y="94125"/>
                  </a:lnTo>
                  <a:lnTo>
                    <a:pt x="1005626" y="119421"/>
                  </a:lnTo>
                  <a:lnTo>
                    <a:pt x="1041452" y="147285"/>
                  </a:lnTo>
                  <a:lnTo>
                    <a:pt x="1075168" y="177586"/>
                  </a:lnTo>
                  <a:lnTo>
                    <a:pt x="1106641" y="210193"/>
                  </a:lnTo>
                  <a:lnTo>
                    <a:pt x="1135740" y="244975"/>
                  </a:lnTo>
                  <a:lnTo>
                    <a:pt x="1162334" y="281800"/>
                  </a:lnTo>
                  <a:lnTo>
                    <a:pt x="1186292" y="320537"/>
                  </a:lnTo>
                  <a:lnTo>
                    <a:pt x="1207481" y="361055"/>
                  </a:lnTo>
                  <a:lnTo>
                    <a:pt x="1225772" y="403222"/>
                  </a:lnTo>
                  <a:lnTo>
                    <a:pt x="1241031" y="446907"/>
                  </a:lnTo>
                  <a:lnTo>
                    <a:pt x="1253128" y="491978"/>
                  </a:lnTo>
                  <a:lnTo>
                    <a:pt x="1261932" y="538304"/>
                  </a:lnTo>
                  <a:lnTo>
                    <a:pt x="1267310" y="585754"/>
                  </a:lnTo>
                  <a:lnTo>
                    <a:pt x="1269133" y="634196"/>
                  </a:lnTo>
                  <a:lnTo>
                    <a:pt x="1267798" y="654000"/>
                  </a:lnTo>
                  <a:lnTo>
                    <a:pt x="1258089" y="730486"/>
                  </a:lnTo>
                  <a:lnTo>
                    <a:pt x="1250362" y="782901"/>
                  </a:lnTo>
                  <a:lnTo>
                    <a:pt x="1241149" y="841920"/>
                  </a:lnTo>
                  <a:lnTo>
                    <a:pt x="1230776" y="905409"/>
                  </a:lnTo>
                  <a:lnTo>
                    <a:pt x="1219564" y="971234"/>
                  </a:lnTo>
                  <a:lnTo>
                    <a:pt x="1207836" y="1037263"/>
                  </a:lnTo>
                  <a:lnTo>
                    <a:pt x="1195917" y="1101361"/>
                  </a:lnTo>
                  <a:lnTo>
                    <a:pt x="1184129" y="1161395"/>
                  </a:lnTo>
                  <a:lnTo>
                    <a:pt x="1172795" y="1215232"/>
                  </a:lnTo>
                  <a:lnTo>
                    <a:pt x="1162238" y="1260737"/>
                  </a:lnTo>
                  <a:lnTo>
                    <a:pt x="1144750" y="1318222"/>
                  </a:lnTo>
                  <a:lnTo>
                    <a:pt x="1104994" y="1374981"/>
                  </a:lnTo>
                  <a:lnTo>
                    <a:pt x="1074826" y="1406131"/>
                  </a:lnTo>
                  <a:lnTo>
                    <a:pt x="1039132" y="1438073"/>
                  </a:lnTo>
                  <a:lnTo>
                    <a:pt x="998911" y="1470015"/>
                  </a:lnTo>
                  <a:lnTo>
                    <a:pt x="955162" y="1501165"/>
                  </a:lnTo>
                  <a:lnTo>
                    <a:pt x="908886" y="1530730"/>
                  </a:lnTo>
                  <a:lnTo>
                    <a:pt x="861081" y="1557920"/>
                  </a:lnTo>
                  <a:lnTo>
                    <a:pt x="812747" y="1581942"/>
                  </a:lnTo>
                  <a:lnTo>
                    <a:pt x="764884" y="1602004"/>
                  </a:lnTo>
                  <a:lnTo>
                    <a:pt x="718492" y="1617315"/>
                  </a:lnTo>
                  <a:lnTo>
                    <a:pt x="674569" y="1627082"/>
                  </a:lnTo>
                  <a:lnTo>
                    <a:pt x="634116" y="1630513"/>
                  </a:lnTo>
                  <a:close/>
                </a:path>
              </a:pathLst>
            </a:custGeom>
            <a:solidFill>
              <a:srgbClr val="ECBC8F"/>
            </a:solidFill>
          </p:spPr>
          <p:txBody>
            <a:bodyPr wrap="square" lIns="0" tIns="0" rIns="0" bIns="0" rtlCol="0"/>
            <a:lstStyle/>
            <a:p>
              <a:endParaRPr/>
            </a:p>
          </p:txBody>
        </p:sp>
        <p:sp>
          <p:nvSpPr>
            <p:cNvPr id="24" name="object 24"/>
            <p:cNvSpPr/>
            <p:nvPr/>
          </p:nvSpPr>
          <p:spPr>
            <a:xfrm>
              <a:off x="7241194" y="6028730"/>
              <a:ext cx="1097" cy="883"/>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6848337" y="6029614"/>
              <a:ext cx="392856" cy="182361"/>
            </a:xfrm>
            <a:prstGeom prst="rect">
              <a:avLst/>
            </a:prstGeom>
            <a:blipFill>
              <a:blip r:embed="rId11" cstate="print"/>
              <a:stretch>
                <a:fillRect/>
              </a:stretch>
            </a:blipFill>
          </p:spPr>
          <p:txBody>
            <a:bodyPr wrap="square" lIns="0" tIns="0" rIns="0" bIns="0" rtlCol="0"/>
            <a:lstStyle/>
            <a:p>
              <a:endParaRPr/>
            </a:p>
          </p:txBody>
        </p:sp>
        <p:sp>
          <p:nvSpPr>
            <p:cNvPr id="26" name="object 26"/>
            <p:cNvSpPr/>
            <p:nvPr/>
          </p:nvSpPr>
          <p:spPr>
            <a:xfrm>
              <a:off x="6352275" y="4581021"/>
              <a:ext cx="1131082" cy="1630954"/>
            </a:xfrm>
            <a:prstGeom prst="rect">
              <a:avLst/>
            </a:prstGeom>
            <a:blipFill>
              <a:blip r:embed="rId12" cstate="print"/>
              <a:stretch>
                <a:fillRect/>
              </a:stretch>
            </a:blipFill>
          </p:spPr>
          <p:txBody>
            <a:bodyPr wrap="square" lIns="0" tIns="0" rIns="0" bIns="0" rtlCol="0"/>
            <a:lstStyle/>
            <a:p>
              <a:endParaRPr/>
            </a:p>
          </p:txBody>
        </p:sp>
        <p:sp>
          <p:nvSpPr>
            <p:cNvPr id="27" name="object 27"/>
            <p:cNvSpPr/>
            <p:nvPr/>
          </p:nvSpPr>
          <p:spPr>
            <a:xfrm>
              <a:off x="6160903" y="4389158"/>
              <a:ext cx="1376045" cy="1011555"/>
            </a:xfrm>
            <a:custGeom>
              <a:avLst/>
              <a:gdLst/>
              <a:ahLst/>
              <a:cxnLst/>
              <a:rect l="l" t="t" r="r" b="b"/>
              <a:pathLst>
                <a:path w="1376045" h="1011554">
                  <a:moveTo>
                    <a:pt x="1375517" y="1011078"/>
                  </a:moveTo>
                  <a:lnTo>
                    <a:pt x="1374225" y="1009549"/>
                  </a:lnTo>
                  <a:lnTo>
                    <a:pt x="1372379" y="980754"/>
                  </a:lnTo>
                  <a:lnTo>
                    <a:pt x="1359488" y="956230"/>
                  </a:lnTo>
                  <a:lnTo>
                    <a:pt x="1337964" y="938816"/>
                  </a:lnTo>
                  <a:lnTo>
                    <a:pt x="1310220" y="931353"/>
                  </a:lnTo>
                  <a:lnTo>
                    <a:pt x="1309922" y="933315"/>
                  </a:lnTo>
                  <a:lnTo>
                    <a:pt x="1308095" y="931157"/>
                  </a:lnTo>
                  <a:lnTo>
                    <a:pt x="1171603" y="571857"/>
                  </a:lnTo>
                  <a:lnTo>
                    <a:pt x="1140575" y="590436"/>
                  </a:lnTo>
                  <a:lnTo>
                    <a:pt x="1048562" y="631309"/>
                  </a:lnTo>
                  <a:lnTo>
                    <a:pt x="897166" y="672182"/>
                  </a:lnTo>
                  <a:lnTo>
                    <a:pt x="687992" y="690760"/>
                  </a:lnTo>
                  <a:lnTo>
                    <a:pt x="501816" y="688902"/>
                  </a:lnTo>
                  <a:lnTo>
                    <a:pt x="389538" y="675897"/>
                  </a:lnTo>
                  <a:lnTo>
                    <a:pt x="305349" y="640598"/>
                  </a:lnTo>
                  <a:lnTo>
                    <a:pt x="203913" y="571857"/>
                  </a:lnTo>
                  <a:lnTo>
                    <a:pt x="67413" y="931157"/>
                  </a:lnTo>
                  <a:lnTo>
                    <a:pt x="43169" y="935561"/>
                  </a:lnTo>
                  <a:lnTo>
                    <a:pt x="22887" y="947623"/>
                  </a:lnTo>
                  <a:lnTo>
                    <a:pt x="8015" y="965626"/>
                  </a:lnTo>
                  <a:lnTo>
                    <a:pt x="0" y="987849"/>
                  </a:lnTo>
                  <a:lnTo>
                    <a:pt x="0" y="421368"/>
                  </a:lnTo>
                  <a:lnTo>
                    <a:pt x="6733" y="378541"/>
                  </a:lnTo>
                  <a:lnTo>
                    <a:pt x="26385" y="339919"/>
                  </a:lnTo>
                  <a:lnTo>
                    <a:pt x="59697" y="297451"/>
                  </a:lnTo>
                  <a:lnTo>
                    <a:pt x="106693" y="245879"/>
                  </a:lnTo>
                  <a:lnTo>
                    <a:pt x="135386" y="218100"/>
                  </a:lnTo>
                  <a:lnTo>
                    <a:pt x="167577" y="189752"/>
                  </a:lnTo>
                  <a:lnTo>
                    <a:pt x="203292" y="161402"/>
                  </a:lnTo>
                  <a:lnTo>
                    <a:pt x="242556" y="133619"/>
                  </a:lnTo>
                  <a:lnTo>
                    <a:pt x="285395" y="106972"/>
                  </a:lnTo>
                  <a:lnTo>
                    <a:pt x="331835" y="82029"/>
                  </a:lnTo>
                  <a:lnTo>
                    <a:pt x="381901" y="59359"/>
                  </a:lnTo>
                  <a:lnTo>
                    <a:pt x="435619" y="39530"/>
                  </a:lnTo>
                  <a:lnTo>
                    <a:pt x="493015" y="23111"/>
                  </a:lnTo>
                  <a:lnTo>
                    <a:pt x="554114" y="10670"/>
                  </a:lnTo>
                  <a:lnTo>
                    <a:pt x="618942" y="2777"/>
                  </a:lnTo>
                  <a:lnTo>
                    <a:pt x="687992" y="0"/>
                  </a:lnTo>
                  <a:lnTo>
                    <a:pt x="756573" y="2777"/>
                  </a:lnTo>
                  <a:lnTo>
                    <a:pt x="821400" y="10670"/>
                  </a:lnTo>
                  <a:lnTo>
                    <a:pt x="882498" y="23111"/>
                  </a:lnTo>
                  <a:lnTo>
                    <a:pt x="939893" y="39530"/>
                  </a:lnTo>
                  <a:lnTo>
                    <a:pt x="993610" y="59359"/>
                  </a:lnTo>
                  <a:lnTo>
                    <a:pt x="1043675" y="82029"/>
                  </a:lnTo>
                  <a:lnTo>
                    <a:pt x="1090114" y="106972"/>
                  </a:lnTo>
                  <a:lnTo>
                    <a:pt x="1132953" y="133619"/>
                  </a:lnTo>
                  <a:lnTo>
                    <a:pt x="1172217" y="161402"/>
                  </a:lnTo>
                  <a:lnTo>
                    <a:pt x="1207931" y="189752"/>
                  </a:lnTo>
                  <a:lnTo>
                    <a:pt x="1240122" y="218100"/>
                  </a:lnTo>
                  <a:lnTo>
                    <a:pt x="1268815" y="245879"/>
                  </a:lnTo>
                  <a:lnTo>
                    <a:pt x="1315811" y="297451"/>
                  </a:lnTo>
                  <a:lnTo>
                    <a:pt x="1349123" y="339919"/>
                  </a:lnTo>
                  <a:lnTo>
                    <a:pt x="1368782" y="378541"/>
                  </a:lnTo>
                  <a:lnTo>
                    <a:pt x="1375517" y="421368"/>
                  </a:lnTo>
                  <a:lnTo>
                    <a:pt x="1375517" y="1011078"/>
                  </a:lnTo>
                  <a:close/>
                </a:path>
              </a:pathLst>
            </a:custGeom>
            <a:solidFill>
              <a:srgbClr val="341F17"/>
            </a:solidFill>
          </p:spPr>
          <p:txBody>
            <a:bodyPr wrap="square" lIns="0" tIns="0" rIns="0" bIns="0" rtlCol="0"/>
            <a:lstStyle/>
            <a:p>
              <a:endParaRPr/>
            </a:p>
          </p:txBody>
        </p:sp>
      </p:grpSp>
      <p:sp>
        <p:nvSpPr>
          <p:cNvPr id="28" name="object 28"/>
          <p:cNvSpPr/>
          <p:nvPr/>
        </p:nvSpPr>
        <p:spPr>
          <a:xfrm>
            <a:off x="7187313" y="7022018"/>
            <a:ext cx="434975" cy="291465"/>
          </a:xfrm>
          <a:custGeom>
            <a:avLst/>
            <a:gdLst/>
            <a:ahLst/>
            <a:cxnLst/>
            <a:rect l="l" t="t" r="r" b="b"/>
            <a:pathLst>
              <a:path w="434975" h="291465">
                <a:moveTo>
                  <a:pt x="434646" y="291355"/>
                </a:moveTo>
                <a:lnTo>
                  <a:pt x="0" y="291355"/>
                </a:lnTo>
                <a:lnTo>
                  <a:pt x="0" y="29555"/>
                </a:lnTo>
                <a:lnTo>
                  <a:pt x="2323" y="18040"/>
                </a:lnTo>
                <a:lnTo>
                  <a:pt x="8661" y="8647"/>
                </a:lnTo>
                <a:lnTo>
                  <a:pt x="18061" y="2319"/>
                </a:lnTo>
                <a:lnTo>
                  <a:pt x="29572" y="0"/>
                </a:lnTo>
                <a:lnTo>
                  <a:pt x="405074" y="0"/>
                </a:lnTo>
                <a:lnTo>
                  <a:pt x="416585" y="2319"/>
                </a:lnTo>
                <a:lnTo>
                  <a:pt x="425985" y="8647"/>
                </a:lnTo>
                <a:lnTo>
                  <a:pt x="432322" y="18040"/>
                </a:lnTo>
                <a:lnTo>
                  <a:pt x="434646" y="29555"/>
                </a:lnTo>
                <a:lnTo>
                  <a:pt x="434646" y="291355"/>
                </a:lnTo>
                <a:close/>
              </a:path>
            </a:pathLst>
          </a:custGeom>
          <a:solidFill>
            <a:srgbClr val="E8E8E8"/>
          </a:solidFill>
        </p:spPr>
        <p:txBody>
          <a:bodyPr wrap="square" lIns="0" tIns="0" rIns="0" bIns="0" rtlCol="0"/>
          <a:lstStyle/>
          <a:p>
            <a:endParaRPr/>
          </a:p>
        </p:txBody>
      </p:sp>
      <p:grpSp>
        <p:nvGrpSpPr>
          <p:cNvPr id="29" name="object 29"/>
          <p:cNvGrpSpPr/>
          <p:nvPr/>
        </p:nvGrpSpPr>
        <p:grpSpPr>
          <a:xfrm>
            <a:off x="7243772" y="6924617"/>
            <a:ext cx="137795" cy="271780"/>
            <a:chOff x="7243772" y="6924617"/>
            <a:chExt cx="137795" cy="271780"/>
          </a:xfrm>
        </p:grpSpPr>
        <p:sp>
          <p:nvSpPr>
            <p:cNvPr id="30" name="object 30"/>
            <p:cNvSpPr/>
            <p:nvPr/>
          </p:nvSpPr>
          <p:spPr>
            <a:xfrm>
              <a:off x="7243762" y="6924623"/>
              <a:ext cx="59055" cy="97790"/>
            </a:xfrm>
            <a:custGeom>
              <a:avLst/>
              <a:gdLst/>
              <a:ahLst/>
              <a:cxnLst/>
              <a:rect l="l" t="t" r="r" b="b"/>
              <a:pathLst>
                <a:path w="59054" h="97790">
                  <a:moveTo>
                    <a:pt x="58826" y="5080"/>
                  </a:moveTo>
                  <a:lnTo>
                    <a:pt x="56172" y="5080"/>
                  </a:lnTo>
                  <a:lnTo>
                    <a:pt x="56172" y="0"/>
                  </a:lnTo>
                  <a:lnTo>
                    <a:pt x="2654" y="0"/>
                  </a:lnTo>
                  <a:lnTo>
                    <a:pt x="2654" y="5080"/>
                  </a:lnTo>
                  <a:lnTo>
                    <a:pt x="0" y="5080"/>
                  </a:lnTo>
                  <a:lnTo>
                    <a:pt x="0" y="97764"/>
                  </a:lnTo>
                  <a:lnTo>
                    <a:pt x="58826" y="97764"/>
                  </a:lnTo>
                  <a:lnTo>
                    <a:pt x="58826" y="5080"/>
                  </a:lnTo>
                  <a:close/>
                </a:path>
              </a:pathLst>
            </a:custGeom>
            <a:solidFill>
              <a:srgbClr val="1B212A"/>
            </a:solidFill>
          </p:spPr>
          <p:txBody>
            <a:bodyPr wrap="square" lIns="0" tIns="0" rIns="0" bIns="0" rtlCol="0"/>
            <a:lstStyle/>
            <a:p>
              <a:endParaRPr/>
            </a:p>
          </p:txBody>
        </p:sp>
        <p:sp>
          <p:nvSpPr>
            <p:cNvPr id="31" name="object 31"/>
            <p:cNvSpPr/>
            <p:nvPr/>
          </p:nvSpPr>
          <p:spPr>
            <a:xfrm>
              <a:off x="7255091" y="6937087"/>
              <a:ext cx="36195" cy="259079"/>
            </a:xfrm>
            <a:custGeom>
              <a:avLst/>
              <a:gdLst/>
              <a:ahLst/>
              <a:cxnLst/>
              <a:rect l="l" t="t" r="r" b="b"/>
              <a:pathLst>
                <a:path w="36195" h="259079">
                  <a:moveTo>
                    <a:pt x="18091" y="259039"/>
                  </a:moveTo>
                  <a:lnTo>
                    <a:pt x="11052" y="257618"/>
                  </a:lnTo>
                  <a:lnTo>
                    <a:pt x="5301" y="253744"/>
                  </a:lnTo>
                  <a:lnTo>
                    <a:pt x="1422" y="247996"/>
                  </a:lnTo>
                  <a:lnTo>
                    <a:pt x="0" y="240957"/>
                  </a:lnTo>
                  <a:lnTo>
                    <a:pt x="0" y="18047"/>
                  </a:lnTo>
                  <a:lnTo>
                    <a:pt x="1422" y="11014"/>
                  </a:lnTo>
                  <a:lnTo>
                    <a:pt x="5301" y="5278"/>
                  </a:lnTo>
                  <a:lnTo>
                    <a:pt x="11052" y="1415"/>
                  </a:lnTo>
                  <a:lnTo>
                    <a:pt x="18091" y="0"/>
                  </a:lnTo>
                  <a:lnTo>
                    <a:pt x="25115" y="1415"/>
                  </a:lnTo>
                  <a:lnTo>
                    <a:pt x="30855" y="5278"/>
                  </a:lnTo>
                  <a:lnTo>
                    <a:pt x="34728" y="11014"/>
                  </a:lnTo>
                  <a:lnTo>
                    <a:pt x="36149" y="18047"/>
                  </a:lnTo>
                  <a:lnTo>
                    <a:pt x="36149" y="240957"/>
                  </a:lnTo>
                  <a:lnTo>
                    <a:pt x="34728" y="247996"/>
                  </a:lnTo>
                  <a:lnTo>
                    <a:pt x="30855" y="253744"/>
                  </a:lnTo>
                  <a:lnTo>
                    <a:pt x="25115" y="257618"/>
                  </a:lnTo>
                  <a:lnTo>
                    <a:pt x="18091" y="259039"/>
                  </a:lnTo>
                  <a:close/>
                </a:path>
              </a:pathLst>
            </a:custGeom>
            <a:solidFill>
              <a:srgbClr val="293345"/>
            </a:solidFill>
          </p:spPr>
          <p:txBody>
            <a:bodyPr wrap="square" lIns="0" tIns="0" rIns="0" bIns="0" rtlCol="0"/>
            <a:lstStyle/>
            <a:p>
              <a:endParaRPr/>
            </a:p>
          </p:txBody>
        </p:sp>
        <p:sp>
          <p:nvSpPr>
            <p:cNvPr id="32" name="object 32"/>
            <p:cNvSpPr/>
            <p:nvPr/>
          </p:nvSpPr>
          <p:spPr>
            <a:xfrm>
              <a:off x="7322337" y="6924623"/>
              <a:ext cx="59055" cy="97790"/>
            </a:xfrm>
            <a:custGeom>
              <a:avLst/>
              <a:gdLst/>
              <a:ahLst/>
              <a:cxnLst/>
              <a:rect l="l" t="t" r="r" b="b"/>
              <a:pathLst>
                <a:path w="59054" h="97790">
                  <a:moveTo>
                    <a:pt x="58826" y="5080"/>
                  </a:moveTo>
                  <a:lnTo>
                    <a:pt x="56172" y="5080"/>
                  </a:lnTo>
                  <a:lnTo>
                    <a:pt x="56172" y="0"/>
                  </a:lnTo>
                  <a:lnTo>
                    <a:pt x="2654" y="0"/>
                  </a:lnTo>
                  <a:lnTo>
                    <a:pt x="2654" y="5080"/>
                  </a:lnTo>
                  <a:lnTo>
                    <a:pt x="0" y="5080"/>
                  </a:lnTo>
                  <a:lnTo>
                    <a:pt x="0" y="97764"/>
                  </a:lnTo>
                  <a:lnTo>
                    <a:pt x="58826" y="97764"/>
                  </a:lnTo>
                  <a:lnTo>
                    <a:pt x="58826" y="5080"/>
                  </a:lnTo>
                  <a:close/>
                </a:path>
              </a:pathLst>
            </a:custGeom>
            <a:solidFill>
              <a:srgbClr val="1B212A"/>
            </a:solidFill>
          </p:spPr>
          <p:txBody>
            <a:bodyPr wrap="square" lIns="0" tIns="0" rIns="0" bIns="0" rtlCol="0"/>
            <a:lstStyle/>
            <a:p>
              <a:endParaRPr/>
            </a:p>
          </p:txBody>
        </p:sp>
        <p:sp>
          <p:nvSpPr>
            <p:cNvPr id="33" name="object 33"/>
            <p:cNvSpPr/>
            <p:nvPr/>
          </p:nvSpPr>
          <p:spPr>
            <a:xfrm>
              <a:off x="7333696" y="6937087"/>
              <a:ext cx="36195" cy="259079"/>
            </a:xfrm>
            <a:custGeom>
              <a:avLst/>
              <a:gdLst/>
              <a:ahLst/>
              <a:cxnLst/>
              <a:rect l="l" t="t" r="r" b="b"/>
              <a:pathLst>
                <a:path w="36195" h="259079">
                  <a:moveTo>
                    <a:pt x="18057" y="259039"/>
                  </a:moveTo>
                  <a:lnTo>
                    <a:pt x="11023" y="257618"/>
                  </a:lnTo>
                  <a:lnTo>
                    <a:pt x="5284" y="253744"/>
                  </a:lnTo>
                  <a:lnTo>
                    <a:pt x="1417" y="247996"/>
                  </a:lnTo>
                  <a:lnTo>
                    <a:pt x="0" y="240957"/>
                  </a:lnTo>
                  <a:lnTo>
                    <a:pt x="0" y="18047"/>
                  </a:lnTo>
                  <a:lnTo>
                    <a:pt x="1417" y="11014"/>
                  </a:lnTo>
                  <a:lnTo>
                    <a:pt x="5284" y="5278"/>
                  </a:lnTo>
                  <a:lnTo>
                    <a:pt x="11023" y="1415"/>
                  </a:lnTo>
                  <a:lnTo>
                    <a:pt x="18057" y="0"/>
                  </a:lnTo>
                  <a:lnTo>
                    <a:pt x="25095" y="1415"/>
                  </a:lnTo>
                  <a:lnTo>
                    <a:pt x="30834" y="5278"/>
                  </a:lnTo>
                  <a:lnTo>
                    <a:pt x="34699" y="11014"/>
                  </a:lnTo>
                  <a:lnTo>
                    <a:pt x="36115" y="18047"/>
                  </a:lnTo>
                  <a:lnTo>
                    <a:pt x="36115" y="240957"/>
                  </a:lnTo>
                  <a:lnTo>
                    <a:pt x="34699" y="247996"/>
                  </a:lnTo>
                  <a:lnTo>
                    <a:pt x="30834" y="253744"/>
                  </a:lnTo>
                  <a:lnTo>
                    <a:pt x="25095" y="257618"/>
                  </a:lnTo>
                  <a:lnTo>
                    <a:pt x="18057" y="259039"/>
                  </a:lnTo>
                  <a:close/>
                </a:path>
              </a:pathLst>
            </a:custGeom>
            <a:solidFill>
              <a:srgbClr val="293345"/>
            </a:solidFill>
          </p:spPr>
          <p:txBody>
            <a:bodyPr wrap="square" lIns="0" tIns="0" rIns="0" bIns="0" rtlCol="0"/>
            <a:lstStyle/>
            <a:p>
              <a:endParaRPr/>
            </a:p>
          </p:txBody>
        </p:sp>
      </p:grpSp>
      <p:sp>
        <p:nvSpPr>
          <p:cNvPr id="34" name="object 34"/>
          <p:cNvSpPr/>
          <p:nvPr/>
        </p:nvSpPr>
        <p:spPr>
          <a:xfrm>
            <a:off x="6661578" y="7196127"/>
            <a:ext cx="227329" cy="46990"/>
          </a:xfrm>
          <a:custGeom>
            <a:avLst/>
            <a:gdLst/>
            <a:ahLst/>
            <a:cxnLst/>
            <a:rect l="l" t="t" r="r" b="b"/>
            <a:pathLst>
              <a:path w="227329" h="46990">
                <a:moveTo>
                  <a:pt x="203675" y="46712"/>
                </a:moveTo>
                <a:lnTo>
                  <a:pt x="1291" y="46712"/>
                </a:lnTo>
                <a:lnTo>
                  <a:pt x="0" y="45149"/>
                </a:lnTo>
                <a:lnTo>
                  <a:pt x="7767" y="764"/>
                </a:lnTo>
                <a:lnTo>
                  <a:pt x="8693" y="0"/>
                </a:lnTo>
                <a:lnTo>
                  <a:pt x="203675" y="0"/>
                </a:lnTo>
                <a:lnTo>
                  <a:pt x="212776" y="1833"/>
                </a:lnTo>
                <a:lnTo>
                  <a:pt x="220204" y="6836"/>
                </a:lnTo>
                <a:lnTo>
                  <a:pt x="225209" y="14260"/>
                </a:lnTo>
                <a:lnTo>
                  <a:pt x="227044" y="23356"/>
                </a:lnTo>
                <a:lnTo>
                  <a:pt x="225209" y="32437"/>
                </a:lnTo>
                <a:lnTo>
                  <a:pt x="220204" y="39862"/>
                </a:lnTo>
                <a:lnTo>
                  <a:pt x="212776" y="44873"/>
                </a:lnTo>
                <a:lnTo>
                  <a:pt x="203675" y="46712"/>
                </a:lnTo>
                <a:close/>
              </a:path>
            </a:pathLst>
          </a:custGeom>
          <a:solidFill>
            <a:srgbClr val="F1A216"/>
          </a:solidFill>
        </p:spPr>
        <p:txBody>
          <a:bodyPr wrap="square" lIns="0" tIns="0" rIns="0" bIns="0" rtlCol="0"/>
          <a:lstStyle/>
          <a:p>
            <a:endParaRPr/>
          </a:p>
        </p:txBody>
      </p:sp>
      <p:sp>
        <p:nvSpPr>
          <p:cNvPr id="35" name="object 35"/>
          <p:cNvSpPr txBox="1">
            <a:spLocks noGrp="1"/>
          </p:cNvSpPr>
          <p:nvPr>
            <p:ph type="title"/>
            <p:custDataLst>
              <p:tags r:id="rId2"/>
            </p:custDataLst>
          </p:nvPr>
        </p:nvSpPr>
        <p:spPr>
          <a:xfrm>
            <a:off x="4691217" y="1188414"/>
            <a:ext cx="3942079" cy="2705869"/>
          </a:xfrm>
          <a:prstGeom prst="rect">
            <a:avLst/>
          </a:prstGeom>
        </p:spPr>
        <p:txBody>
          <a:bodyPr vert="horz" wrap="square" lIns="0" tIns="12700" rIns="0" bIns="0" rtlCol="0">
            <a:spAutoFit/>
          </a:bodyPr>
          <a:lstStyle/>
          <a:p>
            <a:pPr marL="12700" marR="5080">
              <a:lnSpc>
                <a:spcPct val="100000"/>
              </a:lnSpc>
              <a:spcBef>
                <a:spcPts val="100"/>
              </a:spcBef>
            </a:pPr>
            <a:r>
              <a:rPr sz="3500" spc="-130" dirty="0">
                <a:solidFill>
                  <a:srgbClr val="0C45A6"/>
                </a:solidFill>
              </a:rPr>
              <a:t>SELON </a:t>
            </a:r>
            <a:r>
              <a:rPr sz="3500" spc="-190" dirty="0">
                <a:solidFill>
                  <a:srgbClr val="0C45A6"/>
                </a:solidFill>
              </a:rPr>
              <a:t>VOUS, </a:t>
            </a:r>
            <a:r>
              <a:rPr lang="fr-FR" sz="3500" spc="-190" dirty="0">
                <a:solidFill>
                  <a:srgbClr val="0C45A6"/>
                </a:solidFill>
              </a:rPr>
              <a:t>A </a:t>
            </a:r>
            <a:r>
              <a:rPr sz="3500" spc="-114" dirty="0">
                <a:solidFill>
                  <a:srgbClr val="0C45A6"/>
                </a:solidFill>
              </a:rPr>
              <a:t>QUELLES </a:t>
            </a:r>
            <a:r>
              <a:rPr lang="fr-FR" sz="3500" spc="-114" dirty="0">
                <a:solidFill>
                  <a:srgbClr val="0C45A6"/>
                </a:solidFill>
              </a:rPr>
              <a:t>OCCASIONS </a:t>
            </a:r>
            <a:r>
              <a:rPr sz="3500" spc="-20" dirty="0">
                <a:solidFill>
                  <a:srgbClr val="0C45A6"/>
                </a:solidFill>
              </a:rPr>
              <a:t>CE  </a:t>
            </a:r>
            <a:r>
              <a:rPr sz="3500" spc="-240" dirty="0">
                <a:solidFill>
                  <a:srgbClr val="0C45A6"/>
                </a:solidFill>
              </a:rPr>
              <a:t>SALARIÉ </a:t>
            </a:r>
            <a:r>
              <a:rPr sz="3500" spc="-250" dirty="0">
                <a:solidFill>
                  <a:srgbClr val="0C45A6"/>
                </a:solidFill>
              </a:rPr>
              <a:t>PEUT-IL  </a:t>
            </a:r>
            <a:r>
              <a:rPr sz="3500" spc="-75" dirty="0">
                <a:solidFill>
                  <a:srgbClr val="0C45A6"/>
                </a:solidFill>
              </a:rPr>
              <a:t>CONSOMMER</a:t>
            </a:r>
            <a:r>
              <a:rPr sz="3500" spc="-260" dirty="0">
                <a:solidFill>
                  <a:srgbClr val="0C45A6"/>
                </a:solidFill>
              </a:rPr>
              <a:t> </a:t>
            </a:r>
            <a:r>
              <a:rPr sz="3500" spc="-125" dirty="0">
                <a:solidFill>
                  <a:srgbClr val="0C45A6"/>
                </a:solidFill>
              </a:rPr>
              <a:t>?</a:t>
            </a:r>
            <a:endParaRPr sz="3500" dirty="0"/>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4351" y="1781540"/>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78BDBC"/>
          </a:solidFill>
        </p:spPr>
        <p:txBody>
          <a:bodyPr wrap="square" lIns="0" tIns="0" rIns="0" bIns="0" rtlCol="0"/>
          <a:lstStyle/>
          <a:p>
            <a:endParaRPr/>
          </a:p>
        </p:txBody>
      </p:sp>
      <p:sp>
        <p:nvSpPr>
          <p:cNvPr id="3" name="object 3"/>
          <p:cNvSpPr/>
          <p:nvPr/>
        </p:nvSpPr>
        <p:spPr>
          <a:xfrm>
            <a:off x="0" y="6663171"/>
            <a:ext cx="1304924" cy="647699"/>
          </a:xfrm>
          <a:prstGeom prst="rect">
            <a:avLst/>
          </a:prstGeom>
          <a:blipFill>
            <a:blip r:embed="rId4" cstate="print"/>
            <a:stretch>
              <a:fillRect/>
            </a:stretch>
          </a:blipFill>
        </p:spPr>
        <p:txBody>
          <a:bodyPr wrap="square" lIns="0" tIns="0" rIns="0" bIns="0" rtlCol="0"/>
          <a:lstStyle/>
          <a:p>
            <a:endParaRPr/>
          </a:p>
        </p:txBody>
      </p:sp>
      <p:grpSp>
        <p:nvGrpSpPr>
          <p:cNvPr id="57" name="Groupe 56">
            <a:extLst>
              <a:ext uri="{FF2B5EF4-FFF2-40B4-BE49-F238E27FC236}">
                <a16:creationId xmlns:a16="http://schemas.microsoft.com/office/drawing/2014/main" id="{78A2337D-4E5D-4CD1-A043-18193FE46B93}"/>
              </a:ext>
            </a:extLst>
          </p:cNvPr>
          <p:cNvGrpSpPr/>
          <p:nvPr/>
        </p:nvGrpSpPr>
        <p:grpSpPr>
          <a:xfrm>
            <a:off x="226824" y="1875185"/>
            <a:ext cx="2282825" cy="3291990"/>
            <a:chOff x="226824" y="1875185"/>
            <a:chExt cx="2282825" cy="3291990"/>
          </a:xfrm>
        </p:grpSpPr>
        <p:grpSp>
          <p:nvGrpSpPr>
            <p:cNvPr id="4" name="object 4"/>
            <p:cNvGrpSpPr/>
            <p:nvPr/>
          </p:nvGrpSpPr>
          <p:grpSpPr>
            <a:xfrm>
              <a:off x="364636" y="1875185"/>
              <a:ext cx="1911350" cy="2028189"/>
              <a:chOff x="744926" y="2036636"/>
              <a:chExt cx="1911350" cy="2028189"/>
            </a:xfrm>
          </p:grpSpPr>
          <p:sp>
            <p:nvSpPr>
              <p:cNvPr id="5" name="object 5"/>
              <p:cNvSpPr/>
              <p:nvPr/>
            </p:nvSpPr>
            <p:spPr>
              <a:xfrm>
                <a:off x="882294" y="2189412"/>
                <a:ext cx="1644650" cy="1875155"/>
              </a:xfrm>
              <a:custGeom>
                <a:avLst/>
                <a:gdLst/>
                <a:ahLst/>
                <a:cxnLst/>
                <a:rect l="l" t="t" r="r" b="b"/>
                <a:pathLst>
                  <a:path w="1644650" h="1875154">
                    <a:moveTo>
                      <a:pt x="1548817" y="1875155"/>
                    </a:moveTo>
                    <a:lnTo>
                      <a:pt x="95321" y="1875155"/>
                    </a:lnTo>
                    <a:lnTo>
                      <a:pt x="58221" y="1867204"/>
                    </a:lnTo>
                    <a:lnTo>
                      <a:pt x="27921" y="1845526"/>
                    </a:lnTo>
                    <a:lnTo>
                      <a:pt x="7491" y="1813385"/>
                    </a:lnTo>
                    <a:lnTo>
                      <a:pt x="0" y="1774045"/>
                    </a:lnTo>
                    <a:lnTo>
                      <a:pt x="0" y="846381"/>
                    </a:lnTo>
                    <a:lnTo>
                      <a:pt x="8137" y="805627"/>
                    </a:lnTo>
                    <a:lnTo>
                      <a:pt x="30129" y="772814"/>
                    </a:lnTo>
                    <a:lnTo>
                      <a:pt x="635685" y="125781"/>
                    </a:lnTo>
                    <a:lnTo>
                      <a:pt x="685217" y="78111"/>
                    </a:lnTo>
                    <a:lnTo>
                      <a:pt x="725042" y="42594"/>
                    </a:lnTo>
                    <a:lnTo>
                      <a:pt x="758583" y="18333"/>
                    </a:lnTo>
                    <a:lnTo>
                      <a:pt x="820500" y="0"/>
                    </a:lnTo>
                    <a:lnTo>
                      <a:pt x="864141" y="6174"/>
                    </a:lnTo>
                    <a:lnTo>
                      <a:pt x="898324" y="26118"/>
                    </a:lnTo>
                    <a:lnTo>
                      <a:pt x="935517" y="61958"/>
                    </a:lnTo>
                    <a:lnTo>
                      <a:pt x="988187" y="115823"/>
                    </a:lnTo>
                    <a:lnTo>
                      <a:pt x="1614547" y="772993"/>
                    </a:lnTo>
                    <a:lnTo>
                      <a:pt x="1614905" y="773621"/>
                    </a:lnTo>
                    <a:lnTo>
                      <a:pt x="1627077" y="788724"/>
                    </a:lnTo>
                    <a:lnTo>
                      <a:pt x="1636281" y="806166"/>
                    </a:lnTo>
                    <a:lnTo>
                      <a:pt x="1642106" y="825525"/>
                    </a:lnTo>
                    <a:lnTo>
                      <a:pt x="1644139" y="846381"/>
                    </a:lnTo>
                    <a:lnTo>
                      <a:pt x="1644139" y="1774045"/>
                    </a:lnTo>
                    <a:lnTo>
                      <a:pt x="1636647" y="1813385"/>
                    </a:lnTo>
                    <a:lnTo>
                      <a:pt x="1616217" y="1845526"/>
                    </a:lnTo>
                    <a:lnTo>
                      <a:pt x="1585918" y="1867204"/>
                    </a:lnTo>
                    <a:lnTo>
                      <a:pt x="1548817" y="1875155"/>
                    </a:lnTo>
                    <a:close/>
                  </a:path>
                </a:pathLst>
              </a:custGeom>
              <a:solidFill>
                <a:srgbClr val="F6E3B4"/>
              </a:solidFill>
            </p:spPr>
            <p:txBody>
              <a:bodyPr wrap="square" lIns="0" tIns="0" rIns="0" bIns="0" rtlCol="0"/>
              <a:lstStyle/>
              <a:p>
                <a:endParaRPr/>
              </a:p>
            </p:txBody>
          </p:sp>
          <p:sp>
            <p:nvSpPr>
              <p:cNvPr id="6" name="object 6"/>
              <p:cNvSpPr/>
              <p:nvPr/>
            </p:nvSpPr>
            <p:spPr>
              <a:xfrm>
                <a:off x="1706112" y="3302160"/>
                <a:ext cx="671830" cy="502284"/>
              </a:xfrm>
              <a:custGeom>
                <a:avLst/>
                <a:gdLst/>
                <a:ahLst/>
                <a:cxnLst/>
                <a:rect l="l" t="t" r="r" b="b"/>
                <a:pathLst>
                  <a:path w="671830" h="502285">
                    <a:moveTo>
                      <a:pt x="630305" y="501961"/>
                    </a:moveTo>
                    <a:lnTo>
                      <a:pt x="41607" y="501961"/>
                    </a:lnTo>
                    <a:lnTo>
                      <a:pt x="25422" y="497800"/>
                    </a:lnTo>
                    <a:lnTo>
                      <a:pt x="12195" y="486440"/>
                    </a:lnTo>
                    <a:lnTo>
                      <a:pt x="3273" y="469562"/>
                    </a:lnTo>
                    <a:lnTo>
                      <a:pt x="0" y="448849"/>
                    </a:lnTo>
                    <a:lnTo>
                      <a:pt x="0" y="53111"/>
                    </a:lnTo>
                    <a:lnTo>
                      <a:pt x="3273" y="32436"/>
                    </a:lnTo>
                    <a:lnTo>
                      <a:pt x="12195" y="15554"/>
                    </a:lnTo>
                    <a:lnTo>
                      <a:pt x="25422" y="4173"/>
                    </a:lnTo>
                    <a:lnTo>
                      <a:pt x="41607" y="0"/>
                    </a:lnTo>
                    <a:lnTo>
                      <a:pt x="630305" y="0"/>
                    </a:lnTo>
                    <a:lnTo>
                      <a:pt x="646477" y="4173"/>
                    </a:lnTo>
                    <a:lnTo>
                      <a:pt x="659673" y="15554"/>
                    </a:lnTo>
                    <a:lnTo>
                      <a:pt x="668564" y="32436"/>
                    </a:lnTo>
                    <a:lnTo>
                      <a:pt x="671823" y="53111"/>
                    </a:lnTo>
                    <a:lnTo>
                      <a:pt x="671823" y="448849"/>
                    </a:lnTo>
                    <a:lnTo>
                      <a:pt x="668564" y="469562"/>
                    </a:lnTo>
                    <a:lnTo>
                      <a:pt x="659673" y="486440"/>
                    </a:lnTo>
                    <a:lnTo>
                      <a:pt x="646477" y="497800"/>
                    </a:lnTo>
                    <a:lnTo>
                      <a:pt x="630305" y="501961"/>
                    </a:lnTo>
                    <a:close/>
                  </a:path>
                </a:pathLst>
              </a:custGeom>
              <a:solidFill>
                <a:srgbClr val="E98241"/>
              </a:solidFill>
            </p:spPr>
            <p:txBody>
              <a:bodyPr wrap="square" lIns="0" tIns="0" rIns="0" bIns="0" rtlCol="0"/>
              <a:lstStyle/>
              <a:p>
                <a:endParaRPr/>
              </a:p>
            </p:txBody>
          </p:sp>
          <p:sp>
            <p:nvSpPr>
              <p:cNvPr id="7" name="object 7"/>
              <p:cNvSpPr/>
              <p:nvPr/>
            </p:nvSpPr>
            <p:spPr>
              <a:xfrm>
                <a:off x="744926" y="2036636"/>
                <a:ext cx="1911350" cy="1036319"/>
              </a:xfrm>
              <a:custGeom>
                <a:avLst/>
                <a:gdLst/>
                <a:ahLst/>
                <a:cxnLst/>
                <a:rect l="l" t="t" r="r" b="b"/>
                <a:pathLst>
                  <a:path w="1911350" h="1036319">
                    <a:moveTo>
                      <a:pt x="76728" y="1036110"/>
                    </a:moveTo>
                    <a:lnTo>
                      <a:pt x="61863" y="1027238"/>
                    </a:lnTo>
                    <a:lnTo>
                      <a:pt x="8867" y="974126"/>
                    </a:lnTo>
                    <a:lnTo>
                      <a:pt x="0" y="959306"/>
                    </a:lnTo>
                    <a:lnTo>
                      <a:pt x="606" y="943577"/>
                    </a:lnTo>
                    <a:lnTo>
                      <a:pt x="22408" y="911414"/>
                    </a:lnTo>
                    <a:lnTo>
                      <a:pt x="872141" y="61265"/>
                    </a:lnTo>
                    <a:lnTo>
                      <a:pt x="905936" y="32645"/>
                    </a:lnTo>
                    <a:lnTo>
                      <a:pt x="937064" y="8736"/>
                    </a:lnTo>
                    <a:lnTo>
                      <a:pt x="952054" y="0"/>
                    </a:lnTo>
                    <a:lnTo>
                      <a:pt x="968146" y="943"/>
                    </a:lnTo>
                    <a:lnTo>
                      <a:pt x="1001448" y="23853"/>
                    </a:lnTo>
                    <a:lnTo>
                      <a:pt x="1886961" y="909799"/>
                    </a:lnTo>
                    <a:lnTo>
                      <a:pt x="1909872" y="943106"/>
                    </a:lnTo>
                    <a:lnTo>
                      <a:pt x="1910819" y="959179"/>
                    </a:lnTo>
                    <a:lnTo>
                      <a:pt x="1902116" y="974126"/>
                    </a:lnTo>
                    <a:lnTo>
                      <a:pt x="1849030" y="1027238"/>
                    </a:lnTo>
                    <a:lnTo>
                      <a:pt x="1801300" y="1026430"/>
                    </a:lnTo>
                    <a:lnTo>
                      <a:pt x="955447" y="182471"/>
                    </a:lnTo>
                    <a:lnTo>
                      <a:pt x="124634" y="1013690"/>
                    </a:lnTo>
                    <a:lnTo>
                      <a:pt x="108609" y="1027376"/>
                    </a:lnTo>
                    <a:lnTo>
                      <a:pt x="92475" y="1035503"/>
                    </a:lnTo>
                    <a:lnTo>
                      <a:pt x="76728" y="1036110"/>
                    </a:lnTo>
                    <a:close/>
                  </a:path>
                </a:pathLst>
              </a:custGeom>
              <a:solidFill>
                <a:srgbClr val="DF454B"/>
              </a:solidFill>
            </p:spPr>
            <p:txBody>
              <a:bodyPr wrap="square" lIns="0" tIns="0" rIns="0" bIns="0" rtlCol="0"/>
              <a:lstStyle/>
              <a:p>
                <a:endParaRPr/>
              </a:p>
            </p:txBody>
          </p:sp>
          <p:sp>
            <p:nvSpPr>
              <p:cNvPr id="8" name="object 8"/>
              <p:cNvSpPr/>
              <p:nvPr/>
            </p:nvSpPr>
            <p:spPr>
              <a:xfrm>
                <a:off x="1119297" y="3302160"/>
                <a:ext cx="481330" cy="761365"/>
              </a:xfrm>
              <a:custGeom>
                <a:avLst/>
                <a:gdLst/>
                <a:ahLst/>
                <a:cxnLst/>
                <a:rect l="l" t="t" r="r" b="b"/>
                <a:pathLst>
                  <a:path w="481330" h="761364">
                    <a:moveTo>
                      <a:pt x="481180" y="761061"/>
                    </a:moveTo>
                    <a:lnTo>
                      <a:pt x="0" y="761061"/>
                    </a:lnTo>
                    <a:lnTo>
                      <a:pt x="0" y="50958"/>
                    </a:lnTo>
                    <a:lnTo>
                      <a:pt x="4011" y="31111"/>
                    </a:lnTo>
                    <a:lnTo>
                      <a:pt x="14941" y="14915"/>
                    </a:lnTo>
                    <a:lnTo>
                      <a:pt x="31134" y="4000"/>
                    </a:lnTo>
                    <a:lnTo>
                      <a:pt x="50933" y="0"/>
                    </a:lnTo>
                    <a:lnTo>
                      <a:pt x="430247" y="0"/>
                    </a:lnTo>
                    <a:lnTo>
                      <a:pt x="450084" y="4000"/>
                    </a:lnTo>
                    <a:lnTo>
                      <a:pt x="466272" y="14915"/>
                    </a:lnTo>
                    <a:lnTo>
                      <a:pt x="477182" y="31111"/>
                    </a:lnTo>
                    <a:lnTo>
                      <a:pt x="481180" y="50958"/>
                    </a:lnTo>
                    <a:lnTo>
                      <a:pt x="481180" y="761061"/>
                    </a:lnTo>
                    <a:close/>
                  </a:path>
                </a:pathLst>
              </a:custGeom>
              <a:solidFill>
                <a:srgbClr val="E98241"/>
              </a:solidFill>
            </p:spPr>
            <p:txBody>
              <a:bodyPr wrap="square" lIns="0" tIns="0" rIns="0" bIns="0" rtlCol="0"/>
              <a:lstStyle/>
              <a:p>
                <a:endParaRPr/>
              </a:p>
            </p:txBody>
          </p:sp>
          <p:sp>
            <p:nvSpPr>
              <p:cNvPr id="9" name="object 9"/>
              <p:cNvSpPr/>
              <p:nvPr/>
            </p:nvSpPr>
            <p:spPr>
              <a:xfrm>
                <a:off x="1748527" y="3349889"/>
                <a:ext cx="587375" cy="407034"/>
              </a:xfrm>
              <a:custGeom>
                <a:avLst/>
                <a:gdLst/>
                <a:ahLst/>
                <a:cxnLst/>
                <a:rect l="l" t="t" r="r" b="b"/>
                <a:pathLst>
                  <a:path w="587375" h="407035">
                    <a:moveTo>
                      <a:pt x="550676" y="406503"/>
                    </a:moveTo>
                    <a:lnTo>
                      <a:pt x="36406" y="406503"/>
                    </a:lnTo>
                    <a:lnTo>
                      <a:pt x="22244" y="403132"/>
                    </a:lnTo>
                    <a:lnTo>
                      <a:pt x="10670" y="393931"/>
                    </a:lnTo>
                    <a:lnTo>
                      <a:pt x="2863" y="380274"/>
                    </a:lnTo>
                    <a:lnTo>
                      <a:pt x="0" y="363529"/>
                    </a:lnTo>
                    <a:lnTo>
                      <a:pt x="0" y="42973"/>
                    </a:lnTo>
                    <a:lnTo>
                      <a:pt x="2863" y="26267"/>
                    </a:lnTo>
                    <a:lnTo>
                      <a:pt x="10670" y="12605"/>
                    </a:lnTo>
                    <a:lnTo>
                      <a:pt x="22244" y="3383"/>
                    </a:lnTo>
                    <a:lnTo>
                      <a:pt x="36406" y="0"/>
                    </a:lnTo>
                    <a:lnTo>
                      <a:pt x="550676" y="0"/>
                    </a:lnTo>
                    <a:lnTo>
                      <a:pt x="564825" y="3383"/>
                    </a:lnTo>
                    <a:lnTo>
                      <a:pt x="576367" y="12605"/>
                    </a:lnTo>
                    <a:lnTo>
                      <a:pt x="584144" y="26267"/>
                    </a:lnTo>
                    <a:lnTo>
                      <a:pt x="586993" y="42973"/>
                    </a:lnTo>
                    <a:lnTo>
                      <a:pt x="586993" y="363529"/>
                    </a:lnTo>
                    <a:lnTo>
                      <a:pt x="584144" y="380274"/>
                    </a:lnTo>
                    <a:lnTo>
                      <a:pt x="576367" y="393931"/>
                    </a:lnTo>
                    <a:lnTo>
                      <a:pt x="564825" y="403132"/>
                    </a:lnTo>
                    <a:lnTo>
                      <a:pt x="550676" y="406503"/>
                    </a:lnTo>
                    <a:close/>
                  </a:path>
                </a:pathLst>
              </a:custGeom>
              <a:solidFill>
                <a:srgbClr val="A6D0ED"/>
              </a:solidFill>
            </p:spPr>
            <p:txBody>
              <a:bodyPr wrap="square" lIns="0" tIns="0" rIns="0" bIns="0" rtlCol="0"/>
              <a:lstStyle/>
              <a:p>
                <a:endParaRPr/>
              </a:p>
            </p:txBody>
          </p:sp>
          <p:sp>
            <p:nvSpPr>
              <p:cNvPr id="10" name="object 10"/>
              <p:cNvSpPr/>
              <p:nvPr/>
            </p:nvSpPr>
            <p:spPr>
              <a:xfrm>
                <a:off x="1748527" y="3349889"/>
                <a:ext cx="587375" cy="125095"/>
              </a:xfrm>
              <a:custGeom>
                <a:avLst/>
                <a:gdLst/>
                <a:ahLst/>
                <a:cxnLst/>
                <a:rect l="l" t="t" r="r" b="b"/>
                <a:pathLst>
                  <a:path w="587375" h="125095">
                    <a:moveTo>
                      <a:pt x="586993" y="124705"/>
                    </a:moveTo>
                    <a:lnTo>
                      <a:pt x="0" y="124705"/>
                    </a:lnTo>
                    <a:lnTo>
                      <a:pt x="0" y="42973"/>
                    </a:lnTo>
                    <a:lnTo>
                      <a:pt x="2863" y="26267"/>
                    </a:lnTo>
                    <a:lnTo>
                      <a:pt x="10670" y="12605"/>
                    </a:lnTo>
                    <a:lnTo>
                      <a:pt x="22244" y="3383"/>
                    </a:lnTo>
                    <a:lnTo>
                      <a:pt x="36406" y="0"/>
                    </a:lnTo>
                    <a:lnTo>
                      <a:pt x="550676" y="0"/>
                    </a:lnTo>
                    <a:lnTo>
                      <a:pt x="564825" y="3383"/>
                    </a:lnTo>
                    <a:lnTo>
                      <a:pt x="576367" y="12605"/>
                    </a:lnTo>
                    <a:lnTo>
                      <a:pt x="584144" y="26267"/>
                    </a:lnTo>
                    <a:lnTo>
                      <a:pt x="586993" y="42973"/>
                    </a:lnTo>
                    <a:lnTo>
                      <a:pt x="586993" y="124705"/>
                    </a:lnTo>
                    <a:close/>
                  </a:path>
                </a:pathLst>
              </a:custGeom>
              <a:solidFill>
                <a:srgbClr val="F7A64A"/>
              </a:solidFill>
            </p:spPr>
            <p:txBody>
              <a:bodyPr wrap="square" lIns="0" tIns="0" rIns="0" bIns="0" rtlCol="0"/>
              <a:lstStyle/>
              <a:p>
                <a:endParaRPr/>
              </a:p>
            </p:txBody>
          </p:sp>
          <p:sp>
            <p:nvSpPr>
              <p:cNvPr id="11" name="object 11"/>
              <p:cNvSpPr/>
              <p:nvPr/>
            </p:nvSpPr>
            <p:spPr>
              <a:xfrm>
                <a:off x="1545958" y="2699896"/>
                <a:ext cx="308610" cy="309245"/>
              </a:xfrm>
              <a:custGeom>
                <a:avLst/>
                <a:gdLst/>
                <a:ahLst/>
                <a:cxnLst/>
                <a:rect l="l" t="t" r="r" b="b"/>
                <a:pathLst>
                  <a:path w="308610" h="309244">
                    <a:moveTo>
                      <a:pt x="154325" y="308712"/>
                    </a:moveTo>
                    <a:lnTo>
                      <a:pt x="105529" y="300846"/>
                    </a:lnTo>
                    <a:lnTo>
                      <a:pt x="63162" y="278941"/>
                    </a:lnTo>
                    <a:lnTo>
                      <a:pt x="29762" y="245538"/>
                    </a:lnTo>
                    <a:lnTo>
                      <a:pt x="7863" y="203178"/>
                    </a:lnTo>
                    <a:lnTo>
                      <a:pt x="0" y="154401"/>
                    </a:lnTo>
                    <a:lnTo>
                      <a:pt x="7863" y="105615"/>
                    </a:lnTo>
                    <a:lnTo>
                      <a:pt x="29762" y="63232"/>
                    </a:lnTo>
                    <a:lnTo>
                      <a:pt x="63162" y="29802"/>
                    </a:lnTo>
                    <a:lnTo>
                      <a:pt x="105529" y="7875"/>
                    </a:lnTo>
                    <a:lnTo>
                      <a:pt x="154325" y="0"/>
                    </a:lnTo>
                    <a:lnTo>
                      <a:pt x="203078" y="7875"/>
                    </a:lnTo>
                    <a:lnTo>
                      <a:pt x="245418" y="29802"/>
                    </a:lnTo>
                    <a:lnTo>
                      <a:pt x="278805" y="63232"/>
                    </a:lnTo>
                    <a:lnTo>
                      <a:pt x="300699" y="105615"/>
                    </a:lnTo>
                    <a:lnTo>
                      <a:pt x="308561" y="154401"/>
                    </a:lnTo>
                    <a:lnTo>
                      <a:pt x="300699" y="203178"/>
                    </a:lnTo>
                    <a:lnTo>
                      <a:pt x="278805" y="245538"/>
                    </a:lnTo>
                    <a:lnTo>
                      <a:pt x="245418" y="278941"/>
                    </a:lnTo>
                    <a:lnTo>
                      <a:pt x="203078" y="300846"/>
                    </a:lnTo>
                    <a:lnTo>
                      <a:pt x="154325" y="308712"/>
                    </a:lnTo>
                    <a:close/>
                  </a:path>
                </a:pathLst>
              </a:custGeom>
              <a:solidFill>
                <a:srgbClr val="E98241"/>
              </a:solidFill>
            </p:spPr>
            <p:txBody>
              <a:bodyPr wrap="square" lIns="0" tIns="0" rIns="0" bIns="0" rtlCol="0"/>
              <a:lstStyle/>
              <a:p>
                <a:endParaRPr/>
              </a:p>
            </p:txBody>
          </p:sp>
          <p:sp>
            <p:nvSpPr>
              <p:cNvPr id="12" name="object 12"/>
              <p:cNvSpPr/>
              <p:nvPr/>
            </p:nvSpPr>
            <p:spPr>
              <a:xfrm>
                <a:off x="1582992" y="2736949"/>
                <a:ext cx="234582" cy="23469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719922" y="3759443"/>
                <a:ext cx="899794" cy="302895"/>
              </a:xfrm>
              <a:custGeom>
                <a:avLst/>
                <a:gdLst/>
                <a:ahLst/>
                <a:cxnLst/>
                <a:rect l="l" t="t" r="r" b="b"/>
                <a:pathLst>
                  <a:path w="899794" h="302895">
                    <a:moveTo>
                      <a:pt x="811891" y="302701"/>
                    </a:moveTo>
                    <a:lnTo>
                      <a:pt x="87878" y="302701"/>
                    </a:lnTo>
                    <a:lnTo>
                      <a:pt x="53681" y="295803"/>
                    </a:lnTo>
                    <a:lnTo>
                      <a:pt x="25747" y="276987"/>
                    </a:lnTo>
                    <a:lnTo>
                      <a:pt x="6908" y="249069"/>
                    </a:lnTo>
                    <a:lnTo>
                      <a:pt x="0" y="214869"/>
                    </a:lnTo>
                    <a:lnTo>
                      <a:pt x="6908" y="180655"/>
                    </a:lnTo>
                    <a:lnTo>
                      <a:pt x="25747" y="152707"/>
                    </a:lnTo>
                    <a:lnTo>
                      <a:pt x="53681" y="133860"/>
                    </a:lnTo>
                    <a:lnTo>
                      <a:pt x="87878" y="126948"/>
                    </a:lnTo>
                    <a:lnTo>
                      <a:pt x="96915" y="127410"/>
                    </a:lnTo>
                    <a:lnTo>
                      <a:pt x="105701" y="128764"/>
                    </a:lnTo>
                    <a:lnTo>
                      <a:pt x="114183" y="130960"/>
                    </a:lnTo>
                    <a:lnTo>
                      <a:pt x="122312" y="133946"/>
                    </a:lnTo>
                    <a:lnTo>
                      <a:pt x="121954" y="126948"/>
                    </a:lnTo>
                    <a:lnTo>
                      <a:pt x="128863" y="92748"/>
                    </a:lnTo>
                    <a:lnTo>
                      <a:pt x="147701" y="64831"/>
                    </a:lnTo>
                    <a:lnTo>
                      <a:pt x="175635" y="46014"/>
                    </a:lnTo>
                    <a:lnTo>
                      <a:pt x="209832" y="39116"/>
                    </a:lnTo>
                    <a:lnTo>
                      <a:pt x="232441" y="42052"/>
                    </a:lnTo>
                    <a:lnTo>
                      <a:pt x="252830" y="50364"/>
                    </a:lnTo>
                    <a:lnTo>
                      <a:pt x="270260" y="63301"/>
                    </a:lnTo>
                    <a:lnTo>
                      <a:pt x="283991" y="80116"/>
                    </a:lnTo>
                    <a:lnTo>
                      <a:pt x="294301" y="71188"/>
                    </a:lnTo>
                    <a:lnTo>
                      <a:pt x="306208" y="64404"/>
                    </a:lnTo>
                    <a:lnTo>
                      <a:pt x="319426" y="60094"/>
                    </a:lnTo>
                    <a:lnTo>
                      <a:pt x="333670" y="58584"/>
                    </a:lnTo>
                    <a:lnTo>
                      <a:pt x="344580" y="59452"/>
                    </a:lnTo>
                    <a:lnTo>
                      <a:pt x="354911" y="61960"/>
                    </a:lnTo>
                    <a:lnTo>
                      <a:pt x="364552" y="65965"/>
                    </a:lnTo>
                    <a:lnTo>
                      <a:pt x="373394" y="71324"/>
                    </a:lnTo>
                    <a:lnTo>
                      <a:pt x="384099" y="43072"/>
                    </a:lnTo>
                    <a:lnTo>
                      <a:pt x="403345" y="20455"/>
                    </a:lnTo>
                    <a:lnTo>
                      <a:pt x="429182" y="5441"/>
                    </a:lnTo>
                    <a:lnTo>
                      <a:pt x="459659" y="0"/>
                    </a:lnTo>
                    <a:lnTo>
                      <a:pt x="489356" y="5179"/>
                    </a:lnTo>
                    <a:lnTo>
                      <a:pt x="514707" y="19502"/>
                    </a:lnTo>
                    <a:lnTo>
                      <a:pt x="533920" y="41141"/>
                    </a:lnTo>
                    <a:lnTo>
                      <a:pt x="545206" y="68273"/>
                    </a:lnTo>
                    <a:lnTo>
                      <a:pt x="553179" y="64186"/>
                    </a:lnTo>
                    <a:lnTo>
                      <a:pt x="561706" y="61141"/>
                    </a:lnTo>
                    <a:lnTo>
                      <a:pt x="570704" y="59240"/>
                    </a:lnTo>
                    <a:lnTo>
                      <a:pt x="580089" y="58584"/>
                    </a:lnTo>
                    <a:lnTo>
                      <a:pt x="597517" y="60826"/>
                    </a:lnTo>
                    <a:lnTo>
                      <a:pt x="613256" y="67163"/>
                    </a:lnTo>
                    <a:lnTo>
                      <a:pt x="626759" y="77017"/>
                    </a:lnTo>
                    <a:lnTo>
                      <a:pt x="637479" y="89805"/>
                    </a:lnTo>
                    <a:lnTo>
                      <a:pt x="648160" y="77017"/>
                    </a:lnTo>
                    <a:lnTo>
                      <a:pt x="661657" y="67163"/>
                    </a:lnTo>
                    <a:lnTo>
                      <a:pt x="677390" y="60826"/>
                    </a:lnTo>
                    <a:lnTo>
                      <a:pt x="694779" y="58584"/>
                    </a:lnTo>
                    <a:lnTo>
                      <a:pt x="721383" y="63954"/>
                    </a:lnTo>
                    <a:lnTo>
                      <a:pt x="743102" y="78602"/>
                    </a:lnTo>
                    <a:lnTo>
                      <a:pt x="757742" y="100331"/>
                    </a:lnTo>
                    <a:lnTo>
                      <a:pt x="763110" y="126948"/>
                    </a:lnTo>
                    <a:lnTo>
                      <a:pt x="763110" y="132600"/>
                    </a:lnTo>
                    <a:lnTo>
                      <a:pt x="762303" y="137983"/>
                    </a:lnTo>
                    <a:lnTo>
                      <a:pt x="761047" y="143186"/>
                    </a:lnTo>
                    <a:lnTo>
                      <a:pt x="772371" y="136334"/>
                    </a:lnTo>
                    <a:lnTo>
                      <a:pt x="784721" y="131232"/>
                    </a:lnTo>
                    <a:lnTo>
                      <a:pt x="797944" y="128047"/>
                    </a:lnTo>
                    <a:lnTo>
                      <a:pt x="811891" y="126948"/>
                    </a:lnTo>
                    <a:lnTo>
                      <a:pt x="846075" y="133860"/>
                    </a:lnTo>
                    <a:lnTo>
                      <a:pt x="873978" y="152707"/>
                    </a:lnTo>
                    <a:lnTo>
                      <a:pt x="892785" y="180655"/>
                    </a:lnTo>
                    <a:lnTo>
                      <a:pt x="899680" y="214869"/>
                    </a:lnTo>
                    <a:lnTo>
                      <a:pt x="892785" y="249069"/>
                    </a:lnTo>
                    <a:lnTo>
                      <a:pt x="873978" y="276987"/>
                    </a:lnTo>
                    <a:lnTo>
                      <a:pt x="846075" y="295803"/>
                    </a:lnTo>
                    <a:lnTo>
                      <a:pt x="811891" y="302701"/>
                    </a:lnTo>
                    <a:close/>
                  </a:path>
                </a:pathLst>
              </a:custGeom>
              <a:solidFill>
                <a:srgbClr val="53C285"/>
              </a:solidFill>
            </p:spPr>
            <p:txBody>
              <a:bodyPr wrap="square" lIns="0" tIns="0" rIns="0" bIns="0" rtlCol="0"/>
              <a:lstStyle/>
              <a:p>
                <a:endParaRPr/>
              </a:p>
            </p:txBody>
          </p:sp>
        </p:grpSp>
        <p:sp>
          <p:nvSpPr>
            <p:cNvPr id="14" name="object 14"/>
            <p:cNvSpPr txBox="1"/>
            <p:nvPr/>
          </p:nvSpPr>
          <p:spPr>
            <a:xfrm>
              <a:off x="563485" y="4056109"/>
              <a:ext cx="1616710" cy="284480"/>
            </a:xfrm>
            <a:prstGeom prst="rect">
              <a:avLst/>
            </a:prstGeom>
          </p:spPr>
          <p:txBody>
            <a:bodyPr vert="horz" wrap="square" lIns="0" tIns="12700" rIns="0" bIns="0" rtlCol="0">
              <a:spAutoFit/>
            </a:bodyPr>
            <a:lstStyle/>
            <a:p>
              <a:pPr marL="12700">
                <a:lnSpc>
                  <a:spcPct val="100000"/>
                </a:lnSpc>
                <a:spcBef>
                  <a:spcPts val="100"/>
                </a:spcBef>
              </a:pPr>
              <a:r>
                <a:rPr sz="1700" b="1" spc="50" dirty="0">
                  <a:solidFill>
                    <a:srgbClr val="003399"/>
                  </a:solidFill>
                  <a:latin typeface="Arial"/>
                  <a:cs typeface="Arial"/>
                </a:rPr>
                <a:t>L’importation</a:t>
              </a:r>
              <a:r>
                <a:rPr sz="1700" b="1" spc="-80" dirty="0">
                  <a:solidFill>
                    <a:srgbClr val="003399"/>
                  </a:solidFill>
                  <a:latin typeface="Arial"/>
                  <a:cs typeface="Arial"/>
                </a:rPr>
                <a:t> </a:t>
              </a:r>
              <a:r>
                <a:rPr sz="1700" b="1" spc="-85" dirty="0">
                  <a:solidFill>
                    <a:srgbClr val="003399"/>
                  </a:solidFill>
                  <a:latin typeface="Arial"/>
                  <a:cs typeface="Arial"/>
                </a:rPr>
                <a:t>:</a:t>
              </a:r>
              <a:endParaRPr sz="1700" dirty="0">
                <a:latin typeface="Arial"/>
                <a:cs typeface="Arial"/>
              </a:endParaRPr>
            </a:p>
          </p:txBody>
        </p:sp>
        <p:sp>
          <p:nvSpPr>
            <p:cNvPr id="16" name="object 16"/>
            <p:cNvSpPr txBox="1"/>
            <p:nvPr/>
          </p:nvSpPr>
          <p:spPr>
            <a:xfrm>
              <a:off x="226824" y="4369521"/>
              <a:ext cx="2282825" cy="797654"/>
            </a:xfrm>
            <a:prstGeom prst="rect">
              <a:avLst/>
            </a:prstGeom>
          </p:spPr>
          <p:txBody>
            <a:bodyPr vert="horz" wrap="square" lIns="0" tIns="12700" rIns="0" bIns="0" rtlCol="0">
              <a:spAutoFit/>
            </a:bodyPr>
            <a:lstStyle/>
            <a:p>
              <a:pPr marL="12700" algn="ctr">
                <a:lnSpc>
                  <a:spcPct val="100000"/>
                </a:lnSpc>
                <a:spcBef>
                  <a:spcPts val="100"/>
                </a:spcBef>
              </a:pPr>
              <a:r>
                <a:rPr lang="fr-FR" sz="1700" dirty="0">
                  <a:solidFill>
                    <a:srgbClr val="003399"/>
                  </a:solidFill>
                  <a:latin typeface="Arial" panose="020B0604020202020204" pitchFamily="34" charset="0"/>
                  <a:cs typeface="Arial" panose="020B0604020202020204" pitchFamily="34" charset="0"/>
                </a:rPr>
                <a:t>Consommation de la vie privée débordant sur le travail</a:t>
              </a:r>
              <a:endParaRPr lang="fr-FR" sz="1700" dirty="0">
                <a:latin typeface="Arial" panose="020B0604020202020204" pitchFamily="34" charset="0"/>
                <a:cs typeface="Arial" panose="020B0604020202020204" pitchFamily="34" charset="0"/>
              </a:endParaRPr>
            </a:p>
          </p:txBody>
        </p:sp>
      </p:grpSp>
      <p:sp>
        <p:nvSpPr>
          <p:cNvPr id="17" name="object 17"/>
          <p:cNvSpPr txBox="1">
            <a:spLocks noGrp="1"/>
          </p:cNvSpPr>
          <p:nvPr>
            <p:ph type="title"/>
          </p:nvPr>
        </p:nvSpPr>
        <p:spPr>
          <a:xfrm>
            <a:off x="401651" y="237578"/>
            <a:ext cx="8911590" cy="1316990"/>
          </a:xfrm>
          <a:prstGeom prst="rect">
            <a:avLst/>
          </a:prstGeom>
        </p:spPr>
        <p:txBody>
          <a:bodyPr vert="horz" wrap="square" lIns="0" tIns="12700" rIns="0" bIns="0" rtlCol="0">
            <a:spAutoFit/>
          </a:bodyPr>
          <a:lstStyle/>
          <a:p>
            <a:pPr marL="12700">
              <a:lnSpc>
                <a:spcPts val="5265"/>
              </a:lnSpc>
              <a:spcBef>
                <a:spcPts val="100"/>
              </a:spcBef>
            </a:pPr>
            <a:r>
              <a:rPr sz="4400" spc="-190" dirty="0">
                <a:solidFill>
                  <a:srgbClr val="78BDBC"/>
                </a:solidFill>
              </a:rPr>
              <a:t>CONSOMMATION </a:t>
            </a:r>
            <a:r>
              <a:rPr sz="4400" spc="-210" dirty="0">
                <a:solidFill>
                  <a:srgbClr val="78BDBC"/>
                </a:solidFill>
              </a:rPr>
              <a:t>ET </a:t>
            </a:r>
            <a:r>
              <a:rPr sz="4400" spc="-310" dirty="0">
                <a:solidFill>
                  <a:srgbClr val="78BDBC"/>
                </a:solidFill>
              </a:rPr>
              <a:t>TRAVAIL</a:t>
            </a:r>
            <a:r>
              <a:rPr sz="4400" spc="-509" dirty="0">
                <a:solidFill>
                  <a:srgbClr val="78BDBC"/>
                </a:solidFill>
              </a:rPr>
              <a:t> </a:t>
            </a:r>
            <a:r>
              <a:rPr sz="4400" spc="-700" dirty="0">
                <a:solidFill>
                  <a:srgbClr val="78BDBC"/>
                </a:solidFill>
              </a:rPr>
              <a:t>:</a:t>
            </a:r>
            <a:endParaRPr sz="4400" dirty="0"/>
          </a:p>
          <a:p>
            <a:pPr marL="156210">
              <a:lnSpc>
                <a:spcPts val="4905"/>
              </a:lnSpc>
            </a:pPr>
            <a:r>
              <a:rPr sz="4100" spc="-530" dirty="0">
                <a:solidFill>
                  <a:srgbClr val="78BDBC"/>
                </a:solidFill>
              </a:rPr>
              <a:t>3 </a:t>
            </a:r>
            <a:r>
              <a:rPr sz="4100" spc="-355" dirty="0">
                <a:solidFill>
                  <a:srgbClr val="78BDBC"/>
                </a:solidFill>
              </a:rPr>
              <a:t>ORIGINES</a:t>
            </a:r>
            <a:r>
              <a:rPr sz="4100" spc="-30" dirty="0">
                <a:solidFill>
                  <a:srgbClr val="78BDBC"/>
                </a:solidFill>
              </a:rPr>
              <a:t> </a:t>
            </a:r>
            <a:r>
              <a:rPr sz="4100" spc="-250" dirty="0">
                <a:solidFill>
                  <a:srgbClr val="78BDBC"/>
                </a:solidFill>
              </a:rPr>
              <a:t>POSSIBLES</a:t>
            </a:r>
            <a:endParaRPr sz="4100" dirty="0"/>
          </a:p>
        </p:txBody>
      </p:sp>
      <p:grpSp>
        <p:nvGrpSpPr>
          <p:cNvPr id="59" name="Groupe 58">
            <a:extLst>
              <a:ext uri="{FF2B5EF4-FFF2-40B4-BE49-F238E27FC236}">
                <a16:creationId xmlns:a16="http://schemas.microsoft.com/office/drawing/2014/main" id="{DDDEDB42-9A39-4325-9A19-7394FCC3D695}"/>
              </a:ext>
            </a:extLst>
          </p:cNvPr>
          <p:cNvGrpSpPr/>
          <p:nvPr/>
        </p:nvGrpSpPr>
        <p:grpSpPr>
          <a:xfrm>
            <a:off x="1593191" y="5209123"/>
            <a:ext cx="3731260" cy="1912905"/>
            <a:chOff x="1593191" y="5209123"/>
            <a:chExt cx="3731260" cy="1912905"/>
          </a:xfrm>
        </p:grpSpPr>
        <p:grpSp>
          <p:nvGrpSpPr>
            <p:cNvPr id="18" name="object 18"/>
            <p:cNvGrpSpPr/>
            <p:nvPr/>
          </p:nvGrpSpPr>
          <p:grpSpPr>
            <a:xfrm>
              <a:off x="1917300" y="5209123"/>
              <a:ext cx="924560" cy="1303655"/>
              <a:chOff x="1917300" y="5209123"/>
              <a:chExt cx="924560" cy="1303655"/>
            </a:xfrm>
          </p:grpSpPr>
          <p:sp>
            <p:nvSpPr>
              <p:cNvPr id="19" name="object 19"/>
              <p:cNvSpPr/>
              <p:nvPr/>
            </p:nvSpPr>
            <p:spPr>
              <a:xfrm>
                <a:off x="1964429" y="6172779"/>
                <a:ext cx="829944" cy="339725"/>
              </a:xfrm>
              <a:custGeom>
                <a:avLst/>
                <a:gdLst/>
                <a:ahLst/>
                <a:cxnLst/>
                <a:rect l="l" t="t" r="r" b="b"/>
                <a:pathLst>
                  <a:path w="829944" h="339725">
                    <a:moveTo>
                      <a:pt x="804082" y="339490"/>
                    </a:moveTo>
                    <a:lnTo>
                      <a:pt x="25669" y="339490"/>
                    </a:lnTo>
                    <a:lnTo>
                      <a:pt x="15677" y="337460"/>
                    </a:lnTo>
                    <a:lnTo>
                      <a:pt x="7518" y="331924"/>
                    </a:lnTo>
                    <a:lnTo>
                      <a:pt x="2017" y="323713"/>
                    </a:lnTo>
                    <a:lnTo>
                      <a:pt x="0" y="313658"/>
                    </a:lnTo>
                    <a:lnTo>
                      <a:pt x="0" y="220669"/>
                    </a:lnTo>
                    <a:lnTo>
                      <a:pt x="5226" y="174024"/>
                    </a:lnTo>
                    <a:lnTo>
                      <a:pt x="20216" y="130758"/>
                    </a:lnTo>
                    <a:lnTo>
                      <a:pt x="43937" y="92204"/>
                    </a:lnTo>
                    <a:lnTo>
                      <a:pt x="75353" y="59697"/>
                    </a:lnTo>
                    <a:lnTo>
                      <a:pt x="113432" y="34570"/>
                    </a:lnTo>
                    <a:lnTo>
                      <a:pt x="157140" y="18157"/>
                    </a:lnTo>
                    <a:lnTo>
                      <a:pt x="229319" y="0"/>
                    </a:lnTo>
                    <a:lnTo>
                      <a:pt x="239951" y="45001"/>
                    </a:lnTo>
                    <a:lnTo>
                      <a:pt x="260639" y="85109"/>
                    </a:lnTo>
                    <a:lnTo>
                      <a:pt x="289928" y="118858"/>
                    </a:lnTo>
                    <a:lnTo>
                      <a:pt x="326366" y="144780"/>
                    </a:lnTo>
                    <a:lnTo>
                      <a:pt x="368500" y="161409"/>
                    </a:lnTo>
                    <a:lnTo>
                      <a:pt x="414875" y="167278"/>
                    </a:lnTo>
                    <a:lnTo>
                      <a:pt x="461251" y="161409"/>
                    </a:lnTo>
                    <a:lnTo>
                      <a:pt x="503384" y="144781"/>
                    </a:lnTo>
                    <a:lnTo>
                      <a:pt x="539821" y="118859"/>
                    </a:lnTo>
                    <a:lnTo>
                      <a:pt x="569111" y="85111"/>
                    </a:lnTo>
                    <a:lnTo>
                      <a:pt x="589798" y="45002"/>
                    </a:lnTo>
                    <a:lnTo>
                      <a:pt x="600432" y="0"/>
                    </a:lnTo>
                    <a:lnTo>
                      <a:pt x="672610" y="18157"/>
                    </a:lnTo>
                    <a:lnTo>
                      <a:pt x="716318" y="34570"/>
                    </a:lnTo>
                    <a:lnTo>
                      <a:pt x="754397" y="59697"/>
                    </a:lnTo>
                    <a:lnTo>
                      <a:pt x="785814" y="92204"/>
                    </a:lnTo>
                    <a:lnTo>
                      <a:pt x="809534" y="130758"/>
                    </a:lnTo>
                    <a:lnTo>
                      <a:pt x="824524" y="174024"/>
                    </a:lnTo>
                    <a:lnTo>
                      <a:pt x="829751" y="220669"/>
                    </a:lnTo>
                    <a:lnTo>
                      <a:pt x="829751" y="313658"/>
                    </a:lnTo>
                    <a:lnTo>
                      <a:pt x="827734" y="323713"/>
                    </a:lnTo>
                    <a:lnTo>
                      <a:pt x="822233" y="331924"/>
                    </a:lnTo>
                    <a:lnTo>
                      <a:pt x="814073" y="337460"/>
                    </a:lnTo>
                    <a:lnTo>
                      <a:pt x="804082" y="339490"/>
                    </a:lnTo>
                    <a:close/>
                  </a:path>
                </a:pathLst>
              </a:custGeom>
              <a:solidFill>
                <a:srgbClr val="61A3FA"/>
              </a:solidFill>
            </p:spPr>
            <p:txBody>
              <a:bodyPr wrap="square" lIns="0" tIns="0" rIns="0" bIns="0" rtlCol="0"/>
              <a:lstStyle/>
              <a:p>
                <a:endParaRPr/>
              </a:p>
            </p:txBody>
          </p:sp>
          <p:sp>
            <p:nvSpPr>
              <p:cNvPr id="20" name="object 20"/>
              <p:cNvSpPr/>
              <p:nvPr/>
            </p:nvSpPr>
            <p:spPr>
              <a:xfrm>
                <a:off x="2193759" y="6152186"/>
                <a:ext cx="371475" cy="187960"/>
              </a:xfrm>
              <a:custGeom>
                <a:avLst/>
                <a:gdLst/>
                <a:ahLst/>
                <a:cxnLst/>
                <a:rect l="l" t="t" r="r" b="b"/>
                <a:pathLst>
                  <a:path w="371475" h="187960">
                    <a:moveTo>
                      <a:pt x="185546" y="187869"/>
                    </a:moveTo>
                    <a:lnTo>
                      <a:pt x="139170" y="182001"/>
                    </a:lnTo>
                    <a:lnTo>
                      <a:pt x="97036" y="165374"/>
                    </a:lnTo>
                    <a:lnTo>
                      <a:pt x="60598" y="139454"/>
                    </a:lnTo>
                    <a:lnTo>
                      <a:pt x="31310" y="105705"/>
                    </a:lnTo>
                    <a:lnTo>
                      <a:pt x="10626" y="65594"/>
                    </a:lnTo>
                    <a:lnTo>
                      <a:pt x="0" y="20585"/>
                    </a:lnTo>
                    <a:lnTo>
                      <a:pt x="81830" y="0"/>
                    </a:lnTo>
                    <a:lnTo>
                      <a:pt x="289261" y="0"/>
                    </a:lnTo>
                    <a:lnTo>
                      <a:pt x="371092" y="20585"/>
                    </a:lnTo>
                    <a:lnTo>
                      <a:pt x="360466" y="65594"/>
                    </a:lnTo>
                    <a:lnTo>
                      <a:pt x="339781" y="105705"/>
                    </a:lnTo>
                    <a:lnTo>
                      <a:pt x="310493" y="139454"/>
                    </a:lnTo>
                    <a:lnTo>
                      <a:pt x="274055" y="165374"/>
                    </a:lnTo>
                    <a:lnTo>
                      <a:pt x="231922" y="182001"/>
                    </a:lnTo>
                    <a:lnTo>
                      <a:pt x="185546" y="187869"/>
                    </a:lnTo>
                    <a:close/>
                  </a:path>
                </a:pathLst>
              </a:custGeom>
              <a:solidFill>
                <a:srgbClr val="E6F6FE"/>
              </a:solidFill>
            </p:spPr>
            <p:txBody>
              <a:bodyPr wrap="square" lIns="0" tIns="0" rIns="0" bIns="0" rtlCol="0"/>
              <a:lstStyle/>
              <a:p>
                <a:endParaRPr/>
              </a:p>
            </p:txBody>
          </p:sp>
          <p:sp>
            <p:nvSpPr>
              <p:cNvPr id="21" name="object 21"/>
              <p:cNvSpPr/>
              <p:nvPr/>
            </p:nvSpPr>
            <p:spPr>
              <a:xfrm>
                <a:off x="2388102" y="6190025"/>
                <a:ext cx="406400" cy="322580"/>
              </a:xfrm>
              <a:custGeom>
                <a:avLst/>
                <a:gdLst/>
                <a:ahLst/>
                <a:cxnLst/>
                <a:rect l="l" t="t" r="r" b="b"/>
                <a:pathLst>
                  <a:path w="406400" h="322579">
                    <a:moveTo>
                      <a:pt x="380399" y="322243"/>
                    </a:moveTo>
                    <a:lnTo>
                      <a:pt x="0" y="322243"/>
                    </a:lnTo>
                    <a:lnTo>
                      <a:pt x="24567" y="304653"/>
                    </a:lnTo>
                    <a:lnTo>
                      <a:pt x="48619" y="285624"/>
                    </a:lnTo>
                    <a:lnTo>
                      <a:pt x="94881" y="243288"/>
                    </a:lnTo>
                    <a:lnTo>
                      <a:pt x="129410" y="205760"/>
                    </a:lnTo>
                    <a:lnTo>
                      <a:pt x="160214" y="166599"/>
                    </a:lnTo>
                    <a:lnTo>
                      <a:pt x="187252" y="126125"/>
                    </a:lnTo>
                    <a:lnTo>
                      <a:pt x="210479" y="84655"/>
                    </a:lnTo>
                    <a:lnTo>
                      <a:pt x="229852" y="42507"/>
                    </a:lnTo>
                    <a:lnTo>
                      <a:pt x="245329" y="0"/>
                    </a:lnTo>
                    <a:lnTo>
                      <a:pt x="248946" y="911"/>
                    </a:lnTo>
                    <a:lnTo>
                      <a:pt x="292648" y="17326"/>
                    </a:lnTo>
                    <a:lnTo>
                      <a:pt x="330722" y="42452"/>
                    </a:lnTo>
                    <a:lnTo>
                      <a:pt x="362135" y="74958"/>
                    </a:lnTo>
                    <a:lnTo>
                      <a:pt x="385853" y="113509"/>
                    </a:lnTo>
                    <a:lnTo>
                      <a:pt x="400842" y="156774"/>
                    </a:lnTo>
                    <a:lnTo>
                      <a:pt x="406068" y="203420"/>
                    </a:lnTo>
                    <a:lnTo>
                      <a:pt x="406068" y="296412"/>
                    </a:lnTo>
                    <a:lnTo>
                      <a:pt x="404051" y="306466"/>
                    </a:lnTo>
                    <a:lnTo>
                      <a:pt x="398550" y="314677"/>
                    </a:lnTo>
                    <a:lnTo>
                      <a:pt x="390391" y="320213"/>
                    </a:lnTo>
                    <a:lnTo>
                      <a:pt x="380399" y="322243"/>
                    </a:lnTo>
                    <a:close/>
                  </a:path>
                </a:pathLst>
              </a:custGeom>
              <a:solidFill>
                <a:srgbClr val="5391F9"/>
              </a:solidFill>
            </p:spPr>
            <p:txBody>
              <a:bodyPr wrap="square" lIns="0" tIns="0" rIns="0" bIns="0" rtlCol="0"/>
              <a:lstStyle/>
              <a:p>
                <a:endParaRPr/>
              </a:p>
            </p:txBody>
          </p:sp>
          <p:sp>
            <p:nvSpPr>
              <p:cNvPr id="22" name="object 22"/>
              <p:cNvSpPr/>
              <p:nvPr/>
            </p:nvSpPr>
            <p:spPr>
              <a:xfrm>
                <a:off x="2275589" y="6032159"/>
                <a:ext cx="207431" cy="224398"/>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2120014" y="5539002"/>
                <a:ext cx="518795" cy="516890"/>
              </a:xfrm>
              <a:custGeom>
                <a:avLst/>
                <a:gdLst/>
                <a:ahLst/>
                <a:cxnLst/>
                <a:rect l="l" t="t" r="r" b="b"/>
                <a:pathLst>
                  <a:path w="518794" h="516889">
                    <a:moveTo>
                      <a:pt x="259290" y="516641"/>
                    </a:moveTo>
                    <a:lnTo>
                      <a:pt x="212682" y="512437"/>
                    </a:lnTo>
                    <a:lnTo>
                      <a:pt x="168815" y="500317"/>
                    </a:lnTo>
                    <a:lnTo>
                      <a:pt x="128421" y="481016"/>
                    </a:lnTo>
                    <a:lnTo>
                      <a:pt x="92233" y="455274"/>
                    </a:lnTo>
                    <a:lnTo>
                      <a:pt x="60982" y="423825"/>
                    </a:lnTo>
                    <a:lnTo>
                      <a:pt x="35400" y="387408"/>
                    </a:lnTo>
                    <a:lnTo>
                      <a:pt x="16221" y="346758"/>
                    </a:lnTo>
                    <a:lnTo>
                      <a:pt x="4177" y="302614"/>
                    </a:lnTo>
                    <a:lnTo>
                      <a:pt x="0" y="255711"/>
                    </a:lnTo>
                    <a:lnTo>
                      <a:pt x="0" y="0"/>
                    </a:lnTo>
                    <a:lnTo>
                      <a:pt x="518581" y="0"/>
                    </a:lnTo>
                    <a:lnTo>
                      <a:pt x="518581" y="255711"/>
                    </a:lnTo>
                    <a:lnTo>
                      <a:pt x="514403" y="302614"/>
                    </a:lnTo>
                    <a:lnTo>
                      <a:pt x="502359" y="346758"/>
                    </a:lnTo>
                    <a:lnTo>
                      <a:pt x="483180" y="387408"/>
                    </a:lnTo>
                    <a:lnTo>
                      <a:pt x="457599" y="423825"/>
                    </a:lnTo>
                    <a:lnTo>
                      <a:pt x="426348" y="455274"/>
                    </a:lnTo>
                    <a:lnTo>
                      <a:pt x="390159" y="481016"/>
                    </a:lnTo>
                    <a:lnTo>
                      <a:pt x="349765" y="500317"/>
                    </a:lnTo>
                    <a:lnTo>
                      <a:pt x="305898" y="512437"/>
                    </a:lnTo>
                    <a:lnTo>
                      <a:pt x="259290" y="516641"/>
                    </a:lnTo>
                    <a:close/>
                  </a:path>
                </a:pathLst>
              </a:custGeom>
              <a:solidFill>
                <a:srgbClr val="FED1A3"/>
              </a:solidFill>
            </p:spPr>
            <p:txBody>
              <a:bodyPr wrap="square" lIns="0" tIns="0" rIns="0" bIns="0" rtlCol="0"/>
              <a:lstStyle/>
              <a:p>
                <a:endParaRPr/>
              </a:p>
            </p:txBody>
          </p:sp>
          <p:sp>
            <p:nvSpPr>
              <p:cNvPr id="24" name="object 24"/>
              <p:cNvSpPr/>
              <p:nvPr/>
            </p:nvSpPr>
            <p:spPr>
              <a:xfrm>
                <a:off x="2327448" y="5539002"/>
                <a:ext cx="311150" cy="516890"/>
              </a:xfrm>
              <a:custGeom>
                <a:avLst/>
                <a:gdLst/>
                <a:ahLst/>
                <a:cxnLst/>
                <a:rect l="l" t="t" r="r" b="b"/>
                <a:pathLst>
                  <a:path w="311150" h="516889">
                    <a:moveTo>
                      <a:pt x="51859" y="516641"/>
                    </a:moveTo>
                    <a:lnTo>
                      <a:pt x="38619" y="516306"/>
                    </a:lnTo>
                    <a:lnTo>
                      <a:pt x="25553" y="515312"/>
                    </a:lnTo>
                    <a:lnTo>
                      <a:pt x="12674" y="513676"/>
                    </a:lnTo>
                    <a:lnTo>
                      <a:pt x="0" y="511416"/>
                    </a:lnTo>
                    <a:lnTo>
                      <a:pt x="42892" y="498665"/>
                    </a:lnTo>
                    <a:lnTo>
                      <a:pt x="82340" y="479014"/>
                    </a:lnTo>
                    <a:lnTo>
                      <a:pt x="117641" y="453169"/>
                    </a:lnTo>
                    <a:lnTo>
                      <a:pt x="148096" y="421835"/>
                    </a:lnTo>
                    <a:lnTo>
                      <a:pt x="173004" y="385717"/>
                    </a:lnTo>
                    <a:lnTo>
                      <a:pt x="191663" y="345521"/>
                    </a:lnTo>
                    <a:lnTo>
                      <a:pt x="203372" y="301950"/>
                    </a:lnTo>
                    <a:lnTo>
                      <a:pt x="207431" y="255711"/>
                    </a:lnTo>
                    <a:lnTo>
                      <a:pt x="207431" y="0"/>
                    </a:lnTo>
                    <a:lnTo>
                      <a:pt x="311149" y="0"/>
                    </a:lnTo>
                    <a:lnTo>
                      <a:pt x="311149" y="255711"/>
                    </a:lnTo>
                    <a:lnTo>
                      <a:pt x="306972" y="302614"/>
                    </a:lnTo>
                    <a:lnTo>
                      <a:pt x="294927" y="346758"/>
                    </a:lnTo>
                    <a:lnTo>
                      <a:pt x="275748" y="387408"/>
                    </a:lnTo>
                    <a:lnTo>
                      <a:pt x="250167" y="423825"/>
                    </a:lnTo>
                    <a:lnTo>
                      <a:pt x="218916" y="455274"/>
                    </a:lnTo>
                    <a:lnTo>
                      <a:pt x="182727" y="481016"/>
                    </a:lnTo>
                    <a:lnTo>
                      <a:pt x="142333" y="500317"/>
                    </a:lnTo>
                    <a:lnTo>
                      <a:pt x="98466" y="512437"/>
                    </a:lnTo>
                    <a:lnTo>
                      <a:pt x="51859" y="516641"/>
                    </a:lnTo>
                    <a:close/>
                  </a:path>
                </a:pathLst>
              </a:custGeom>
              <a:solidFill>
                <a:srgbClr val="FFBD86"/>
              </a:solidFill>
            </p:spPr>
            <p:txBody>
              <a:bodyPr wrap="square" lIns="0" tIns="0" rIns="0" bIns="0" rtlCol="0"/>
              <a:lstStyle/>
              <a:p>
                <a:endParaRPr/>
              </a:p>
            </p:txBody>
          </p:sp>
          <p:sp>
            <p:nvSpPr>
              <p:cNvPr id="25" name="object 25"/>
              <p:cNvSpPr/>
              <p:nvPr/>
            </p:nvSpPr>
            <p:spPr>
              <a:xfrm>
                <a:off x="2068158" y="5228494"/>
                <a:ext cx="622300" cy="566420"/>
              </a:xfrm>
              <a:custGeom>
                <a:avLst/>
                <a:gdLst/>
                <a:ahLst/>
                <a:cxnLst/>
                <a:rect l="l" t="t" r="r" b="b"/>
                <a:pathLst>
                  <a:path w="622300" h="566420">
                    <a:moveTo>
                      <a:pt x="51856" y="566219"/>
                    </a:moveTo>
                    <a:lnTo>
                      <a:pt x="51856" y="435754"/>
                    </a:lnTo>
                    <a:lnTo>
                      <a:pt x="0" y="435754"/>
                    </a:lnTo>
                    <a:lnTo>
                      <a:pt x="0" y="313116"/>
                    </a:lnTo>
                    <a:lnTo>
                      <a:pt x="3373" y="266846"/>
                    </a:lnTo>
                    <a:lnTo>
                      <a:pt x="13173" y="222684"/>
                    </a:lnTo>
                    <a:lnTo>
                      <a:pt x="28918" y="181114"/>
                    </a:lnTo>
                    <a:lnTo>
                      <a:pt x="50127" y="142621"/>
                    </a:lnTo>
                    <a:lnTo>
                      <a:pt x="76318" y="107689"/>
                    </a:lnTo>
                    <a:lnTo>
                      <a:pt x="107011" y="76802"/>
                    </a:lnTo>
                    <a:lnTo>
                      <a:pt x="141723" y="50445"/>
                    </a:lnTo>
                    <a:lnTo>
                      <a:pt x="179975" y="29101"/>
                    </a:lnTo>
                    <a:lnTo>
                      <a:pt x="221283" y="13257"/>
                    </a:lnTo>
                    <a:lnTo>
                      <a:pt x="265168" y="3394"/>
                    </a:lnTo>
                    <a:lnTo>
                      <a:pt x="311147" y="0"/>
                    </a:lnTo>
                    <a:lnTo>
                      <a:pt x="357126" y="3395"/>
                    </a:lnTo>
                    <a:lnTo>
                      <a:pt x="401011" y="13258"/>
                    </a:lnTo>
                    <a:lnTo>
                      <a:pt x="442319" y="29103"/>
                    </a:lnTo>
                    <a:lnTo>
                      <a:pt x="480570" y="50446"/>
                    </a:lnTo>
                    <a:lnTo>
                      <a:pt x="515283" y="76803"/>
                    </a:lnTo>
                    <a:lnTo>
                      <a:pt x="545975" y="107691"/>
                    </a:lnTo>
                    <a:lnTo>
                      <a:pt x="572167" y="142623"/>
                    </a:lnTo>
                    <a:lnTo>
                      <a:pt x="593375" y="181117"/>
                    </a:lnTo>
                    <a:lnTo>
                      <a:pt x="609121" y="222687"/>
                    </a:lnTo>
                    <a:lnTo>
                      <a:pt x="618921" y="266850"/>
                    </a:lnTo>
                    <a:lnTo>
                      <a:pt x="622294" y="313116"/>
                    </a:lnTo>
                    <a:lnTo>
                      <a:pt x="622294" y="331386"/>
                    </a:lnTo>
                    <a:lnTo>
                      <a:pt x="445383" y="331386"/>
                    </a:lnTo>
                    <a:lnTo>
                      <a:pt x="439027" y="334962"/>
                    </a:lnTo>
                    <a:lnTo>
                      <a:pt x="390760" y="391961"/>
                    </a:lnTo>
                    <a:lnTo>
                      <a:pt x="349394" y="420627"/>
                    </a:lnTo>
                    <a:lnTo>
                      <a:pt x="293838" y="442625"/>
                    </a:lnTo>
                    <a:lnTo>
                      <a:pt x="222988" y="451413"/>
                    </a:lnTo>
                    <a:lnTo>
                      <a:pt x="174311" y="451413"/>
                    </a:lnTo>
                    <a:lnTo>
                      <a:pt x="146174" y="455323"/>
                    </a:lnTo>
                    <a:lnTo>
                      <a:pt x="120580" y="466509"/>
                    </a:lnTo>
                    <a:lnTo>
                      <a:pt x="98872" y="484151"/>
                    </a:lnTo>
                    <a:lnTo>
                      <a:pt x="82394" y="507433"/>
                    </a:lnTo>
                    <a:lnTo>
                      <a:pt x="51856" y="566219"/>
                    </a:lnTo>
                    <a:close/>
                  </a:path>
                  <a:path w="622300" h="566420">
                    <a:moveTo>
                      <a:pt x="570438" y="566224"/>
                    </a:moveTo>
                    <a:lnTo>
                      <a:pt x="496094" y="362185"/>
                    </a:lnTo>
                    <a:lnTo>
                      <a:pt x="466434" y="333596"/>
                    </a:lnTo>
                    <a:lnTo>
                      <a:pt x="452275" y="331386"/>
                    </a:lnTo>
                    <a:lnTo>
                      <a:pt x="622294" y="331386"/>
                    </a:lnTo>
                    <a:lnTo>
                      <a:pt x="622294" y="435760"/>
                    </a:lnTo>
                    <a:lnTo>
                      <a:pt x="570438" y="435760"/>
                    </a:lnTo>
                    <a:lnTo>
                      <a:pt x="570438" y="566224"/>
                    </a:lnTo>
                    <a:close/>
                  </a:path>
                </a:pathLst>
              </a:custGeom>
              <a:solidFill>
                <a:srgbClr val="B36D3C"/>
              </a:solidFill>
            </p:spPr>
            <p:txBody>
              <a:bodyPr wrap="square" lIns="0" tIns="0" rIns="0" bIns="0" rtlCol="0"/>
              <a:lstStyle/>
              <a:p>
                <a:endParaRPr/>
              </a:p>
            </p:txBody>
          </p:sp>
          <p:sp>
            <p:nvSpPr>
              <p:cNvPr id="26" name="object 26"/>
              <p:cNvSpPr/>
              <p:nvPr/>
            </p:nvSpPr>
            <p:spPr>
              <a:xfrm>
                <a:off x="2334710" y="5268393"/>
                <a:ext cx="356235" cy="526415"/>
              </a:xfrm>
              <a:custGeom>
                <a:avLst/>
                <a:gdLst/>
                <a:ahLst/>
                <a:cxnLst/>
                <a:rect l="l" t="t" r="r" b="b"/>
                <a:pathLst>
                  <a:path w="356235" h="526414">
                    <a:moveTo>
                      <a:pt x="303885" y="526321"/>
                    </a:moveTo>
                    <a:lnTo>
                      <a:pt x="229542" y="322281"/>
                    </a:lnTo>
                    <a:lnTo>
                      <a:pt x="199882" y="293693"/>
                    </a:lnTo>
                    <a:lnTo>
                      <a:pt x="185723" y="291482"/>
                    </a:lnTo>
                    <a:lnTo>
                      <a:pt x="178851" y="291482"/>
                    </a:lnTo>
                    <a:lnTo>
                      <a:pt x="172505" y="295004"/>
                    </a:lnTo>
                    <a:lnTo>
                      <a:pt x="168845" y="300823"/>
                    </a:lnTo>
                    <a:lnTo>
                      <a:pt x="150225" y="325953"/>
                    </a:lnTo>
                    <a:lnTo>
                      <a:pt x="116869" y="358114"/>
                    </a:lnTo>
                    <a:lnTo>
                      <a:pt x="67290" y="388500"/>
                    </a:lnTo>
                    <a:lnTo>
                      <a:pt x="0" y="408304"/>
                    </a:lnTo>
                    <a:lnTo>
                      <a:pt x="47994" y="362963"/>
                    </a:lnTo>
                    <a:lnTo>
                      <a:pt x="87759" y="317292"/>
                    </a:lnTo>
                    <a:lnTo>
                      <a:pt x="120019" y="271791"/>
                    </a:lnTo>
                    <a:lnTo>
                      <a:pt x="145501" y="226958"/>
                    </a:lnTo>
                    <a:lnTo>
                      <a:pt x="164929" y="183295"/>
                    </a:lnTo>
                    <a:lnTo>
                      <a:pt x="179028" y="141301"/>
                    </a:lnTo>
                    <a:lnTo>
                      <a:pt x="188525" y="101474"/>
                    </a:lnTo>
                    <a:lnTo>
                      <a:pt x="196610" y="30324"/>
                    </a:lnTo>
                    <a:lnTo>
                      <a:pt x="196649" y="0"/>
                    </a:lnTo>
                    <a:lnTo>
                      <a:pt x="235353" y="25859"/>
                    </a:lnTo>
                    <a:lnTo>
                      <a:pt x="269705" y="57087"/>
                    </a:lnTo>
                    <a:lnTo>
                      <a:pt x="299121" y="93096"/>
                    </a:lnTo>
                    <a:lnTo>
                      <a:pt x="323016" y="133301"/>
                    </a:lnTo>
                    <a:lnTo>
                      <a:pt x="340808" y="177113"/>
                    </a:lnTo>
                    <a:lnTo>
                      <a:pt x="351911" y="223948"/>
                    </a:lnTo>
                    <a:lnTo>
                      <a:pt x="355742" y="273217"/>
                    </a:lnTo>
                    <a:lnTo>
                      <a:pt x="355742" y="395856"/>
                    </a:lnTo>
                    <a:lnTo>
                      <a:pt x="303885" y="395856"/>
                    </a:lnTo>
                    <a:lnTo>
                      <a:pt x="303885" y="526321"/>
                    </a:lnTo>
                    <a:close/>
                  </a:path>
                </a:pathLst>
              </a:custGeom>
              <a:solidFill>
                <a:srgbClr val="995D33"/>
              </a:solidFill>
            </p:spPr>
            <p:txBody>
              <a:bodyPr wrap="square" lIns="0" tIns="0" rIns="0" bIns="0" rtlCol="0"/>
              <a:lstStyle/>
              <a:p>
                <a:endParaRPr/>
              </a:p>
            </p:txBody>
          </p:sp>
          <p:sp>
            <p:nvSpPr>
              <p:cNvPr id="27" name="object 27"/>
              <p:cNvSpPr/>
              <p:nvPr/>
            </p:nvSpPr>
            <p:spPr>
              <a:xfrm>
                <a:off x="2638596" y="5638156"/>
                <a:ext cx="103715" cy="156558"/>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2016298" y="5638156"/>
                <a:ext cx="103715" cy="156558"/>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1917293" y="5295632"/>
                <a:ext cx="924560" cy="285115"/>
              </a:xfrm>
              <a:custGeom>
                <a:avLst/>
                <a:gdLst/>
                <a:ahLst/>
                <a:cxnLst/>
                <a:rect l="l" t="t" r="r" b="b"/>
                <a:pathLst>
                  <a:path w="924560" h="285114">
                    <a:moveTo>
                      <a:pt x="268185" y="278676"/>
                    </a:moveTo>
                    <a:lnTo>
                      <a:pt x="177774" y="160375"/>
                    </a:lnTo>
                    <a:lnTo>
                      <a:pt x="178574" y="153936"/>
                    </a:lnTo>
                    <a:lnTo>
                      <a:pt x="211201" y="128155"/>
                    </a:lnTo>
                    <a:lnTo>
                      <a:pt x="211772" y="121208"/>
                    </a:lnTo>
                    <a:lnTo>
                      <a:pt x="102362" y="508"/>
                    </a:lnTo>
                    <a:lnTo>
                      <a:pt x="96291" y="0"/>
                    </a:lnTo>
                    <a:lnTo>
                      <a:pt x="0" y="76085"/>
                    </a:lnTo>
                    <a:lnTo>
                      <a:pt x="952" y="85407"/>
                    </a:lnTo>
                    <a:lnTo>
                      <a:pt x="91097" y="130403"/>
                    </a:lnTo>
                    <a:lnTo>
                      <a:pt x="92049" y="139725"/>
                    </a:lnTo>
                    <a:lnTo>
                      <a:pt x="52451" y="171018"/>
                    </a:lnTo>
                    <a:lnTo>
                      <a:pt x="53416" y="180340"/>
                    </a:lnTo>
                    <a:lnTo>
                      <a:pt x="263410" y="284543"/>
                    </a:lnTo>
                    <a:lnTo>
                      <a:pt x="268185" y="278676"/>
                    </a:lnTo>
                    <a:close/>
                  </a:path>
                  <a:path w="924560" h="285114">
                    <a:moveTo>
                      <a:pt x="924013" y="76085"/>
                    </a:moveTo>
                    <a:lnTo>
                      <a:pt x="827722" y="0"/>
                    </a:lnTo>
                    <a:lnTo>
                      <a:pt x="821651" y="508"/>
                    </a:lnTo>
                    <a:lnTo>
                      <a:pt x="712228" y="121208"/>
                    </a:lnTo>
                    <a:lnTo>
                      <a:pt x="712800" y="128155"/>
                    </a:lnTo>
                    <a:lnTo>
                      <a:pt x="745426" y="153936"/>
                    </a:lnTo>
                    <a:lnTo>
                      <a:pt x="746239" y="160375"/>
                    </a:lnTo>
                    <a:lnTo>
                      <a:pt x="655828" y="278676"/>
                    </a:lnTo>
                    <a:lnTo>
                      <a:pt x="660603" y="284543"/>
                    </a:lnTo>
                    <a:lnTo>
                      <a:pt x="870585" y="180340"/>
                    </a:lnTo>
                    <a:lnTo>
                      <a:pt x="871550" y="171018"/>
                    </a:lnTo>
                    <a:lnTo>
                      <a:pt x="831964" y="139725"/>
                    </a:lnTo>
                    <a:lnTo>
                      <a:pt x="832916" y="130403"/>
                    </a:lnTo>
                    <a:lnTo>
                      <a:pt x="923061" y="85407"/>
                    </a:lnTo>
                    <a:lnTo>
                      <a:pt x="924013" y="76085"/>
                    </a:lnTo>
                    <a:close/>
                  </a:path>
                </a:pathLst>
              </a:custGeom>
              <a:solidFill>
                <a:srgbClr val="F7E782"/>
              </a:solidFill>
            </p:spPr>
            <p:txBody>
              <a:bodyPr wrap="square" lIns="0" tIns="0" rIns="0" bIns="0" rtlCol="0"/>
              <a:lstStyle/>
              <a:p>
                <a:endParaRPr/>
              </a:p>
            </p:txBody>
          </p:sp>
          <p:sp>
            <p:nvSpPr>
              <p:cNvPr id="30" name="object 30"/>
              <p:cNvSpPr/>
              <p:nvPr/>
            </p:nvSpPr>
            <p:spPr>
              <a:xfrm>
                <a:off x="2301970" y="5923295"/>
                <a:ext cx="154940" cy="63500"/>
              </a:xfrm>
              <a:custGeom>
                <a:avLst/>
                <a:gdLst/>
                <a:ahLst/>
                <a:cxnLst/>
                <a:rect l="l" t="t" r="r" b="b"/>
                <a:pathLst>
                  <a:path w="154939" h="63500">
                    <a:moveTo>
                      <a:pt x="140348" y="62907"/>
                    </a:moveTo>
                    <a:lnTo>
                      <a:pt x="130494" y="62907"/>
                    </a:lnTo>
                    <a:lnTo>
                      <a:pt x="125567" y="61016"/>
                    </a:lnTo>
                    <a:lnTo>
                      <a:pt x="121809" y="57234"/>
                    </a:lnTo>
                    <a:lnTo>
                      <a:pt x="101013" y="43353"/>
                    </a:lnTo>
                    <a:lnTo>
                      <a:pt x="77335" y="38725"/>
                    </a:lnTo>
                    <a:lnTo>
                      <a:pt x="53657" y="43353"/>
                    </a:lnTo>
                    <a:lnTo>
                      <a:pt x="26496" y="61489"/>
                    </a:lnTo>
                    <a:lnTo>
                      <a:pt x="19251" y="62907"/>
                    </a:lnTo>
                    <a:lnTo>
                      <a:pt x="12007" y="61489"/>
                    </a:lnTo>
                    <a:lnTo>
                      <a:pt x="5639" y="57234"/>
                    </a:lnTo>
                    <a:lnTo>
                      <a:pt x="1409" y="50826"/>
                    </a:lnTo>
                    <a:lnTo>
                      <a:pt x="0" y="43536"/>
                    </a:lnTo>
                    <a:lnTo>
                      <a:pt x="1409" y="36246"/>
                    </a:lnTo>
                    <a:lnTo>
                      <a:pt x="5639" y="29838"/>
                    </a:lnTo>
                    <a:lnTo>
                      <a:pt x="39163" y="7459"/>
                    </a:lnTo>
                    <a:lnTo>
                      <a:pt x="77336" y="0"/>
                    </a:lnTo>
                    <a:lnTo>
                      <a:pt x="115510" y="7459"/>
                    </a:lnTo>
                    <a:lnTo>
                      <a:pt x="149036" y="29838"/>
                    </a:lnTo>
                    <a:lnTo>
                      <a:pt x="153265" y="36246"/>
                    </a:lnTo>
                    <a:lnTo>
                      <a:pt x="154675" y="43536"/>
                    </a:lnTo>
                    <a:lnTo>
                      <a:pt x="153265" y="50826"/>
                    </a:lnTo>
                    <a:lnTo>
                      <a:pt x="149036" y="57234"/>
                    </a:lnTo>
                    <a:lnTo>
                      <a:pt x="145275" y="61016"/>
                    </a:lnTo>
                    <a:close/>
                  </a:path>
                </a:pathLst>
              </a:custGeom>
              <a:solidFill>
                <a:srgbClr val="B36D3C"/>
              </a:solidFill>
            </p:spPr>
            <p:txBody>
              <a:bodyPr wrap="square" lIns="0" tIns="0" rIns="0" bIns="0" rtlCol="0"/>
              <a:lstStyle/>
              <a:p>
                <a:endParaRPr/>
              </a:p>
            </p:txBody>
          </p:sp>
          <p:sp>
            <p:nvSpPr>
              <p:cNvPr id="31" name="object 31"/>
              <p:cNvSpPr/>
              <p:nvPr/>
            </p:nvSpPr>
            <p:spPr>
              <a:xfrm>
                <a:off x="2194102" y="5209133"/>
                <a:ext cx="370840" cy="305435"/>
              </a:xfrm>
              <a:custGeom>
                <a:avLst/>
                <a:gdLst/>
                <a:ahLst/>
                <a:cxnLst/>
                <a:rect l="l" t="t" r="r" b="b"/>
                <a:pathLst>
                  <a:path w="370839" h="305435">
                    <a:moveTo>
                      <a:pt x="38506" y="246380"/>
                    </a:moveTo>
                    <a:lnTo>
                      <a:pt x="36995" y="238836"/>
                    </a:lnTo>
                    <a:lnTo>
                      <a:pt x="32867" y="232676"/>
                    </a:lnTo>
                    <a:lnTo>
                      <a:pt x="26746" y="228523"/>
                    </a:lnTo>
                    <a:lnTo>
                      <a:pt x="19253" y="226999"/>
                    </a:lnTo>
                    <a:lnTo>
                      <a:pt x="11760" y="228523"/>
                    </a:lnTo>
                    <a:lnTo>
                      <a:pt x="5638" y="232676"/>
                    </a:lnTo>
                    <a:lnTo>
                      <a:pt x="1511" y="238836"/>
                    </a:lnTo>
                    <a:lnTo>
                      <a:pt x="0" y="246380"/>
                    </a:lnTo>
                    <a:lnTo>
                      <a:pt x="0" y="272478"/>
                    </a:lnTo>
                    <a:lnTo>
                      <a:pt x="1511" y="280009"/>
                    </a:lnTo>
                    <a:lnTo>
                      <a:pt x="5638" y="286169"/>
                    </a:lnTo>
                    <a:lnTo>
                      <a:pt x="11760" y="290322"/>
                    </a:lnTo>
                    <a:lnTo>
                      <a:pt x="19253" y="291846"/>
                    </a:lnTo>
                    <a:lnTo>
                      <a:pt x="26746" y="290322"/>
                    </a:lnTo>
                    <a:lnTo>
                      <a:pt x="32867" y="286169"/>
                    </a:lnTo>
                    <a:lnTo>
                      <a:pt x="36995" y="280009"/>
                    </a:lnTo>
                    <a:lnTo>
                      <a:pt x="38506" y="272465"/>
                    </a:lnTo>
                    <a:lnTo>
                      <a:pt x="38506" y="246380"/>
                    </a:lnTo>
                    <a:close/>
                  </a:path>
                  <a:path w="370839" h="305435">
                    <a:moveTo>
                      <a:pt x="38506" y="19367"/>
                    </a:moveTo>
                    <a:lnTo>
                      <a:pt x="36995" y="11823"/>
                    </a:lnTo>
                    <a:lnTo>
                      <a:pt x="32867" y="5664"/>
                    </a:lnTo>
                    <a:lnTo>
                      <a:pt x="26746" y="1524"/>
                    </a:lnTo>
                    <a:lnTo>
                      <a:pt x="19253" y="0"/>
                    </a:lnTo>
                    <a:lnTo>
                      <a:pt x="11760" y="1524"/>
                    </a:lnTo>
                    <a:lnTo>
                      <a:pt x="5638" y="5664"/>
                    </a:lnTo>
                    <a:lnTo>
                      <a:pt x="1511" y="11823"/>
                    </a:lnTo>
                    <a:lnTo>
                      <a:pt x="0" y="19367"/>
                    </a:lnTo>
                    <a:lnTo>
                      <a:pt x="0" y="162877"/>
                    </a:lnTo>
                    <a:lnTo>
                      <a:pt x="1511" y="170421"/>
                    </a:lnTo>
                    <a:lnTo>
                      <a:pt x="5638" y="176580"/>
                    </a:lnTo>
                    <a:lnTo>
                      <a:pt x="11760" y="180733"/>
                    </a:lnTo>
                    <a:lnTo>
                      <a:pt x="19253" y="182257"/>
                    </a:lnTo>
                    <a:lnTo>
                      <a:pt x="26746" y="180733"/>
                    </a:lnTo>
                    <a:lnTo>
                      <a:pt x="32867" y="176580"/>
                    </a:lnTo>
                    <a:lnTo>
                      <a:pt x="36995" y="170421"/>
                    </a:lnTo>
                    <a:lnTo>
                      <a:pt x="38506" y="162877"/>
                    </a:lnTo>
                    <a:lnTo>
                      <a:pt x="38506" y="19367"/>
                    </a:lnTo>
                    <a:close/>
                  </a:path>
                  <a:path w="370839" h="305435">
                    <a:moveTo>
                      <a:pt x="121475" y="19367"/>
                    </a:moveTo>
                    <a:lnTo>
                      <a:pt x="119964" y="11823"/>
                    </a:lnTo>
                    <a:lnTo>
                      <a:pt x="115836" y="5664"/>
                    </a:lnTo>
                    <a:lnTo>
                      <a:pt x="109715" y="1524"/>
                    </a:lnTo>
                    <a:lnTo>
                      <a:pt x="102222" y="0"/>
                    </a:lnTo>
                    <a:lnTo>
                      <a:pt x="94729" y="1524"/>
                    </a:lnTo>
                    <a:lnTo>
                      <a:pt x="88607" y="5664"/>
                    </a:lnTo>
                    <a:lnTo>
                      <a:pt x="84493" y="11823"/>
                    </a:lnTo>
                    <a:lnTo>
                      <a:pt x="82969" y="19367"/>
                    </a:lnTo>
                    <a:lnTo>
                      <a:pt x="82969" y="239293"/>
                    </a:lnTo>
                    <a:lnTo>
                      <a:pt x="84493" y="246824"/>
                    </a:lnTo>
                    <a:lnTo>
                      <a:pt x="88607" y="252984"/>
                    </a:lnTo>
                    <a:lnTo>
                      <a:pt x="94729" y="257136"/>
                    </a:lnTo>
                    <a:lnTo>
                      <a:pt x="102222" y="258660"/>
                    </a:lnTo>
                    <a:lnTo>
                      <a:pt x="109715" y="257136"/>
                    </a:lnTo>
                    <a:lnTo>
                      <a:pt x="115836" y="252984"/>
                    </a:lnTo>
                    <a:lnTo>
                      <a:pt x="119964" y="246824"/>
                    </a:lnTo>
                    <a:lnTo>
                      <a:pt x="121475" y="239280"/>
                    </a:lnTo>
                    <a:lnTo>
                      <a:pt x="121475" y="19367"/>
                    </a:lnTo>
                    <a:close/>
                  </a:path>
                  <a:path w="370839" h="305435">
                    <a:moveTo>
                      <a:pt x="204444" y="259422"/>
                    </a:moveTo>
                    <a:lnTo>
                      <a:pt x="202933" y="251879"/>
                    </a:lnTo>
                    <a:lnTo>
                      <a:pt x="198805" y="245732"/>
                    </a:lnTo>
                    <a:lnTo>
                      <a:pt x="192684" y="241579"/>
                    </a:lnTo>
                    <a:lnTo>
                      <a:pt x="185191" y="240055"/>
                    </a:lnTo>
                    <a:lnTo>
                      <a:pt x="177698" y="241579"/>
                    </a:lnTo>
                    <a:lnTo>
                      <a:pt x="171589" y="245719"/>
                    </a:lnTo>
                    <a:lnTo>
                      <a:pt x="167462" y="251879"/>
                    </a:lnTo>
                    <a:lnTo>
                      <a:pt x="165950" y="259422"/>
                    </a:lnTo>
                    <a:lnTo>
                      <a:pt x="165950" y="285521"/>
                    </a:lnTo>
                    <a:lnTo>
                      <a:pt x="167462" y="293052"/>
                    </a:lnTo>
                    <a:lnTo>
                      <a:pt x="171589" y="299212"/>
                    </a:lnTo>
                    <a:lnTo>
                      <a:pt x="177698" y="303364"/>
                    </a:lnTo>
                    <a:lnTo>
                      <a:pt x="185191" y="304888"/>
                    </a:lnTo>
                    <a:lnTo>
                      <a:pt x="192684" y="303364"/>
                    </a:lnTo>
                    <a:lnTo>
                      <a:pt x="198805" y="299212"/>
                    </a:lnTo>
                    <a:lnTo>
                      <a:pt x="202933" y="293052"/>
                    </a:lnTo>
                    <a:lnTo>
                      <a:pt x="204444" y="285521"/>
                    </a:lnTo>
                    <a:lnTo>
                      <a:pt x="204444" y="259422"/>
                    </a:lnTo>
                    <a:close/>
                  </a:path>
                  <a:path w="370839" h="305435">
                    <a:moveTo>
                      <a:pt x="204444" y="19367"/>
                    </a:moveTo>
                    <a:lnTo>
                      <a:pt x="202933" y="11823"/>
                    </a:lnTo>
                    <a:lnTo>
                      <a:pt x="198805" y="5664"/>
                    </a:lnTo>
                    <a:lnTo>
                      <a:pt x="192684" y="1524"/>
                    </a:lnTo>
                    <a:lnTo>
                      <a:pt x="185191" y="0"/>
                    </a:lnTo>
                    <a:lnTo>
                      <a:pt x="177698" y="1524"/>
                    </a:lnTo>
                    <a:lnTo>
                      <a:pt x="171589" y="5664"/>
                    </a:lnTo>
                    <a:lnTo>
                      <a:pt x="167462" y="11823"/>
                    </a:lnTo>
                    <a:lnTo>
                      <a:pt x="165950" y="19367"/>
                    </a:lnTo>
                    <a:lnTo>
                      <a:pt x="165950" y="175933"/>
                    </a:lnTo>
                    <a:lnTo>
                      <a:pt x="167462" y="183464"/>
                    </a:lnTo>
                    <a:lnTo>
                      <a:pt x="171589" y="189623"/>
                    </a:lnTo>
                    <a:lnTo>
                      <a:pt x="177698" y="193776"/>
                    </a:lnTo>
                    <a:lnTo>
                      <a:pt x="185191" y="195300"/>
                    </a:lnTo>
                    <a:lnTo>
                      <a:pt x="192684" y="193776"/>
                    </a:lnTo>
                    <a:lnTo>
                      <a:pt x="198805" y="189623"/>
                    </a:lnTo>
                    <a:lnTo>
                      <a:pt x="202933" y="183464"/>
                    </a:lnTo>
                    <a:lnTo>
                      <a:pt x="204444" y="175920"/>
                    </a:lnTo>
                    <a:lnTo>
                      <a:pt x="204444" y="19367"/>
                    </a:lnTo>
                    <a:close/>
                  </a:path>
                  <a:path w="370839" h="305435">
                    <a:moveTo>
                      <a:pt x="287426" y="19367"/>
                    </a:moveTo>
                    <a:lnTo>
                      <a:pt x="285915" y="11823"/>
                    </a:lnTo>
                    <a:lnTo>
                      <a:pt x="281787" y="5664"/>
                    </a:lnTo>
                    <a:lnTo>
                      <a:pt x="275666" y="1524"/>
                    </a:lnTo>
                    <a:lnTo>
                      <a:pt x="268173" y="0"/>
                    </a:lnTo>
                    <a:lnTo>
                      <a:pt x="260680" y="1524"/>
                    </a:lnTo>
                    <a:lnTo>
                      <a:pt x="254558" y="5664"/>
                    </a:lnTo>
                    <a:lnTo>
                      <a:pt x="250431" y="11823"/>
                    </a:lnTo>
                    <a:lnTo>
                      <a:pt x="248920" y="19367"/>
                    </a:lnTo>
                    <a:lnTo>
                      <a:pt x="248920" y="239293"/>
                    </a:lnTo>
                    <a:lnTo>
                      <a:pt x="250431" y="246824"/>
                    </a:lnTo>
                    <a:lnTo>
                      <a:pt x="254558" y="252984"/>
                    </a:lnTo>
                    <a:lnTo>
                      <a:pt x="260680" y="257136"/>
                    </a:lnTo>
                    <a:lnTo>
                      <a:pt x="268173" y="258660"/>
                    </a:lnTo>
                    <a:lnTo>
                      <a:pt x="275666" y="257136"/>
                    </a:lnTo>
                    <a:lnTo>
                      <a:pt x="281787" y="252984"/>
                    </a:lnTo>
                    <a:lnTo>
                      <a:pt x="285915" y="246824"/>
                    </a:lnTo>
                    <a:lnTo>
                      <a:pt x="287426" y="239280"/>
                    </a:lnTo>
                    <a:lnTo>
                      <a:pt x="287426" y="19367"/>
                    </a:lnTo>
                    <a:close/>
                  </a:path>
                  <a:path w="370839" h="305435">
                    <a:moveTo>
                      <a:pt x="370395" y="246380"/>
                    </a:moveTo>
                    <a:lnTo>
                      <a:pt x="368884" y="238836"/>
                    </a:lnTo>
                    <a:lnTo>
                      <a:pt x="364756" y="232676"/>
                    </a:lnTo>
                    <a:lnTo>
                      <a:pt x="358635" y="228523"/>
                    </a:lnTo>
                    <a:lnTo>
                      <a:pt x="351142" y="226999"/>
                    </a:lnTo>
                    <a:lnTo>
                      <a:pt x="343649" y="228523"/>
                    </a:lnTo>
                    <a:lnTo>
                      <a:pt x="337527" y="232676"/>
                    </a:lnTo>
                    <a:lnTo>
                      <a:pt x="333400" y="238836"/>
                    </a:lnTo>
                    <a:lnTo>
                      <a:pt x="331889" y="246380"/>
                    </a:lnTo>
                    <a:lnTo>
                      <a:pt x="331889" y="272478"/>
                    </a:lnTo>
                    <a:lnTo>
                      <a:pt x="333400" y="280009"/>
                    </a:lnTo>
                    <a:lnTo>
                      <a:pt x="337527" y="286169"/>
                    </a:lnTo>
                    <a:lnTo>
                      <a:pt x="343649" y="290322"/>
                    </a:lnTo>
                    <a:lnTo>
                      <a:pt x="351142" y="291846"/>
                    </a:lnTo>
                    <a:lnTo>
                      <a:pt x="358635" y="290322"/>
                    </a:lnTo>
                    <a:lnTo>
                      <a:pt x="364756" y="286169"/>
                    </a:lnTo>
                    <a:lnTo>
                      <a:pt x="368884" y="280009"/>
                    </a:lnTo>
                    <a:lnTo>
                      <a:pt x="370395" y="272465"/>
                    </a:lnTo>
                    <a:lnTo>
                      <a:pt x="370395" y="246380"/>
                    </a:lnTo>
                    <a:close/>
                  </a:path>
                  <a:path w="370839" h="305435">
                    <a:moveTo>
                      <a:pt x="370395" y="19367"/>
                    </a:moveTo>
                    <a:lnTo>
                      <a:pt x="368884" y="11823"/>
                    </a:lnTo>
                    <a:lnTo>
                      <a:pt x="364756" y="5664"/>
                    </a:lnTo>
                    <a:lnTo>
                      <a:pt x="358635" y="1524"/>
                    </a:lnTo>
                    <a:lnTo>
                      <a:pt x="351142" y="0"/>
                    </a:lnTo>
                    <a:lnTo>
                      <a:pt x="343649" y="1524"/>
                    </a:lnTo>
                    <a:lnTo>
                      <a:pt x="337527" y="5664"/>
                    </a:lnTo>
                    <a:lnTo>
                      <a:pt x="333400" y="11823"/>
                    </a:lnTo>
                    <a:lnTo>
                      <a:pt x="331889" y="19367"/>
                    </a:lnTo>
                    <a:lnTo>
                      <a:pt x="331889" y="162877"/>
                    </a:lnTo>
                    <a:lnTo>
                      <a:pt x="333400" y="170421"/>
                    </a:lnTo>
                    <a:lnTo>
                      <a:pt x="337527" y="176580"/>
                    </a:lnTo>
                    <a:lnTo>
                      <a:pt x="343649" y="180733"/>
                    </a:lnTo>
                    <a:lnTo>
                      <a:pt x="351142" y="182257"/>
                    </a:lnTo>
                    <a:lnTo>
                      <a:pt x="358635" y="180733"/>
                    </a:lnTo>
                    <a:lnTo>
                      <a:pt x="364756" y="176580"/>
                    </a:lnTo>
                    <a:lnTo>
                      <a:pt x="368884" y="170421"/>
                    </a:lnTo>
                    <a:lnTo>
                      <a:pt x="370395" y="162877"/>
                    </a:lnTo>
                    <a:lnTo>
                      <a:pt x="370395" y="19367"/>
                    </a:lnTo>
                    <a:close/>
                  </a:path>
                </a:pathLst>
              </a:custGeom>
              <a:solidFill>
                <a:srgbClr val="C4D3DD"/>
              </a:solidFill>
            </p:spPr>
            <p:txBody>
              <a:bodyPr wrap="square" lIns="0" tIns="0" rIns="0" bIns="0" rtlCol="0"/>
              <a:lstStyle/>
              <a:p>
                <a:endParaRPr/>
              </a:p>
            </p:txBody>
          </p:sp>
          <p:sp>
            <p:nvSpPr>
              <p:cNvPr id="32" name="object 32"/>
              <p:cNvSpPr/>
              <p:nvPr/>
            </p:nvSpPr>
            <p:spPr>
              <a:xfrm>
                <a:off x="2426801" y="5751438"/>
                <a:ext cx="121473" cy="80492"/>
              </a:xfrm>
              <a:prstGeom prst="rect">
                <a:avLst/>
              </a:prstGeom>
              <a:blipFill>
                <a:blip r:embed="rId9" cstate="print"/>
                <a:stretch>
                  <a:fillRect/>
                </a:stretch>
              </a:blipFill>
            </p:spPr>
            <p:txBody>
              <a:bodyPr wrap="square" lIns="0" tIns="0" rIns="0" bIns="0" rtlCol="0"/>
              <a:lstStyle/>
              <a:p>
                <a:endParaRPr/>
              </a:p>
            </p:txBody>
          </p:sp>
          <p:sp>
            <p:nvSpPr>
              <p:cNvPr id="33" name="object 33"/>
              <p:cNvSpPr/>
              <p:nvPr/>
            </p:nvSpPr>
            <p:spPr>
              <a:xfrm>
                <a:off x="2210335" y="5751438"/>
                <a:ext cx="121468" cy="80492"/>
              </a:xfrm>
              <a:prstGeom prst="rect">
                <a:avLst/>
              </a:prstGeom>
              <a:blipFill>
                <a:blip r:embed="rId10" cstate="print"/>
                <a:stretch>
                  <a:fillRect/>
                </a:stretch>
              </a:blipFill>
            </p:spPr>
            <p:txBody>
              <a:bodyPr wrap="square" lIns="0" tIns="0" rIns="0" bIns="0" rtlCol="0"/>
              <a:lstStyle/>
              <a:p>
                <a:endParaRPr/>
              </a:p>
            </p:txBody>
          </p:sp>
          <p:sp>
            <p:nvSpPr>
              <p:cNvPr id="34" name="object 34"/>
              <p:cNvSpPr/>
              <p:nvPr/>
            </p:nvSpPr>
            <p:spPr>
              <a:xfrm>
                <a:off x="2126691" y="6409410"/>
                <a:ext cx="505459" cy="102870"/>
              </a:xfrm>
              <a:custGeom>
                <a:avLst/>
                <a:gdLst/>
                <a:ahLst/>
                <a:cxnLst/>
                <a:rect l="l" t="t" r="r" b="b"/>
                <a:pathLst>
                  <a:path w="505460" h="102870">
                    <a:moveTo>
                      <a:pt x="38493" y="19367"/>
                    </a:moveTo>
                    <a:lnTo>
                      <a:pt x="36982" y="11823"/>
                    </a:lnTo>
                    <a:lnTo>
                      <a:pt x="32854" y="5664"/>
                    </a:lnTo>
                    <a:lnTo>
                      <a:pt x="26746" y="1524"/>
                    </a:lnTo>
                    <a:lnTo>
                      <a:pt x="19240" y="0"/>
                    </a:lnTo>
                    <a:lnTo>
                      <a:pt x="11747" y="1524"/>
                    </a:lnTo>
                    <a:lnTo>
                      <a:pt x="5638" y="5664"/>
                    </a:lnTo>
                    <a:lnTo>
                      <a:pt x="1511" y="11823"/>
                    </a:lnTo>
                    <a:lnTo>
                      <a:pt x="0" y="19367"/>
                    </a:lnTo>
                    <a:lnTo>
                      <a:pt x="0" y="102870"/>
                    </a:lnTo>
                    <a:lnTo>
                      <a:pt x="38493" y="102870"/>
                    </a:lnTo>
                    <a:lnTo>
                      <a:pt x="38493" y="19367"/>
                    </a:lnTo>
                    <a:close/>
                  </a:path>
                  <a:path w="505460" h="102870">
                    <a:moveTo>
                      <a:pt x="505218" y="19367"/>
                    </a:moveTo>
                    <a:lnTo>
                      <a:pt x="503707" y="11823"/>
                    </a:lnTo>
                    <a:lnTo>
                      <a:pt x="499579" y="5664"/>
                    </a:lnTo>
                    <a:lnTo>
                      <a:pt x="493458" y="1524"/>
                    </a:lnTo>
                    <a:lnTo>
                      <a:pt x="485965" y="0"/>
                    </a:lnTo>
                    <a:lnTo>
                      <a:pt x="478472" y="1524"/>
                    </a:lnTo>
                    <a:lnTo>
                      <a:pt x="472351" y="5664"/>
                    </a:lnTo>
                    <a:lnTo>
                      <a:pt x="468223" y="11823"/>
                    </a:lnTo>
                    <a:lnTo>
                      <a:pt x="466712" y="19367"/>
                    </a:lnTo>
                    <a:lnTo>
                      <a:pt x="466712" y="102870"/>
                    </a:lnTo>
                    <a:lnTo>
                      <a:pt x="505218" y="102870"/>
                    </a:lnTo>
                    <a:lnTo>
                      <a:pt x="505218" y="19367"/>
                    </a:lnTo>
                    <a:close/>
                  </a:path>
                </a:pathLst>
              </a:custGeom>
              <a:solidFill>
                <a:srgbClr val="4981F7"/>
              </a:solidFill>
            </p:spPr>
            <p:txBody>
              <a:bodyPr wrap="square" lIns="0" tIns="0" rIns="0" bIns="0" rtlCol="0"/>
              <a:lstStyle/>
              <a:p>
                <a:endParaRPr/>
              </a:p>
            </p:txBody>
          </p:sp>
        </p:grpSp>
        <p:sp>
          <p:nvSpPr>
            <p:cNvPr id="35" name="object 35"/>
            <p:cNvSpPr/>
            <p:nvPr/>
          </p:nvSpPr>
          <p:spPr>
            <a:xfrm>
              <a:off x="3465945" y="5292023"/>
              <a:ext cx="1215734" cy="1217751"/>
            </a:xfrm>
            <a:prstGeom prst="rect">
              <a:avLst/>
            </a:prstGeom>
            <a:blipFill>
              <a:blip r:embed="rId11" cstate="print"/>
              <a:stretch>
                <a:fillRect/>
              </a:stretch>
            </a:blipFill>
          </p:spPr>
          <p:txBody>
            <a:bodyPr wrap="square" lIns="0" tIns="0" rIns="0" bIns="0" rtlCol="0"/>
            <a:lstStyle/>
            <a:p>
              <a:endParaRPr/>
            </a:p>
          </p:txBody>
        </p:sp>
        <p:sp>
          <p:nvSpPr>
            <p:cNvPr id="36" name="object 36"/>
            <p:cNvSpPr txBox="1"/>
            <p:nvPr/>
          </p:nvSpPr>
          <p:spPr>
            <a:xfrm>
              <a:off x="1593191" y="6505577"/>
              <a:ext cx="3731260" cy="616451"/>
            </a:xfrm>
            <a:prstGeom prst="rect">
              <a:avLst/>
            </a:prstGeom>
          </p:spPr>
          <p:txBody>
            <a:bodyPr vert="horz" wrap="square" lIns="0" tIns="12700" rIns="0" bIns="0" rtlCol="0">
              <a:spAutoFit/>
            </a:bodyPr>
            <a:lstStyle/>
            <a:p>
              <a:pPr marL="589915" marR="5080" indent="-577850">
                <a:lnSpc>
                  <a:spcPct val="121300"/>
                </a:lnSpc>
                <a:spcBef>
                  <a:spcPts val="100"/>
                </a:spcBef>
              </a:pPr>
              <a:r>
                <a:rPr sz="1700" b="1" dirty="0">
                  <a:solidFill>
                    <a:srgbClr val="003399"/>
                  </a:solidFill>
                  <a:latin typeface="Arial" panose="020B0604020202020204" pitchFamily="34" charset="0"/>
                  <a:cs typeface="Arial" panose="020B0604020202020204" pitchFamily="34" charset="0"/>
                </a:rPr>
                <a:t>Conséquences sur l’individu, sur le  travail et sur le collectif</a:t>
              </a:r>
              <a:endParaRPr sz="1700" dirty="0">
                <a:latin typeface="Arial" panose="020B0604020202020204" pitchFamily="34" charset="0"/>
                <a:cs typeface="Arial" panose="020B0604020202020204" pitchFamily="34" charset="0"/>
              </a:endParaRPr>
            </a:p>
          </p:txBody>
        </p:sp>
      </p:grpSp>
      <p:grpSp>
        <p:nvGrpSpPr>
          <p:cNvPr id="60" name="Groupe 59">
            <a:extLst>
              <a:ext uri="{FF2B5EF4-FFF2-40B4-BE49-F238E27FC236}">
                <a16:creationId xmlns:a16="http://schemas.microsoft.com/office/drawing/2014/main" id="{930CF835-D19E-4BF1-96D4-C6C5B13E990C}"/>
              </a:ext>
            </a:extLst>
          </p:cNvPr>
          <p:cNvGrpSpPr/>
          <p:nvPr/>
        </p:nvGrpSpPr>
        <p:grpSpPr>
          <a:xfrm>
            <a:off x="6544413" y="2209374"/>
            <a:ext cx="3185795" cy="4807899"/>
            <a:chOff x="6544413" y="2209374"/>
            <a:chExt cx="3185795" cy="4807899"/>
          </a:xfrm>
        </p:grpSpPr>
        <p:grpSp>
          <p:nvGrpSpPr>
            <p:cNvPr id="40" name="object 40"/>
            <p:cNvGrpSpPr/>
            <p:nvPr/>
          </p:nvGrpSpPr>
          <p:grpSpPr>
            <a:xfrm>
              <a:off x="6873706" y="2209374"/>
              <a:ext cx="2752090" cy="2219325"/>
              <a:chOff x="6873706" y="2209374"/>
              <a:chExt cx="2752090" cy="2219325"/>
            </a:xfrm>
          </p:grpSpPr>
          <p:sp>
            <p:nvSpPr>
              <p:cNvPr id="41" name="object 41"/>
              <p:cNvSpPr/>
              <p:nvPr/>
            </p:nvSpPr>
            <p:spPr>
              <a:xfrm>
                <a:off x="6957602" y="2690656"/>
                <a:ext cx="2191757" cy="1648216"/>
              </a:xfrm>
              <a:prstGeom prst="rect">
                <a:avLst/>
              </a:prstGeom>
              <a:blipFill>
                <a:blip r:embed="rId12" cstate="print"/>
                <a:stretch>
                  <a:fillRect/>
                </a:stretch>
              </a:blipFill>
            </p:spPr>
            <p:txBody>
              <a:bodyPr wrap="square" lIns="0" tIns="0" rIns="0" bIns="0" rtlCol="0"/>
              <a:lstStyle/>
              <a:p>
                <a:endParaRPr/>
              </a:p>
            </p:txBody>
          </p:sp>
          <p:sp>
            <p:nvSpPr>
              <p:cNvPr id="42" name="object 42"/>
              <p:cNvSpPr/>
              <p:nvPr/>
            </p:nvSpPr>
            <p:spPr>
              <a:xfrm>
                <a:off x="6873706" y="4285641"/>
                <a:ext cx="2343150" cy="80645"/>
              </a:xfrm>
              <a:custGeom>
                <a:avLst/>
                <a:gdLst/>
                <a:ahLst/>
                <a:cxnLst/>
                <a:rect l="l" t="t" r="r" b="b"/>
                <a:pathLst>
                  <a:path w="2343150" h="80645">
                    <a:moveTo>
                      <a:pt x="2342644" y="80155"/>
                    </a:moveTo>
                    <a:lnTo>
                      <a:pt x="0" y="80155"/>
                    </a:lnTo>
                    <a:lnTo>
                      <a:pt x="0" y="0"/>
                    </a:lnTo>
                    <a:lnTo>
                      <a:pt x="2342644" y="0"/>
                    </a:lnTo>
                    <a:lnTo>
                      <a:pt x="2342644" y="80155"/>
                    </a:lnTo>
                    <a:close/>
                  </a:path>
                </a:pathLst>
              </a:custGeom>
              <a:solidFill>
                <a:srgbClr val="B94553"/>
              </a:solidFill>
            </p:spPr>
            <p:txBody>
              <a:bodyPr wrap="square" lIns="0" tIns="0" rIns="0" bIns="0" rtlCol="0"/>
              <a:lstStyle/>
              <a:p>
                <a:endParaRPr/>
              </a:p>
            </p:txBody>
          </p:sp>
          <p:sp>
            <p:nvSpPr>
              <p:cNvPr id="43" name="object 43"/>
              <p:cNvSpPr/>
              <p:nvPr/>
            </p:nvSpPr>
            <p:spPr>
              <a:xfrm>
                <a:off x="7113956" y="3891285"/>
                <a:ext cx="72390" cy="537845"/>
              </a:xfrm>
              <a:custGeom>
                <a:avLst/>
                <a:gdLst/>
                <a:ahLst/>
                <a:cxnLst/>
                <a:rect l="l" t="t" r="r" b="b"/>
                <a:pathLst>
                  <a:path w="72390" h="537845">
                    <a:moveTo>
                      <a:pt x="33297" y="537378"/>
                    </a:moveTo>
                    <a:lnTo>
                      <a:pt x="34275" y="476181"/>
                    </a:lnTo>
                    <a:lnTo>
                      <a:pt x="34888" y="424230"/>
                    </a:lnTo>
                    <a:lnTo>
                      <a:pt x="35298" y="372285"/>
                    </a:lnTo>
                    <a:lnTo>
                      <a:pt x="35503" y="320343"/>
                    </a:lnTo>
                    <a:lnTo>
                      <a:pt x="35500" y="268402"/>
                    </a:lnTo>
                    <a:lnTo>
                      <a:pt x="35290" y="216463"/>
                    </a:lnTo>
                    <a:lnTo>
                      <a:pt x="34871" y="164522"/>
                    </a:lnTo>
                    <a:lnTo>
                      <a:pt x="34240" y="112578"/>
                    </a:lnTo>
                    <a:lnTo>
                      <a:pt x="33396" y="60631"/>
                    </a:lnTo>
                    <a:lnTo>
                      <a:pt x="23216" y="59871"/>
                    </a:lnTo>
                    <a:lnTo>
                      <a:pt x="14355" y="58494"/>
                    </a:lnTo>
                    <a:lnTo>
                      <a:pt x="0" y="0"/>
                    </a:lnTo>
                    <a:lnTo>
                      <a:pt x="72154" y="3413"/>
                    </a:lnTo>
                    <a:lnTo>
                      <a:pt x="72226" y="11170"/>
                    </a:lnTo>
                    <a:lnTo>
                      <a:pt x="72262" y="28647"/>
                    </a:lnTo>
                    <a:lnTo>
                      <a:pt x="71993" y="47156"/>
                    </a:lnTo>
                    <a:lnTo>
                      <a:pt x="71148" y="58010"/>
                    </a:lnTo>
                    <a:lnTo>
                      <a:pt x="68210" y="59777"/>
                    </a:lnTo>
                    <a:lnTo>
                      <a:pt x="61494" y="60832"/>
                    </a:lnTo>
                    <a:lnTo>
                      <a:pt x="52246" y="61246"/>
                    </a:lnTo>
                    <a:lnTo>
                      <a:pt x="41707" y="61093"/>
                    </a:lnTo>
                    <a:lnTo>
                      <a:pt x="43207" y="113014"/>
                    </a:lnTo>
                    <a:lnTo>
                      <a:pt x="44452" y="164949"/>
                    </a:lnTo>
                    <a:lnTo>
                      <a:pt x="45439" y="216892"/>
                    </a:lnTo>
                    <a:lnTo>
                      <a:pt x="46168" y="268843"/>
                    </a:lnTo>
                    <a:lnTo>
                      <a:pt x="46634" y="320797"/>
                    </a:lnTo>
                    <a:lnTo>
                      <a:pt x="46837" y="372750"/>
                    </a:lnTo>
                    <a:lnTo>
                      <a:pt x="46773" y="424701"/>
                    </a:lnTo>
                    <a:lnTo>
                      <a:pt x="46441" y="476645"/>
                    </a:lnTo>
                    <a:lnTo>
                      <a:pt x="45838" y="528579"/>
                    </a:lnTo>
                    <a:lnTo>
                      <a:pt x="45713" y="537300"/>
                    </a:lnTo>
                    <a:lnTo>
                      <a:pt x="33297" y="537378"/>
                    </a:lnTo>
                    <a:close/>
                  </a:path>
                </a:pathLst>
              </a:custGeom>
              <a:solidFill>
                <a:srgbClr val="72607D"/>
              </a:solidFill>
            </p:spPr>
            <p:txBody>
              <a:bodyPr wrap="square" lIns="0" tIns="0" rIns="0" bIns="0" rtlCol="0"/>
              <a:lstStyle/>
              <a:p>
                <a:endParaRPr/>
              </a:p>
            </p:txBody>
          </p:sp>
          <p:sp>
            <p:nvSpPr>
              <p:cNvPr id="44" name="object 44"/>
              <p:cNvSpPr/>
              <p:nvPr/>
            </p:nvSpPr>
            <p:spPr>
              <a:xfrm>
                <a:off x="8809234" y="2209374"/>
                <a:ext cx="736600" cy="503555"/>
              </a:xfrm>
              <a:custGeom>
                <a:avLst/>
                <a:gdLst/>
                <a:ahLst/>
                <a:cxnLst/>
                <a:rect l="l" t="t" r="r" b="b"/>
                <a:pathLst>
                  <a:path w="736600" h="503555">
                    <a:moveTo>
                      <a:pt x="669886" y="503534"/>
                    </a:moveTo>
                    <a:lnTo>
                      <a:pt x="533622" y="503038"/>
                    </a:lnTo>
                    <a:lnTo>
                      <a:pt x="317316" y="483007"/>
                    </a:lnTo>
                    <a:lnTo>
                      <a:pt x="117063" y="459334"/>
                    </a:lnTo>
                    <a:lnTo>
                      <a:pt x="28958" y="447911"/>
                    </a:lnTo>
                    <a:lnTo>
                      <a:pt x="0" y="414764"/>
                    </a:lnTo>
                    <a:lnTo>
                      <a:pt x="280" y="387444"/>
                    </a:lnTo>
                    <a:lnTo>
                      <a:pt x="7749" y="339397"/>
                    </a:lnTo>
                    <a:lnTo>
                      <a:pt x="19207" y="300254"/>
                    </a:lnTo>
                    <a:lnTo>
                      <a:pt x="35793" y="274740"/>
                    </a:lnTo>
                    <a:lnTo>
                      <a:pt x="55783" y="252399"/>
                    </a:lnTo>
                    <a:lnTo>
                      <a:pt x="77456" y="222773"/>
                    </a:lnTo>
                    <a:lnTo>
                      <a:pt x="99089" y="175407"/>
                    </a:lnTo>
                    <a:lnTo>
                      <a:pt x="110478" y="192725"/>
                    </a:lnTo>
                    <a:lnTo>
                      <a:pt x="118044" y="211723"/>
                    </a:lnTo>
                    <a:lnTo>
                      <a:pt x="122246" y="227046"/>
                    </a:lnTo>
                    <a:lnTo>
                      <a:pt x="123544" y="233344"/>
                    </a:lnTo>
                    <a:lnTo>
                      <a:pt x="123488" y="183118"/>
                    </a:lnTo>
                    <a:lnTo>
                      <a:pt x="129245" y="152777"/>
                    </a:lnTo>
                    <a:lnTo>
                      <a:pt x="146014" y="130083"/>
                    </a:lnTo>
                    <a:lnTo>
                      <a:pt x="178993" y="102797"/>
                    </a:lnTo>
                    <a:lnTo>
                      <a:pt x="183461" y="114425"/>
                    </a:lnTo>
                    <a:lnTo>
                      <a:pt x="195741" y="127276"/>
                    </a:lnTo>
                    <a:lnTo>
                      <a:pt x="210461" y="137678"/>
                    </a:lnTo>
                    <a:lnTo>
                      <a:pt x="222247" y="141962"/>
                    </a:lnTo>
                    <a:lnTo>
                      <a:pt x="223089" y="125796"/>
                    </a:lnTo>
                    <a:lnTo>
                      <a:pt x="219362" y="88615"/>
                    </a:lnTo>
                    <a:lnTo>
                      <a:pt x="227263" y="47393"/>
                    </a:lnTo>
                    <a:lnTo>
                      <a:pt x="262991" y="19103"/>
                    </a:lnTo>
                    <a:lnTo>
                      <a:pt x="277623" y="71531"/>
                    </a:lnTo>
                    <a:lnTo>
                      <a:pt x="306098" y="109370"/>
                    </a:lnTo>
                    <a:lnTo>
                      <a:pt x="338092" y="130751"/>
                    </a:lnTo>
                    <a:lnTo>
                      <a:pt x="363279" y="133807"/>
                    </a:lnTo>
                    <a:lnTo>
                      <a:pt x="357992" y="77451"/>
                    </a:lnTo>
                    <a:lnTo>
                      <a:pt x="366234" y="35393"/>
                    </a:lnTo>
                    <a:lnTo>
                      <a:pt x="378298" y="9091"/>
                    </a:lnTo>
                    <a:lnTo>
                      <a:pt x="384476" y="0"/>
                    </a:lnTo>
                    <a:lnTo>
                      <a:pt x="388696" y="56121"/>
                    </a:lnTo>
                    <a:lnTo>
                      <a:pt x="396813" y="87916"/>
                    </a:lnTo>
                    <a:lnTo>
                      <a:pt x="414866" y="107165"/>
                    </a:lnTo>
                    <a:lnTo>
                      <a:pt x="448895" y="125647"/>
                    </a:lnTo>
                    <a:lnTo>
                      <a:pt x="484797" y="149612"/>
                    </a:lnTo>
                    <a:lnTo>
                      <a:pt x="506274" y="174800"/>
                    </a:lnTo>
                    <a:lnTo>
                      <a:pt x="516068" y="197233"/>
                    </a:lnTo>
                    <a:lnTo>
                      <a:pt x="516924" y="212933"/>
                    </a:lnTo>
                    <a:lnTo>
                      <a:pt x="539071" y="172566"/>
                    </a:lnTo>
                    <a:lnTo>
                      <a:pt x="549968" y="140225"/>
                    </a:lnTo>
                    <a:lnTo>
                      <a:pt x="553591" y="118743"/>
                    </a:lnTo>
                    <a:lnTo>
                      <a:pt x="553915" y="110953"/>
                    </a:lnTo>
                    <a:lnTo>
                      <a:pt x="605543" y="161383"/>
                    </a:lnTo>
                    <a:lnTo>
                      <a:pt x="629907" y="193151"/>
                    </a:lnTo>
                    <a:lnTo>
                      <a:pt x="633444" y="219721"/>
                    </a:lnTo>
                    <a:lnTo>
                      <a:pt x="622593" y="254555"/>
                    </a:lnTo>
                    <a:lnTo>
                      <a:pt x="654049" y="270038"/>
                    </a:lnTo>
                    <a:lnTo>
                      <a:pt x="674770" y="260361"/>
                    </a:lnTo>
                    <a:lnTo>
                      <a:pt x="686168" y="242273"/>
                    </a:lnTo>
                    <a:lnTo>
                      <a:pt x="689653" y="232522"/>
                    </a:lnTo>
                    <a:lnTo>
                      <a:pt x="726385" y="378264"/>
                    </a:lnTo>
                    <a:lnTo>
                      <a:pt x="736569" y="455075"/>
                    </a:lnTo>
                    <a:lnTo>
                      <a:pt x="718354" y="488363"/>
                    </a:lnTo>
                    <a:lnTo>
                      <a:pt x="669886" y="503534"/>
                    </a:lnTo>
                    <a:close/>
                  </a:path>
                </a:pathLst>
              </a:custGeom>
              <a:solidFill>
                <a:srgbClr val="F57C2D"/>
              </a:solidFill>
            </p:spPr>
            <p:txBody>
              <a:bodyPr wrap="square" lIns="0" tIns="0" rIns="0" bIns="0" rtlCol="0"/>
              <a:lstStyle/>
              <a:p>
                <a:endParaRPr/>
              </a:p>
            </p:txBody>
          </p:sp>
          <p:sp>
            <p:nvSpPr>
              <p:cNvPr id="45" name="object 45"/>
              <p:cNvSpPr/>
              <p:nvPr/>
            </p:nvSpPr>
            <p:spPr>
              <a:xfrm>
                <a:off x="8811695" y="2321149"/>
                <a:ext cx="720090" cy="353060"/>
              </a:xfrm>
              <a:custGeom>
                <a:avLst/>
                <a:gdLst/>
                <a:ahLst/>
                <a:cxnLst/>
                <a:rect l="l" t="t" r="r" b="b"/>
                <a:pathLst>
                  <a:path w="720090" h="353060">
                    <a:moveTo>
                      <a:pt x="637686" y="352633"/>
                    </a:moveTo>
                    <a:lnTo>
                      <a:pt x="502945" y="350191"/>
                    </a:lnTo>
                    <a:lnTo>
                      <a:pt x="306044" y="341671"/>
                    </a:lnTo>
                    <a:lnTo>
                      <a:pt x="128283" y="332547"/>
                    </a:lnTo>
                    <a:lnTo>
                      <a:pt x="50963" y="328290"/>
                    </a:lnTo>
                    <a:lnTo>
                      <a:pt x="10574" y="285324"/>
                    </a:lnTo>
                    <a:lnTo>
                      <a:pt x="0" y="251555"/>
                    </a:lnTo>
                    <a:lnTo>
                      <a:pt x="21841" y="209480"/>
                    </a:lnTo>
                    <a:lnTo>
                      <a:pt x="78699" y="141596"/>
                    </a:lnTo>
                    <a:lnTo>
                      <a:pt x="90792" y="158616"/>
                    </a:lnTo>
                    <a:lnTo>
                      <a:pt x="111301" y="173010"/>
                    </a:lnTo>
                    <a:lnTo>
                      <a:pt x="133036" y="180150"/>
                    </a:lnTo>
                    <a:lnTo>
                      <a:pt x="148807" y="175403"/>
                    </a:lnTo>
                    <a:lnTo>
                      <a:pt x="158066" y="152445"/>
                    </a:lnTo>
                    <a:lnTo>
                      <a:pt x="163496" y="115337"/>
                    </a:lnTo>
                    <a:lnTo>
                      <a:pt x="162803" y="75015"/>
                    </a:lnTo>
                    <a:lnTo>
                      <a:pt x="153694" y="42413"/>
                    </a:lnTo>
                    <a:lnTo>
                      <a:pt x="207105" y="54981"/>
                    </a:lnTo>
                    <a:lnTo>
                      <a:pt x="240338" y="68318"/>
                    </a:lnTo>
                    <a:lnTo>
                      <a:pt x="257366" y="78902"/>
                    </a:lnTo>
                    <a:lnTo>
                      <a:pt x="262159" y="83213"/>
                    </a:lnTo>
                    <a:lnTo>
                      <a:pt x="251928" y="51621"/>
                    </a:lnTo>
                    <a:lnTo>
                      <a:pt x="247583" y="32423"/>
                    </a:lnTo>
                    <a:lnTo>
                      <a:pt x="248284" y="17816"/>
                    </a:lnTo>
                    <a:lnTo>
                      <a:pt x="253189" y="0"/>
                    </a:lnTo>
                    <a:lnTo>
                      <a:pt x="312690" y="29506"/>
                    </a:lnTo>
                    <a:lnTo>
                      <a:pt x="364086" y="50070"/>
                    </a:lnTo>
                    <a:lnTo>
                      <a:pt x="402028" y="66198"/>
                    </a:lnTo>
                    <a:lnTo>
                      <a:pt x="421164" y="82400"/>
                    </a:lnTo>
                    <a:lnTo>
                      <a:pt x="424131" y="61347"/>
                    </a:lnTo>
                    <a:lnTo>
                      <a:pt x="417129" y="41294"/>
                    </a:lnTo>
                    <a:lnTo>
                      <a:pt x="407524" y="26290"/>
                    </a:lnTo>
                    <a:lnTo>
                      <a:pt x="402685" y="20389"/>
                    </a:lnTo>
                    <a:lnTo>
                      <a:pt x="471817" y="47974"/>
                    </a:lnTo>
                    <a:lnTo>
                      <a:pt x="504261" y="71339"/>
                    </a:lnTo>
                    <a:lnTo>
                      <a:pt x="508477" y="103238"/>
                    </a:lnTo>
                    <a:lnTo>
                      <a:pt x="492923" y="156424"/>
                    </a:lnTo>
                    <a:lnTo>
                      <a:pt x="530624" y="141303"/>
                    </a:lnTo>
                    <a:lnTo>
                      <a:pt x="552344" y="114189"/>
                    </a:lnTo>
                    <a:lnTo>
                      <a:pt x="562291" y="88259"/>
                    </a:lnTo>
                    <a:lnTo>
                      <a:pt x="564672" y="76687"/>
                    </a:lnTo>
                    <a:lnTo>
                      <a:pt x="587985" y="116385"/>
                    </a:lnTo>
                    <a:lnTo>
                      <a:pt x="598221" y="140325"/>
                    </a:lnTo>
                    <a:lnTo>
                      <a:pt x="597599" y="158145"/>
                    </a:lnTo>
                    <a:lnTo>
                      <a:pt x="588335" y="179480"/>
                    </a:lnTo>
                    <a:lnTo>
                      <a:pt x="630978" y="203650"/>
                    </a:lnTo>
                    <a:lnTo>
                      <a:pt x="660396" y="202731"/>
                    </a:lnTo>
                    <a:lnTo>
                      <a:pt x="677430" y="191409"/>
                    </a:lnTo>
                    <a:lnTo>
                      <a:pt x="682921" y="184371"/>
                    </a:lnTo>
                    <a:lnTo>
                      <a:pt x="714191" y="279832"/>
                    </a:lnTo>
                    <a:lnTo>
                      <a:pt x="719902" y="329180"/>
                    </a:lnTo>
                    <a:lnTo>
                      <a:pt x="695814" y="348189"/>
                    </a:lnTo>
                    <a:lnTo>
                      <a:pt x="637686" y="352633"/>
                    </a:lnTo>
                    <a:close/>
                  </a:path>
                </a:pathLst>
              </a:custGeom>
              <a:solidFill>
                <a:srgbClr val="F14E33"/>
              </a:solidFill>
            </p:spPr>
            <p:txBody>
              <a:bodyPr wrap="square" lIns="0" tIns="0" rIns="0" bIns="0" rtlCol="0"/>
              <a:lstStyle/>
              <a:p>
                <a:endParaRPr/>
              </a:p>
            </p:txBody>
          </p:sp>
          <p:sp>
            <p:nvSpPr>
              <p:cNvPr id="46" name="object 46"/>
              <p:cNvSpPr/>
              <p:nvPr/>
            </p:nvSpPr>
            <p:spPr>
              <a:xfrm>
                <a:off x="8802874" y="2428020"/>
                <a:ext cx="696595" cy="696595"/>
              </a:xfrm>
              <a:custGeom>
                <a:avLst/>
                <a:gdLst/>
                <a:ahLst/>
                <a:cxnLst/>
                <a:rect l="l" t="t" r="r" b="b"/>
                <a:pathLst>
                  <a:path w="696595" h="696594">
                    <a:moveTo>
                      <a:pt x="348023" y="696389"/>
                    </a:moveTo>
                    <a:lnTo>
                      <a:pt x="300798" y="693210"/>
                    </a:lnTo>
                    <a:lnTo>
                      <a:pt x="255504" y="683951"/>
                    </a:lnTo>
                    <a:lnTo>
                      <a:pt x="212556" y="669026"/>
                    </a:lnTo>
                    <a:lnTo>
                      <a:pt x="172368" y="648849"/>
                    </a:lnTo>
                    <a:lnTo>
                      <a:pt x="135355" y="623837"/>
                    </a:lnTo>
                    <a:lnTo>
                      <a:pt x="101932" y="594403"/>
                    </a:lnTo>
                    <a:lnTo>
                      <a:pt x="72514" y="560963"/>
                    </a:lnTo>
                    <a:lnTo>
                      <a:pt x="47514" y="523932"/>
                    </a:lnTo>
                    <a:lnTo>
                      <a:pt x="27349" y="483723"/>
                    </a:lnTo>
                    <a:lnTo>
                      <a:pt x="12431" y="440753"/>
                    </a:lnTo>
                    <a:lnTo>
                      <a:pt x="3177" y="395435"/>
                    </a:lnTo>
                    <a:lnTo>
                      <a:pt x="0" y="348185"/>
                    </a:lnTo>
                    <a:lnTo>
                      <a:pt x="3177" y="300941"/>
                    </a:lnTo>
                    <a:lnTo>
                      <a:pt x="12431" y="255628"/>
                    </a:lnTo>
                    <a:lnTo>
                      <a:pt x="27349" y="212660"/>
                    </a:lnTo>
                    <a:lnTo>
                      <a:pt x="47514" y="172454"/>
                    </a:lnTo>
                    <a:lnTo>
                      <a:pt x="72514" y="135424"/>
                    </a:lnTo>
                    <a:lnTo>
                      <a:pt x="101932" y="101985"/>
                    </a:lnTo>
                    <a:lnTo>
                      <a:pt x="135355" y="72552"/>
                    </a:lnTo>
                    <a:lnTo>
                      <a:pt x="172368" y="47540"/>
                    </a:lnTo>
                    <a:lnTo>
                      <a:pt x="212556" y="27363"/>
                    </a:lnTo>
                    <a:lnTo>
                      <a:pt x="255504" y="12438"/>
                    </a:lnTo>
                    <a:lnTo>
                      <a:pt x="300798" y="3178"/>
                    </a:lnTo>
                    <a:lnTo>
                      <a:pt x="348023" y="0"/>
                    </a:lnTo>
                    <a:lnTo>
                      <a:pt x="395245" y="3178"/>
                    </a:lnTo>
                    <a:lnTo>
                      <a:pt x="440537" y="12438"/>
                    </a:lnTo>
                    <a:lnTo>
                      <a:pt x="483482" y="27363"/>
                    </a:lnTo>
                    <a:lnTo>
                      <a:pt x="523667" y="47540"/>
                    </a:lnTo>
                    <a:lnTo>
                      <a:pt x="560678" y="72552"/>
                    </a:lnTo>
                    <a:lnTo>
                      <a:pt x="594098" y="101985"/>
                    </a:lnTo>
                    <a:lnTo>
                      <a:pt x="623515" y="135424"/>
                    </a:lnTo>
                    <a:lnTo>
                      <a:pt x="648513" y="172454"/>
                    </a:lnTo>
                    <a:lnTo>
                      <a:pt x="668677" y="212660"/>
                    </a:lnTo>
                    <a:lnTo>
                      <a:pt x="683594" y="255628"/>
                    </a:lnTo>
                    <a:lnTo>
                      <a:pt x="692847" y="300941"/>
                    </a:lnTo>
                    <a:lnTo>
                      <a:pt x="696024" y="348185"/>
                    </a:lnTo>
                    <a:lnTo>
                      <a:pt x="692847" y="395435"/>
                    </a:lnTo>
                    <a:lnTo>
                      <a:pt x="683594" y="440753"/>
                    </a:lnTo>
                    <a:lnTo>
                      <a:pt x="668677" y="483723"/>
                    </a:lnTo>
                    <a:lnTo>
                      <a:pt x="648513" y="523932"/>
                    </a:lnTo>
                    <a:lnTo>
                      <a:pt x="623515" y="560963"/>
                    </a:lnTo>
                    <a:lnTo>
                      <a:pt x="594098" y="594403"/>
                    </a:lnTo>
                    <a:lnTo>
                      <a:pt x="560678" y="623837"/>
                    </a:lnTo>
                    <a:lnTo>
                      <a:pt x="523667" y="648849"/>
                    </a:lnTo>
                    <a:lnTo>
                      <a:pt x="483482" y="669026"/>
                    </a:lnTo>
                    <a:lnTo>
                      <a:pt x="440537" y="683951"/>
                    </a:lnTo>
                    <a:lnTo>
                      <a:pt x="395245" y="693210"/>
                    </a:lnTo>
                    <a:lnTo>
                      <a:pt x="348023" y="696389"/>
                    </a:lnTo>
                    <a:close/>
                  </a:path>
                </a:pathLst>
              </a:custGeom>
              <a:solidFill>
                <a:srgbClr val="564960"/>
              </a:solidFill>
            </p:spPr>
            <p:txBody>
              <a:bodyPr wrap="square" lIns="0" tIns="0" rIns="0" bIns="0" rtlCol="0"/>
              <a:lstStyle/>
              <a:p>
                <a:endParaRPr/>
              </a:p>
            </p:txBody>
          </p:sp>
          <p:sp>
            <p:nvSpPr>
              <p:cNvPr id="47" name="object 47"/>
              <p:cNvSpPr/>
              <p:nvPr/>
            </p:nvSpPr>
            <p:spPr>
              <a:xfrm>
                <a:off x="8852401" y="2477578"/>
                <a:ext cx="597535" cy="597535"/>
              </a:xfrm>
              <a:custGeom>
                <a:avLst/>
                <a:gdLst/>
                <a:ahLst/>
                <a:cxnLst/>
                <a:rect l="l" t="t" r="r" b="b"/>
                <a:pathLst>
                  <a:path w="597534" h="597535">
                    <a:moveTo>
                      <a:pt x="298484" y="597278"/>
                    </a:moveTo>
                    <a:lnTo>
                      <a:pt x="250071" y="593369"/>
                    </a:lnTo>
                    <a:lnTo>
                      <a:pt x="204144" y="582054"/>
                    </a:lnTo>
                    <a:lnTo>
                      <a:pt x="161318" y="563946"/>
                    </a:lnTo>
                    <a:lnTo>
                      <a:pt x="122208" y="539660"/>
                    </a:lnTo>
                    <a:lnTo>
                      <a:pt x="87428" y="509811"/>
                    </a:lnTo>
                    <a:lnTo>
                      <a:pt x="57593" y="475014"/>
                    </a:lnTo>
                    <a:lnTo>
                      <a:pt x="33318" y="435883"/>
                    </a:lnTo>
                    <a:lnTo>
                      <a:pt x="15217" y="393033"/>
                    </a:lnTo>
                    <a:lnTo>
                      <a:pt x="3906" y="347079"/>
                    </a:lnTo>
                    <a:lnTo>
                      <a:pt x="0" y="298635"/>
                    </a:lnTo>
                    <a:lnTo>
                      <a:pt x="3906" y="250196"/>
                    </a:lnTo>
                    <a:lnTo>
                      <a:pt x="15217" y="204245"/>
                    </a:lnTo>
                    <a:lnTo>
                      <a:pt x="33318" y="161397"/>
                    </a:lnTo>
                    <a:lnTo>
                      <a:pt x="57593" y="122267"/>
                    </a:lnTo>
                    <a:lnTo>
                      <a:pt x="87428" y="87469"/>
                    </a:lnTo>
                    <a:lnTo>
                      <a:pt x="122208" y="57620"/>
                    </a:lnTo>
                    <a:lnTo>
                      <a:pt x="161318" y="33333"/>
                    </a:lnTo>
                    <a:lnTo>
                      <a:pt x="204144" y="15225"/>
                    </a:lnTo>
                    <a:lnTo>
                      <a:pt x="250071" y="3908"/>
                    </a:lnTo>
                    <a:lnTo>
                      <a:pt x="298484" y="0"/>
                    </a:lnTo>
                    <a:lnTo>
                      <a:pt x="346903" y="3908"/>
                    </a:lnTo>
                    <a:lnTo>
                      <a:pt x="392834" y="15225"/>
                    </a:lnTo>
                    <a:lnTo>
                      <a:pt x="435663" y="33333"/>
                    </a:lnTo>
                    <a:lnTo>
                      <a:pt x="474775" y="57620"/>
                    </a:lnTo>
                    <a:lnTo>
                      <a:pt x="509555" y="87469"/>
                    </a:lnTo>
                    <a:lnTo>
                      <a:pt x="539390" y="122267"/>
                    </a:lnTo>
                    <a:lnTo>
                      <a:pt x="563664" y="161397"/>
                    </a:lnTo>
                    <a:lnTo>
                      <a:pt x="581763" y="204245"/>
                    </a:lnTo>
                    <a:lnTo>
                      <a:pt x="593074" y="250196"/>
                    </a:lnTo>
                    <a:lnTo>
                      <a:pt x="596980" y="298635"/>
                    </a:lnTo>
                    <a:lnTo>
                      <a:pt x="593074" y="347079"/>
                    </a:lnTo>
                    <a:lnTo>
                      <a:pt x="581763" y="393033"/>
                    </a:lnTo>
                    <a:lnTo>
                      <a:pt x="563664" y="435883"/>
                    </a:lnTo>
                    <a:lnTo>
                      <a:pt x="539390" y="475014"/>
                    </a:lnTo>
                    <a:lnTo>
                      <a:pt x="509555" y="509811"/>
                    </a:lnTo>
                    <a:lnTo>
                      <a:pt x="474775" y="539660"/>
                    </a:lnTo>
                    <a:lnTo>
                      <a:pt x="435663" y="563946"/>
                    </a:lnTo>
                    <a:lnTo>
                      <a:pt x="392834" y="582054"/>
                    </a:lnTo>
                    <a:lnTo>
                      <a:pt x="346903" y="593369"/>
                    </a:lnTo>
                    <a:lnTo>
                      <a:pt x="298484" y="597278"/>
                    </a:lnTo>
                    <a:close/>
                  </a:path>
                </a:pathLst>
              </a:custGeom>
              <a:solidFill>
                <a:srgbClr val="FBF4BC"/>
              </a:solidFill>
            </p:spPr>
            <p:txBody>
              <a:bodyPr wrap="square" lIns="0" tIns="0" rIns="0" bIns="0" rtlCol="0"/>
              <a:lstStyle/>
              <a:p>
                <a:endParaRPr/>
              </a:p>
            </p:txBody>
          </p:sp>
          <p:sp>
            <p:nvSpPr>
              <p:cNvPr id="48" name="object 48"/>
              <p:cNvSpPr/>
              <p:nvPr/>
            </p:nvSpPr>
            <p:spPr>
              <a:xfrm>
                <a:off x="9119514" y="2525927"/>
                <a:ext cx="270510" cy="320040"/>
              </a:xfrm>
              <a:custGeom>
                <a:avLst/>
                <a:gdLst/>
                <a:ahLst/>
                <a:cxnLst/>
                <a:rect l="l" t="t" r="r" b="b"/>
                <a:pathLst>
                  <a:path w="270509" h="320039">
                    <a:moveTo>
                      <a:pt x="269887" y="271691"/>
                    </a:moveTo>
                    <a:lnTo>
                      <a:pt x="153390" y="281076"/>
                    </a:lnTo>
                    <a:lnTo>
                      <a:pt x="72783" y="287528"/>
                    </a:lnTo>
                    <a:lnTo>
                      <a:pt x="58864" y="288620"/>
                    </a:lnTo>
                    <a:lnTo>
                      <a:pt x="56794" y="278320"/>
                    </a:lnTo>
                    <a:lnTo>
                      <a:pt x="50457" y="268922"/>
                    </a:lnTo>
                    <a:lnTo>
                      <a:pt x="41059" y="262585"/>
                    </a:lnTo>
                    <a:lnTo>
                      <a:pt x="33718" y="261112"/>
                    </a:lnTo>
                    <a:lnTo>
                      <a:pt x="33718" y="254152"/>
                    </a:lnTo>
                    <a:lnTo>
                      <a:pt x="35394" y="167919"/>
                    </a:lnTo>
                    <a:lnTo>
                      <a:pt x="39128" y="0"/>
                    </a:lnTo>
                    <a:lnTo>
                      <a:pt x="7327" y="0"/>
                    </a:lnTo>
                    <a:lnTo>
                      <a:pt x="9004" y="45123"/>
                    </a:lnTo>
                    <a:lnTo>
                      <a:pt x="12827" y="145021"/>
                    </a:lnTo>
                    <a:lnTo>
                      <a:pt x="16954" y="246443"/>
                    </a:lnTo>
                    <a:lnTo>
                      <a:pt x="17805" y="262750"/>
                    </a:lnTo>
                    <a:lnTo>
                      <a:pt x="8661" y="268922"/>
                    </a:lnTo>
                    <a:lnTo>
                      <a:pt x="2324" y="278320"/>
                    </a:lnTo>
                    <a:lnTo>
                      <a:pt x="0" y="289826"/>
                    </a:lnTo>
                    <a:lnTo>
                      <a:pt x="2324" y="301345"/>
                    </a:lnTo>
                    <a:lnTo>
                      <a:pt x="8661" y="310743"/>
                    </a:lnTo>
                    <a:lnTo>
                      <a:pt x="18046" y="317093"/>
                    </a:lnTo>
                    <a:lnTo>
                      <a:pt x="29565" y="319417"/>
                    </a:lnTo>
                    <a:lnTo>
                      <a:pt x="41059" y="317093"/>
                    </a:lnTo>
                    <a:lnTo>
                      <a:pt x="50457" y="310743"/>
                    </a:lnTo>
                    <a:lnTo>
                      <a:pt x="56794" y="301345"/>
                    </a:lnTo>
                    <a:lnTo>
                      <a:pt x="57480" y="297903"/>
                    </a:lnTo>
                    <a:lnTo>
                      <a:pt x="269887" y="307581"/>
                    </a:lnTo>
                    <a:lnTo>
                      <a:pt x="269887" y="271691"/>
                    </a:lnTo>
                    <a:close/>
                  </a:path>
                </a:pathLst>
              </a:custGeom>
              <a:solidFill>
                <a:srgbClr val="161717"/>
              </a:solidFill>
            </p:spPr>
            <p:txBody>
              <a:bodyPr wrap="square" lIns="0" tIns="0" rIns="0" bIns="0" rtlCol="0"/>
              <a:lstStyle/>
              <a:p>
                <a:endParaRPr/>
              </a:p>
            </p:txBody>
          </p:sp>
          <p:sp>
            <p:nvSpPr>
              <p:cNvPr id="49" name="object 49"/>
              <p:cNvSpPr/>
              <p:nvPr/>
            </p:nvSpPr>
            <p:spPr>
              <a:xfrm>
                <a:off x="8877437" y="2776222"/>
                <a:ext cx="537845" cy="274320"/>
              </a:xfrm>
              <a:custGeom>
                <a:avLst/>
                <a:gdLst/>
                <a:ahLst/>
                <a:cxnLst/>
                <a:rect l="l" t="t" r="r" b="b"/>
                <a:pathLst>
                  <a:path w="537845" h="274319">
                    <a:moveTo>
                      <a:pt x="300265" y="274080"/>
                    </a:moveTo>
                    <a:lnTo>
                      <a:pt x="242071" y="270233"/>
                    </a:lnTo>
                    <a:lnTo>
                      <a:pt x="97061" y="233653"/>
                    </a:lnTo>
                    <a:lnTo>
                      <a:pt x="23837" y="193311"/>
                    </a:lnTo>
                    <a:lnTo>
                      <a:pt x="0" y="123871"/>
                    </a:lnTo>
                    <a:lnTo>
                      <a:pt x="3151" y="0"/>
                    </a:lnTo>
                    <a:lnTo>
                      <a:pt x="32518" y="20391"/>
                    </a:lnTo>
                    <a:lnTo>
                      <a:pt x="68991" y="39743"/>
                    </a:lnTo>
                    <a:lnTo>
                      <a:pt x="111266" y="57570"/>
                    </a:lnTo>
                    <a:lnTo>
                      <a:pt x="158038" y="73386"/>
                    </a:lnTo>
                    <a:lnTo>
                      <a:pt x="208005" y="86704"/>
                    </a:lnTo>
                    <a:lnTo>
                      <a:pt x="259861" y="97037"/>
                    </a:lnTo>
                    <a:lnTo>
                      <a:pt x="312303" y="103899"/>
                    </a:lnTo>
                    <a:lnTo>
                      <a:pt x="364026" y="106804"/>
                    </a:lnTo>
                    <a:lnTo>
                      <a:pt x="413728" y="105265"/>
                    </a:lnTo>
                    <a:lnTo>
                      <a:pt x="460104" y="98796"/>
                    </a:lnTo>
                    <a:lnTo>
                      <a:pt x="501849" y="86910"/>
                    </a:lnTo>
                    <a:lnTo>
                      <a:pt x="537661" y="69121"/>
                    </a:lnTo>
                    <a:lnTo>
                      <a:pt x="534804" y="88356"/>
                    </a:lnTo>
                    <a:lnTo>
                      <a:pt x="503620" y="147998"/>
                    </a:lnTo>
                    <a:lnTo>
                      <a:pt x="476287" y="182125"/>
                    </a:lnTo>
                    <a:lnTo>
                      <a:pt x="441788" y="214936"/>
                    </a:lnTo>
                    <a:lnTo>
                      <a:pt x="400620" y="243292"/>
                    </a:lnTo>
                    <a:lnTo>
                      <a:pt x="353280" y="264053"/>
                    </a:lnTo>
                    <a:lnTo>
                      <a:pt x="300265" y="274080"/>
                    </a:lnTo>
                    <a:close/>
                  </a:path>
                </a:pathLst>
              </a:custGeom>
              <a:solidFill>
                <a:srgbClr val="FBCF70"/>
              </a:solidFill>
            </p:spPr>
            <p:txBody>
              <a:bodyPr wrap="square" lIns="0" tIns="0" rIns="0" bIns="0" rtlCol="0"/>
              <a:lstStyle/>
              <a:p>
                <a:endParaRPr/>
              </a:p>
            </p:txBody>
          </p:sp>
          <p:sp>
            <p:nvSpPr>
              <p:cNvPr id="50" name="object 50"/>
              <p:cNvSpPr/>
              <p:nvPr/>
            </p:nvSpPr>
            <p:spPr>
              <a:xfrm>
                <a:off x="9212080" y="2562576"/>
                <a:ext cx="152555" cy="221203"/>
              </a:xfrm>
              <a:prstGeom prst="rect">
                <a:avLst/>
              </a:prstGeom>
              <a:blipFill>
                <a:blip r:embed="rId13" cstate="print"/>
                <a:stretch>
                  <a:fillRect/>
                </a:stretch>
              </a:blipFill>
            </p:spPr>
            <p:txBody>
              <a:bodyPr wrap="square" lIns="0" tIns="0" rIns="0" bIns="0" rtlCol="0"/>
              <a:lstStyle/>
              <a:p>
                <a:endParaRPr/>
              </a:p>
            </p:txBody>
          </p:sp>
          <p:sp>
            <p:nvSpPr>
              <p:cNvPr id="51" name="object 51"/>
              <p:cNvSpPr/>
              <p:nvPr/>
            </p:nvSpPr>
            <p:spPr>
              <a:xfrm>
                <a:off x="8936455" y="2718358"/>
                <a:ext cx="190053" cy="268641"/>
              </a:xfrm>
              <a:prstGeom prst="rect">
                <a:avLst/>
              </a:prstGeom>
              <a:blipFill>
                <a:blip r:embed="rId14" cstate="print"/>
                <a:stretch>
                  <a:fillRect/>
                </a:stretch>
              </a:blipFill>
            </p:spPr>
            <p:txBody>
              <a:bodyPr wrap="square" lIns="0" tIns="0" rIns="0" bIns="0" rtlCol="0"/>
              <a:lstStyle/>
              <a:p>
                <a:endParaRPr/>
              </a:p>
            </p:txBody>
          </p:sp>
          <p:sp>
            <p:nvSpPr>
              <p:cNvPr id="52" name="object 52"/>
              <p:cNvSpPr/>
              <p:nvPr/>
            </p:nvSpPr>
            <p:spPr>
              <a:xfrm>
                <a:off x="8664206" y="2563215"/>
                <a:ext cx="961390" cy="612775"/>
              </a:xfrm>
              <a:custGeom>
                <a:avLst/>
                <a:gdLst/>
                <a:ahLst/>
                <a:cxnLst/>
                <a:rect l="l" t="t" r="r" b="b"/>
                <a:pathLst>
                  <a:path w="961390" h="612775">
                    <a:moveTo>
                      <a:pt x="316598" y="183667"/>
                    </a:moveTo>
                    <a:lnTo>
                      <a:pt x="286854" y="141135"/>
                    </a:lnTo>
                    <a:lnTo>
                      <a:pt x="270598" y="118795"/>
                    </a:lnTo>
                    <a:lnTo>
                      <a:pt x="262089" y="109308"/>
                    </a:lnTo>
                    <a:lnTo>
                      <a:pt x="255651" y="105333"/>
                    </a:lnTo>
                    <a:lnTo>
                      <a:pt x="250558" y="112750"/>
                    </a:lnTo>
                    <a:lnTo>
                      <a:pt x="248907" y="133502"/>
                    </a:lnTo>
                    <a:lnTo>
                      <a:pt x="249097" y="154393"/>
                    </a:lnTo>
                    <a:lnTo>
                      <a:pt x="249516" y="162179"/>
                    </a:lnTo>
                    <a:lnTo>
                      <a:pt x="235521" y="142786"/>
                    </a:lnTo>
                    <a:lnTo>
                      <a:pt x="203885" y="104013"/>
                    </a:lnTo>
                    <a:lnTo>
                      <a:pt x="170103" y="65506"/>
                    </a:lnTo>
                    <a:lnTo>
                      <a:pt x="149669" y="46926"/>
                    </a:lnTo>
                    <a:lnTo>
                      <a:pt x="143560" y="54673"/>
                    </a:lnTo>
                    <a:lnTo>
                      <a:pt x="141020" y="74320"/>
                    </a:lnTo>
                    <a:lnTo>
                      <a:pt x="139941" y="94272"/>
                    </a:lnTo>
                    <a:lnTo>
                      <a:pt x="138214" y="102882"/>
                    </a:lnTo>
                    <a:lnTo>
                      <a:pt x="115074" y="87452"/>
                    </a:lnTo>
                    <a:lnTo>
                      <a:pt x="67729" y="54698"/>
                    </a:lnTo>
                    <a:lnTo>
                      <a:pt x="21082" y="22174"/>
                    </a:lnTo>
                    <a:lnTo>
                      <a:pt x="0" y="7429"/>
                    </a:lnTo>
                    <a:lnTo>
                      <a:pt x="81495" y="96354"/>
                    </a:lnTo>
                    <a:lnTo>
                      <a:pt x="124460" y="142925"/>
                    </a:lnTo>
                    <a:lnTo>
                      <a:pt x="143116" y="162356"/>
                    </a:lnTo>
                    <a:lnTo>
                      <a:pt x="151676" y="169887"/>
                    </a:lnTo>
                    <a:lnTo>
                      <a:pt x="158229" y="164312"/>
                    </a:lnTo>
                    <a:lnTo>
                      <a:pt x="161912" y="143383"/>
                    </a:lnTo>
                    <a:lnTo>
                      <a:pt x="163537" y="120789"/>
                    </a:lnTo>
                    <a:lnTo>
                      <a:pt x="163893" y="110223"/>
                    </a:lnTo>
                    <a:lnTo>
                      <a:pt x="215620" y="179057"/>
                    </a:lnTo>
                    <a:lnTo>
                      <a:pt x="243141" y="214020"/>
                    </a:lnTo>
                    <a:lnTo>
                      <a:pt x="255701" y="225894"/>
                    </a:lnTo>
                    <a:lnTo>
                      <a:pt x="262547" y="225501"/>
                    </a:lnTo>
                    <a:lnTo>
                      <a:pt x="267157" y="212699"/>
                    </a:lnTo>
                    <a:lnTo>
                      <a:pt x="268363" y="188531"/>
                    </a:lnTo>
                    <a:lnTo>
                      <a:pt x="268401" y="165544"/>
                    </a:lnTo>
                    <a:lnTo>
                      <a:pt x="269532" y="156324"/>
                    </a:lnTo>
                    <a:lnTo>
                      <a:pt x="278257" y="161632"/>
                    </a:lnTo>
                    <a:lnTo>
                      <a:pt x="294284" y="170916"/>
                    </a:lnTo>
                    <a:lnTo>
                      <a:pt x="309702" y="179743"/>
                    </a:lnTo>
                    <a:lnTo>
                      <a:pt x="316598" y="183667"/>
                    </a:lnTo>
                    <a:close/>
                  </a:path>
                  <a:path w="961390" h="612775">
                    <a:moveTo>
                      <a:pt x="475894" y="413181"/>
                    </a:moveTo>
                    <a:lnTo>
                      <a:pt x="464693" y="405485"/>
                    </a:lnTo>
                    <a:lnTo>
                      <a:pt x="441629" y="398221"/>
                    </a:lnTo>
                    <a:lnTo>
                      <a:pt x="419430" y="392366"/>
                    </a:lnTo>
                    <a:lnTo>
                      <a:pt x="410781" y="388950"/>
                    </a:lnTo>
                    <a:lnTo>
                      <a:pt x="418109" y="381838"/>
                    </a:lnTo>
                    <a:lnTo>
                      <a:pt x="431139" y="368668"/>
                    </a:lnTo>
                    <a:lnTo>
                      <a:pt x="443560" y="355968"/>
                    </a:lnTo>
                    <a:lnTo>
                      <a:pt x="449097" y="350278"/>
                    </a:lnTo>
                    <a:lnTo>
                      <a:pt x="400469" y="368325"/>
                    </a:lnTo>
                    <a:lnTo>
                      <a:pt x="374764" y="378434"/>
                    </a:lnTo>
                    <a:lnTo>
                      <a:pt x="363448" y="384276"/>
                    </a:lnTo>
                    <a:lnTo>
                      <a:pt x="357974" y="389521"/>
                    </a:lnTo>
                    <a:lnTo>
                      <a:pt x="363855" y="396316"/>
                    </a:lnTo>
                    <a:lnTo>
                      <a:pt x="383501" y="403136"/>
                    </a:lnTo>
                    <a:lnTo>
                      <a:pt x="403758" y="408228"/>
                    </a:lnTo>
                    <a:lnTo>
                      <a:pt x="411391" y="409778"/>
                    </a:lnTo>
                    <a:lnTo>
                      <a:pt x="389089" y="418426"/>
                    </a:lnTo>
                    <a:lnTo>
                      <a:pt x="343611" y="439267"/>
                    </a:lnTo>
                    <a:lnTo>
                      <a:pt x="297840" y="462267"/>
                    </a:lnTo>
                    <a:lnTo>
                      <a:pt x="274713" y="477354"/>
                    </a:lnTo>
                    <a:lnTo>
                      <a:pt x="280657" y="485216"/>
                    </a:lnTo>
                    <a:lnTo>
                      <a:pt x="299034" y="492645"/>
                    </a:lnTo>
                    <a:lnTo>
                      <a:pt x="318046" y="498729"/>
                    </a:lnTo>
                    <a:lnTo>
                      <a:pt x="325945" y="502577"/>
                    </a:lnTo>
                    <a:lnTo>
                      <a:pt x="305181" y="521081"/>
                    </a:lnTo>
                    <a:lnTo>
                      <a:pt x="261543" y="558634"/>
                    </a:lnTo>
                    <a:lnTo>
                      <a:pt x="218300" y="595591"/>
                    </a:lnTo>
                    <a:lnTo>
                      <a:pt x="198716" y="612279"/>
                    </a:lnTo>
                    <a:lnTo>
                      <a:pt x="305308" y="555840"/>
                    </a:lnTo>
                    <a:lnTo>
                      <a:pt x="361188" y="526008"/>
                    </a:lnTo>
                    <a:lnTo>
                      <a:pt x="384695" y="512851"/>
                    </a:lnTo>
                    <a:lnTo>
                      <a:pt x="394131" y="506476"/>
                    </a:lnTo>
                    <a:lnTo>
                      <a:pt x="390398" y="498716"/>
                    </a:lnTo>
                    <a:lnTo>
                      <a:pt x="371094" y="489851"/>
                    </a:lnTo>
                    <a:lnTo>
                      <a:pt x="349656" y="482574"/>
                    </a:lnTo>
                    <a:lnTo>
                      <a:pt x="339534" y="479564"/>
                    </a:lnTo>
                    <a:lnTo>
                      <a:pt x="419163" y="446862"/>
                    </a:lnTo>
                    <a:lnTo>
                      <a:pt x="459905" y="429056"/>
                    </a:lnTo>
                    <a:lnTo>
                      <a:pt x="474560" y="419900"/>
                    </a:lnTo>
                    <a:lnTo>
                      <a:pt x="475894" y="413181"/>
                    </a:lnTo>
                    <a:close/>
                  </a:path>
                  <a:path w="961390" h="612775">
                    <a:moveTo>
                      <a:pt x="813041" y="612279"/>
                    </a:moveTo>
                    <a:lnTo>
                      <a:pt x="793457" y="595591"/>
                    </a:lnTo>
                    <a:lnTo>
                      <a:pt x="750214" y="558634"/>
                    </a:lnTo>
                    <a:lnTo>
                      <a:pt x="706577" y="521081"/>
                    </a:lnTo>
                    <a:lnTo>
                      <a:pt x="685812" y="502577"/>
                    </a:lnTo>
                    <a:lnTo>
                      <a:pt x="693712" y="498729"/>
                    </a:lnTo>
                    <a:lnTo>
                      <a:pt x="712724" y="492633"/>
                    </a:lnTo>
                    <a:lnTo>
                      <a:pt x="731088" y="485216"/>
                    </a:lnTo>
                    <a:lnTo>
                      <a:pt x="668134" y="439267"/>
                    </a:lnTo>
                    <a:lnTo>
                      <a:pt x="622655" y="418426"/>
                    </a:lnTo>
                    <a:lnTo>
                      <a:pt x="600367" y="409790"/>
                    </a:lnTo>
                    <a:lnTo>
                      <a:pt x="607999" y="408228"/>
                    </a:lnTo>
                    <a:lnTo>
                      <a:pt x="628256" y="403136"/>
                    </a:lnTo>
                    <a:lnTo>
                      <a:pt x="647915" y="396303"/>
                    </a:lnTo>
                    <a:lnTo>
                      <a:pt x="653796" y="389509"/>
                    </a:lnTo>
                    <a:lnTo>
                      <a:pt x="648309" y="384263"/>
                    </a:lnTo>
                    <a:lnTo>
                      <a:pt x="636993" y="378421"/>
                    </a:lnTo>
                    <a:lnTo>
                      <a:pt x="611289" y="368325"/>
                    </a:lnTo>
                    <a:lnTo>
                      <a:pt x="562660" y="350266"/>
                    </a:lnTo>
                    <a:lnTo>
                      <a:pt x="568198" y="355955"/>
                    </a:lnTo>
                    <a:lnTo>
                      <a:pt x="580618" y="368655"/>
                    </a:lnTo>
                    <a:lnTo>
                      <a:pt x="593636" y="381838"/>
                    </a:lnTo>
                    <a:lnTo>
                      <a:pt x="600964" y="388937"/>
                    </a:lnTo>
                    <a:lnTo>
                      <a:pt x="592328" y="392353"/>
                    </a:lnTo>
                    <a:lnTo>
                      <a:pt x="570128" y="398208"/>
                    </a:lnTo>
                    <a:lnTo>
                      <a:pt x="547065" y="405485"/>
                    </a:lnTo>
                    <a:lnTo>
                      <a:pt x="535851" y="413181"/>
                    </a:lnTo>
                    <a:lnTo>
                      <a:pt x="537197" y="419900"/>
                    </a:lnTo>
                    <a:lnTo>
                      <a:pt x="551853" y="429056"/>
                    </a:lnTo>
                    <a:lnTo>
                      <a:pt x="592594" y="446862"/>
                    </a:lnTo>
                    <a:lnTo>
                      <a:pt x="672223" y="479564"/>
                    </a:lnTo>
                    <a:lnTo>
                      <a:pt x="662089" y="482574"/>
                    </a:lnTo>
                    <a:lnTo>
                      <a:pt x="640651" y="489851"/>
                    </a:lnTo>
                    <a:lnTo>
                      <a:pt x="621360" y="498716"/>
                    </a:lnTo>
                    <a:lnTo>
                      <a:pt x="617626" y="506476"/>
                    </a:lnTo>
                    <a:lnTo>
                      <a:pt x="627062" y="512851"/>
                    </a:lnTo>
                    <a:lnTo>
                      <a:pt x="650557" y="526008"/>
                    </a:lnTo>
                    <a:lnTo>
                      <a:pt x="706450" y="555840"/>
                    </a:lnTo>
                    <a:lnTo>
                      <a:pt x="813041" y="612279"/>
                    </a:lnTo>
                    <a:close/>
                  </a:path>
                  <a:path w="961390" h="612775">
                    <a:moveTo>
                      <a:pt x="961009" y="0"/>
                    </a:moveTo>
                    <a:lnTo>
                      <a:pt x="939939" y="14732"/>
                    </a:lnTo>
                    <a:lnTo>
                      <a:pt x="893292" y="47256"/>
                    </a:lnTo>
                    <a:lnTo>
                      <a:pt x="845947" y="80022"/>
                    </a:lnTo>
                    <a:lnTo>
                      <a:pt x="822807" y="95453"/>
                    </a:lnTo>
                    <a:lnTo>
                      <a:pt x="821080" y="86817"/>
                    </a:lnTo>
                    <a:lnTo>
                      <a:pt x="820000" y="66878"/>
                    </a:lnTo>
                    <a:lnTo>
                      <a:pt x="817460" y="47218"/>
                    </a:lnTo>
                    <a:lnTo>
                      <a:pt x="757123" y="96570"/>
                    </a:lnTo>
                    <a:lnTo>
                      <a:pt x="725487" y="135331"/>
                    </a:lnTo>
                    <a:lnTo>
                      <a:pt x="711492" y="154736"/>
                    </a:lnTo>
                    <a:lnTo>
                      <a:pt x="711911" y="146939"/>
                    </a:lnTo>
                    <a:lnTo>
                      <a:pt x="712114" y="126060"/>
                    </a:lnTo>
                    <a:lnTo>
                      <a:pt x="710463" y="105295"/>
                    </a:lnTo>
                    <a:lnTo>
                      <a:pt x="705383" y="97878"/>
                    </a:lnTo>
                    <a:lnTo>
                      <a:pt x="698931" y="101866"/>
                    </a:lnTo>
                    <a:lnTo>
                      <a:pt x="690422" y="111353"/>
                    </a:lnTo>
                    <a:lnTo>
                      <a:pt x="674166" y="133680"/>
                    </a:lnTo>
                    <a:lnTo>
                      <a:pt x="644423" y="176212"/>
                    </a:lnTo>
                    <a:lnTo>
                      <a:pt x="651319" y="172288"/>
                    </a:lnTo>
                    <a:lnTo>
                      <a:pt x="666737" y="163461"/>
                    </a:lnTo>
                    <a:lnTo>
                      <a:pt x="682764" y="154190"/>
                    </a:lnTo>
                    <a:lnTo>
                      <a:pt x="691476" y="148882"/>
                    </a:lnTo>
                    <a:lnTo>
                      <a:pt x="692607" y="158102"/>
                    </a:lnTo>
                    <a:lnTo>
                      <a:pt x="692658" y="181076"/>
                    </a:lnTo>
                    <a:lnTo>
                      <a:pt x="693864" y="205244"/>
                    </a:lnTo>
                    <a:lnTo>
                      <a:pt x="698474" y="218046"/>
                    </a:lnTo>
                    <a:lnTo>
                      <a:pt x="705319" y="218440"/>
                    </a:lnTo>
                    <a:lnTo>
                      <a:pt x="717867" y="206565"/>
                    </a:lnTo>
                    <a:lnTo>
                      <a:pt x="745388" y="171615"/>
                    </a:lnTo>
                    <a:lnTo>
                      <a:pt x="797115" y="102793"/>
                    </a:lnTo>
                    <a:lnTo>
                      <a:pt x="797471" y="113360"/>
                    </a:lnTo>
                    <a:lnTo>
                      <a:pt x="799109" y="135940"/>
                    </a:lnTo>
                    <a:lnTo>
                      <a:pt x="802792" y="156870"/>
                    </a:lnTo>
                    <a:lnTo>
                      <a:pt x="809345" y="162445"/>
                    </a:lnTo>
                    <a:lnTo>
                      <a:pt x="817918" y="154914"/>
                    </a:lnTo>
                    <a:lnTo>
                      <a:pt x="836574" y="135470"/>
                    </a:lnTo>
                    <a:lnTo>
                      <a:pt x="879525" y="88912"/>
                    </a:lnTo>
                    <a:lnTo>
                      <a:pt x="961009" y="0"/>
                    </a:lnTo>
                    <a:close/>
                  </a:path>
                </a:pathLst>
              </a:custGeom>
              <a:solidFill>
                <a:srgbClr val="F14E64"/>
              </a:solidFill>
            </p:spPr>
            <p:txBody>
              <a:bodyPr wrap="square" lIns="0" tIns="0" rIns="0" bIns="0" rtlCol="0"/>
              <a:lstStyle/>
              <a:p>
                <a:endParaRPr/>
              </a:p>
            </p:txBody>
          </p:sp>
        </p:grpSp>
        <p:sp>
          <p:nvSpPr>
            <p:cNvPr id="53" name="object 53"/>
            <p:cNvSpPr txBox="1"/>
            <p:nvPr/>
          </p:nvSpPr>
          <p:spPr>
            <a:xfrm>
              <a:off x="6544413" y="4501456"/>
              <a:ext cx="3185795" cy="2515817"/>
            </a:xfrm>
            <a:prstGeom prst="rect">
              <a:avLst/>
            </a:prstGeom>
          </p:spPr>
          <p:txBody>
            <a:bodyPr vert="horz" wrap="square" lIns="0" tIns="12700" rIns="0" bIns="0" rtlCol="0">
              <a:spAutoFit/>
            </a:bodyPr>
            <a:lstStyle/>
            <a:p>
              <a:pPr marL="43180" marR="36195" indent="781050">
                <a:lnSpc>
                  <a:spcPct val="121300"/>
                </a:lnSpc>
                <a:spcBef>
                  <a:spcPts val="100"/>
                </a:spcBef>
              </a:pPr>
              <a:r>
                <a:rPr sz="1700" b="1" dirty="0">
                  <a:solidFill>
                    <a:srgbClr val="003399"/>
                  </a:solidFill>
                  <a:latin typeface="Arial" panose="020B0604020202020204" pitchFamily="34" charset="0"/>
                  <a:cs typeface="Arial" panose="020B0604020202020204" pitchFamily="34" charset="0"/>
                </a:rPr>
                <a:t>L’adaptation :  </a:t>
              </a:r>
              <a:r>
                <a:rPr sz="1700" dirty="0">
                  <a:solidFill>
                    <a:srgbClr val="003399"/>
                  </a:solidFill>
                  <a:latin typeface="Arial" panose="020B0604020202020204" pitchFamily="34" charset="0"/>
                  <a:cs typeface="Arial" panose="020B0604020202020204" pitchFamily="34" charset="0"/>
                </a:rPr>
                <a:t>stratégie pour tenir au travail  (stress, pression des délais,  mauvaise ambiance, charge de  travail débordante, changement</a:t>
              </a:r>
              <a:endParaRPr sz="1700" dirty="0">
                <a:latin typeface="Arial" panose="020B0604020202020204" pitchFamily="34" charset="0"/>
                <a:cs typeface="Arial" panose="020B0604020202020204" pitchFamily="34" charset="0"/>
              </a:endParaRPr>
            </a:p>
            <a:p>
              <a:pPr marL="12700" marR="5080" indent="-635" algn="ctr">
                <a:lnSpc>
                  <a:spcPct val="121300"/>
                </a:lnSpc>
              </a:pPr>
              <a:r>
                <a:rPr sz="1700" dirty="0">
                  <a:solidFill>
                    <a:srgbClr val="003399"/>
                  </a:solidFill>
                  <a:latin typeface="Arial" panose="020B0604020202020204" pitchFamily="34" charset="0"/>
                  <a:cs typeface="Arial" panose="020B0604020202020204" pitchFamily="34" charset="0"/>
                </a:rPr>
                <a:t>régulier de process, fusion,  moyens restreints pour la même  qualité de service …)</a:t>
              </a:r>
              <a:endParaRPr sz="1700" dirty="0">
                <a:latin typeface="Arial" panose="020B0604020202020204" pitchFamily="34" charset="0"/>
                <a:cs typeface="Arial" panose="020B0604020202020204" pitchFamily="34" charset="0"/>
              </a:endParaRPr>
            </a:p>
          </p:txBody>
        </p:sp>
      </p:grpSp>
      <p:grpSp>
        <p:nvGrpSpPr>
          <p:cNvPr id="58" name="Groupe 57">
            <a:extLst>
              <a:ext uri="{FF2B5EF4-FFF2-40B4-BE49-F238E27FC236}">
                <a16:creationId xmlns:a16="http://schemas.microsoft.com/office/drawing/2014/main" id="{BB2E16AB-80DC-4D2C-B543-2EBF8D27F0C9}"/>
              </a:ext>
            </a:extLst>
          </p:cNvPr>
          <p:cNvGrpSpPr/>
          <p:nvPr/>
        </p:nvGrpSpPr>
        <p:grpSpPr>
          <a:xfrm>
            <a:off x="3126308" y="1718015"/>
            <a:ext cx="3433775" cy="3283159"/>
            <a:chOff x="3126308" y="1718015"/>
            <a:chExt cx="3433775" cy="3283159"/>
          </a:xfrm>
        </p:grpSpPr>
        <p:sp>
          <p:nvSpPr>
            <p:cNvPr id="37" name="object 37"/>
            <p:cNvSpPr/>
            <p:nvPr/>
          </p:nvSpPr>
          <p:spPr>
            <a:xfrm>
              <a:off x="4238625" y="1718015"/>
              <a:ext cx="1085826" cy="1330941"/>
            </a:xfrm>
            <a:prstGeom prst="rect">
              <a:avLst/>
            </a:prstGeom>
            <a:blipFill>
              <a:blip r:embed="rId15" cstate="print"/>
              <a:stretch>
                <a:fillRect/>
              </a:stretch>
            </a:blipFill>
          </p:spPr>
          <p:txBody>
            <a:bodyPr wrap="square" lIns="0" tIns="0" rIns="0" bIns="0" rtlCol="0"/>
            <a:lstStyle/>
            <a:p>
              <a:endParaRPr/>
            </a:p>
          </p:txBody>
        </p:sp>
        <p:sp>
          <p:nvSpPr>
            <p:cNvPr id="38" name="object 38"/>
            <p:cNvSpPr txBox="1"/>
            <p:nvPr/>
          </p:nvSpPr>
          <p:spPr>
            <a:xfrm>
              <a:off x="3386062" y="3151696"/>
              <a:ext cx="2312295" cy="299890"/>
            </a:xfrm>
            <a:prstGeom prst="rect">
              <a:avLst/>
            </a:prstGeom>
          </p:spPr>
          <p:txBody>
            <a:bodyPr vert="horz" wrap="square" lIns="0" tIns="12700" rIns="0" bIns="0" rtlCol="0">
              <a:spAutoFit/>
            </a:bodyPr>
            <a:lstStyle/>
            <a:p>
              <a:pPr marL="12700" marR="5080" indent="762000">
                <a:lnSpc>
                  <a:spcPct val="121300"/>
                </a:lnSpc>
                <a:spcBef>
                  <a:spcPts val="100"/>
                </a:spcBef>
              </a:pPr>
              <a:r>
                <a:rPr sz="1700" b="1" dirty="0" err="1">
                  <a:solidFill>
                    <a:srgbClr val="003399"/>
                  </a:solidFill>
                  <a:latin typeface="Arial" panose="020B0604020202020204" pitchFamily="34" charset="0"/>
                  <a:cs typeface="Arial" panose="020B0604020202020204" pitchFamily="34" charset="0"/>
                </a:rPr>
                <a:t>L’acquisition</a:t>
              </a:r>
              <a:r>
                <a:rPr sz="1700" b="1" dirty="0">
                  <a:solidFill>
                    <a:srgbClr val="003399"/>
                  </a:solidFill>
                  <a:latin typeface="Arial" panose="020B0604020202020204" pitchFamily="34" charset="0"/>
                  <a:cs typeface="Arial" panose="020B0604020202020204" pitchFamily="34" charset="0"/>
                </a:rPr>
                <a:t> :</a:t>
              </a:r>
              <a:endParaRPr sz="1700" dirty="0">
                <a:latin typeface="Arial" panose="020B0604020202020204" pitchFamily="34" charset="0"/>
                <a:cs typeface="Arial" panose="020B0604020202020204" pitchFamily="34" charset="0"/>
              </a:endParaRPr>
            </a:p>
          </p:txBody>
        </p:sp>
        <p:sp>
          <p:nvSpPr>
            <p:cNvPr id="56" name="ZoneTexte 55">
              <a:extLst>
                <a:ext uri="{FF2B5EF4-FFF2-40B4-BE49-F238E27FC236}">
                  <a16:creationId xmlns:a16="http://schemas.microsoft.com/office/drawing/2014/main" id="{D254275E-482F-419C-B1D8-4E615F3CA167}"/>
                </a:ext>
              </a:extLst>
            </p:cNvPr>
            <p:cNvSpPr txBox="1"/>
            <p:nvPr/>
          </p:nvSpPr>
          <p:spPr>
            <a:xfrm>
              <a:off x="3126308" y="3523846"/>
              <a:ext cx="3433775" cy="1477328"/>
            </a:xfrm>
            <a:prstGeom prst="rect">
              <a:avLst/>
            </a:prstGeom>
            <a:noFill/>
          </p:spPr>
          <p:txBody>
            <a:bodyPr wrap="square">
              <a:spAutoFit/>
            </a:bodyPr>
            <a:lstStyle/>
            <a:p>
              <a:pPr algn="ctr"/>
              <a:r>
                <a:rPr lang="fr-FR" altLang="fr-FR" sz="1800" dirty="0">
                  <a:solidFill>
                    <a:srgbClr val="003399"/>
                  </a:solidFill>
                  <a:latin typeface="Arial" panose="020B0604020202020204" pitchFamily="34" charset="0"/>
                </a:rPr>
                <a:t>consommation à l’occasion de « pots », de repas d’affaires, de manifestations organisées par l’entreprise (intégration dans un groupe, lien…)</a:t>
              </a:r>
              <a:endParaRPr lang="fr-FR" dirty="0">
                <a:solidFill>
                  <a:srgbClr val="003399"/>
                </a:solidFill>
              </a:endParaRPr>
            </a:p>
          </p:txBody>
        </p:sp>
      </p:gr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753600" cy="7315200"/>
          </a:xfrm>
          <a:custGeom>
            <a:avLst/>
            <a:gdLst/>
            <a:ahLst/>
            <a:cxnLst/>
            <a:rect l="l" t="t" r="r" b="b"/>
            <a:pathLst>
              <a:path w="9753600" h="7315200">
                <a:moveTo>
                  <a:pt x="9753600" y="7315200"/>
                </a:moveTo>
                <a:lnTo>
                  <a:pt x="0" y="7315200"/>
                </a:lnTo>
                <a:lnTo>
                  <a:pt x="0" y="0"/>
                </a:lnTo>
                <a:lnTo>
                  <a:pt x="9753600" y="0"/>
                </a:lnTo>
                <a:lnTo>
                  <a:pt x="9753600" y="7315200"/>
                </a:lnTo>
                <a:close/>
              </a:path>
            </a:pathLst>
          </a:custGeom>
          <a:solidFill>
            <a:srgbClr val="78BD99"/>
          </a:solidFill>
        </p:spPr>
        <p:txBody>
          <a:bodyPr wrap="square" lIns="0" tIns="0" rIns="0" bIns="0" rtlCol="0"/>
          <a:lstStyle/>
          <a:p>
            <a:endParaRPr/>
          </a:p>
        </p:txBody>
      </p:sp>
      <p:sp>
        <p:nvSpPr>
          <p:cNvPr id="3" name="object 3"/>
          <p:cNvSpPr/>
          <p:nvPr/>
        </p:nvSpPr>
        <p:spPr>
          <a:xfrm>
            <a:off x="121469" y="2079778"/>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28407D"/>
          </a:solidFill>
        </p:spPr>
        <p:txBody>
          <a:bodyPr wrap="square" lIns="0" tIns="0" rIns="0" bIns="0" rtlCol="0"/>
          <a:lstStyle/>
          <a:p>
            <a:endParaRPr/>
          </a:p>
        </p:txBody>
      </p:sp>
      <p:sp>
        <p:nvSpPr>
          <p:cNvPr id="4" name="object 4"/>
          <p:cNvSpPr/>
          <p:nvPr/>
        </p:nvSpPr>
        <p:spPr>
          <a:xfrm>
            <a:off x="121469" y="6619585"/>
            <a:ext cx="1438274" cy="53339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166043" y="0"/>
            <a:ext cx="3587556" cy="7315199"/>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462107" y="3460029"/>
            <a:ext cx="5313680" cy="2025363"/>
          </a:xfrm>
          <a:prstGeom prst="rect">
            <a:avLst/>
          </a:prstGeom>
        </p:spPr>
        <p:txBody>
          <a:bodyPr vert="horz" wrap="square" lIns="0" tIns="156845" rIns="0" bIns="0" rtlCol="0">
            <a:spAutoFit/>
          </a:bodyPr>
          <a:lstStyle/>
          <a:p>
            <a:pPr marR="71755" algn="ctr">
              <a:lnSpc>
                <a:spcPct val="100000"/>
              </a:lnSpc>
              <a:spcBef>
                <a:spcPts val="1235"/>
              </a:spcBef>
            </a:pPr>
            <a:r>
              <a:rPr sz="2300" b="1" spc="50" dirty="0">
                <a:solidFill>
                  <a:srgbClr val="FFFFFF"/>
                </a:solidFill>
                <a:latin typeface="Arial"/>
                <a:cs typeface="Arial"/>
              </a:rPr>
              <a:t>L’acquisition</a:t>
            </a:r>
            <a:r>
              <a:rPr sz="2300" b="1" spc="-20" dirty="0">
                <a:solidFill>
                  <a:srgbClr val="FFFFFF"/>
                </a:solidFill>
                <a:latin typeface="Arial"/>
                <a:cs typeface="Arial"/>
              </a:rPr>
              <a:t> </a:t>
            </a:r>
            <a:r>
              <a:rPr sz="2300" b="1" spc="35" dirty="0">
                <a:solidFill>
                  <a:srgbClr val="FFFFFF"/>
                </a:solidFill>
                <a:latin typeface="Arial"/>
                <a:cs typeface="Arial"/>
              </a:rPr>
              <a:t>:</a:t>
            </a:r>
            <a:endParaRPr sz="2300" dirty="0">
              <a:latin typeface="Arial"/>
              <a:cs typeface="Arial"/>
            </a:endParaRPr>
          </a:p>
          <a:p>
            <a:pPr marL="12700" marR="5080" algn="ctr">
              <a:lnSpc>
                <a:spcPct val="121100"/>
              </a:lnSpc>
              <a:spcBef>
                <a:spcPts val="385"/>
              </a:spcBef>
            </a:pPr>
            <a:r>
              <a:rPr sz="1600" dirty="0">
                <a:solidFill>
                  <a:srgbClr val="FFFFFF"/>
                </a:solidFill>
                <a:latin typeface="Arial" panose="020B0604020202020204" pitchFamily="34" charset="0"/>
                <a:cs typeface="Arial" panose="020B0604020202020204" pitchFamily="34" charset="0"/>
              </a:rPr>
              <a:t>consommation à l’occasion de « pots », de repas d’affaires,  de manifestations organisées par l’entreprise (intégration  dans un groupe, maintenir des liens, stratégie de  présentation de soi, entretenir la convivialité, l’esprit  d’équipe…)</a:t>
            </a:r>
            <a:endParaRPr sz="1600" dirty="0">
              <a:latin typeface="Arial" panose="020B0604020202020204" pitchFamily="34" charset="0"/>
              <a:cs typeface="Arial" panose="020B0604020202020204" pitchFamily="34" charset="0"/>
            </a:endParaRPr>
          </a:p>
        </p:txBody>
      </p:sp>
      <p:sp>
        <p:nvSpPr>
          <p:cNvPr id="7" name="object 7"/>
          <p:cNvSpPr txBox="1">
            <a:spLocks noGrp="1"/>
          </p:cNvSpPr>
          <p:nvPr>
            <p:ph type="title"/>
          </p:nvPr>
        </p:nvSpPr>
        <p:spPr>
          <a:xfrm>
            <a:off x="85130" y="94146"/>
            <a:ext cx="6078855" cy="1709420"/>
          </a:xfrm>
          <a:prstGeom prst="rect">
            <a:avLst/>
          </a:prstGeom>
        </p:spPr>
        <p:txBody>
          <a:bodyPr vert="horz" wrap="square" lIns="0" tIns="33019" rIns="0" bIns="0" rtlCol="0">
            <a:spAutoFit/>
          </a:bodyPr>
          <a:lstStyle/>
          <a:p>
            <a:pPr marL="12700" marR="5080">
              <a:lnSpc>
                <a:spcPts val="3300"/>
              </a:lnSpc>
              <a:spcBef>
                <a:spcPts val="259"/>
              </a:spcBef>
            </a:pPr>
            <a:r>
              <a:rPr sz="2800" spc="-165" dirty="0"/>
              <a:t>PRATIQUES </a:t>
            </a:r>
            <a:r>
              <a:rPr sz="2800" spc="-110" dirty="0"/>
              <a:t>DANS</a:t>
            </a:r>
            <a:r>
              <a:rPr sz="2800" spc="-260" dirty="0"/>
              <a:t> </a:t>
            </a:r>
            <a:r>
              <a:rPr sz="2800" spc="-170" dirty="0"/>
              <a:t>L’ENTREPRISE  </a:t>
            </a:r>
            <a:r>
              <a:rPr sz="2800" spc="-95" dirty="0"/>
              <a:t>POUVANT </a:t>
            </a:r>
            <a:r>
              <a:rPr sz="2800" spc="-70" dirty="0"/>
              <a:t>AMENER </a:t>
            </a:r>
            <a:r>
              <a:rPr sz="2800" spc="-80" dirty="0"/>
              <a:t>À </a:t>
            </a:r>
            <a:r>
              <a:rPr sz="2800" spc="-100" dirty="0"/>
              <a:t>DES  </a:t>
            </a:r>
            <a:r>
              <a:rPr sz="2800" spc="-130" dirty="0"/>
              <a:t>CONSOMMATIONS </a:t>
            </a:r>
            <a:r>
              <a:rPr sz="2800" spc="-50" dirty="0"/>
              <a:t>OU </a:t>
            </a:r>
            <a:r>
              <a:rPr sz="2800" spc="-100" dirty="0"/>
              <a:t>DES  </a:t>
            </a:r>
            <a:r>
              <a:rPr sz="2800" spc="-150" dirty="0"/>
              <a:t>CONDUITES</a:t>
            </a:r>
            <a:r>
              <a:rPr sz="2800" spc="-190" dirty="0"/>
              <a:t> </a:t>
            </a:r>
            <a:r>
              <a:rPr sz="2800" spc="-200" dirty="0"/>
              <a:t>ADDICTIVES</a:t>
            </a:r>
            <a:endParaRPr sz="2800"/>
          </a:p>
        </p:txBody>
      </p:sp>
      <p:sp>
        <p:nvSpPr>
          <p:cNvPr id="8" name="object 8"/>
          <p:cNvSpPr/>
          <p:nvPr/>
        </p:nvSpPr>
        <p:spPr>
          <a:xfrm>
            <a:off x="2575846" y="2124738"/>
            <a:ext cx="1085826" cy="1330941"/>
          </a:xfrm>
          <a:prstGeom prst="rect">
            <a:avLst/>
          </a:prstGeom>
          <a:blipFill>
            <a:blip r:embed="rId6" cstate="print"/>
            <a:stretch>
              <a:fillRect/>
            </a:stretch>
          </a:blipFill>
        </p:spPr>
        <p:txBody>
          <a:bodyPr wrap="square" lIns="0" tIns="0" rIns="0" bIns="0" rtlCol="0"/>
          <a:lstStyle/>
          <a:p>
            <a:endParaRPr/>
          </a:p>
        </p:txBody>
      </p:sp>
      <p:grpSp>
        <p:nvGrpSpPr>
          <p:cNvPr id="9" name="object 9"/>
          <p:cNvGrpSpPr/>
          <p:nvPr/>
        </p:nvGrpSpPr>
        <p:grpSpPr>
          <a:xfrm>
            <a:off x="2577509" y="5923955"/>
            <a:ext cx="1254125" cy="1391285"/>
            <a:chOff x="2577509" y="5923955"/>
            <a:chExt cx="1254125" cy="1391285"/>
          </a:xfrm>
        </p:grpSpPr>
        <p:sp>
          <p:nvSpPr>
            <p:cNvPr id="10" name="object 10"/>
            <p:cNvSpPr/>
            <p:nvPr/>
          </p:nvSpPr>
          <p:spPr>
            <a:xfrm>
              <a:off x="2577509" y="6845935"/>
              <a:ext cx="1254125" cy="469265"/>
            </a:xfrm>
            <a:custGeom>
              <a:avLst/>
              <a:gdLst/>
              <a:ahLst/>
              <a:cxnLst/>
              <a:rect l="l" t="t" r="r" b="b"/>
              <a:pathLst>
                <a:path w="1254125" h="469265">
                  <a:moveTo>
                    <a:pt x="1253780" y="468688"/>
                  </a:moveTo>
                  <a:lnTo>
                    <a:pt x="0" y="468688"/>
                  </a:lnTo>
                  <a:lnTo>
                    <a:pt x="68346" y="171421"/>
                  </a:lnTo>
                  <a:lnTo>
                    <a:pt x="102176" y="126952"/>
                  </a:lnTo>
                  <a:lnTo>
                    <a:pt x="462680" y="0"/>
                  </a:lnTo>
                  <a:lnTo>
                    <a:pt x="791084" y="0"/>
                  </a:lnTo>
                  <a:lnTo>
                    <a:pt x="1134478" y="118473"/>
                  </a:lnTo>
                  <a:lnTo>
                    <a:pt x="1177608" y="153968"/>
                  </a:lnTo>
                  <a:lnTo>
                    <a:pt x="1253780" y="468688"/>
                  </a:lnTo>
                  <a:close/>
                </a:path>
              </a:pathLst>
            </a:custGeom>
            <a:solidFill>
              <a:srgbClr val="D3D1D1"/>
            </a:solidFill>
          </p:spPr>
          <p:txBody>
            <a:bodyPr wrap="square" lIns="0" tIns="0" rIns="0" bIns="0" rtlCol="0"/>
            <a:lstStyle/>
            <a:p>
              <a:endParaRPr/>
            </a:p>
          </p:txBody>
        </p:sp>
        <p:sp>
          <p:nvSpPr>
            <p:cNvPr id="11" name="object 11"/>
            <p:cNvSpPr/>
            <p:nvPr/>
          </p:nvSpPr>
          <p:spPr>
            <a:xfrm>
              <a:off x="3002502" y="6607788"/>
              <a:ext cx="403860" cy="419100"/>
            </a:xfrm>
            <a:custGeom>
              <a:avLst/>
              <a:gdLst/>
              <a:ahLst/>
              <a:cxnLst/>
              <a:rect l="l" t="t" r="r" b="b"/>
              <a:pathLst>
                <a:path w="403860" h="419100">
                  <a:moveTo>
                    <a:pt x="201883" y="418720"/>
                  </a:moveTo>
                  <a:lnTo>
                    <a:pt x="163409" y="319085"/>
                  </a:lnTo>
                  <a:lnTo>
                    <a:pt x="37514" y="238146"/>
                  </a:lnTo>
                  <a:lnTo>
                    <a:pt x="0" y="0"/>
                  </a:lnTo>
                  <a:lnTo>
                    <a:pt x="403368" y="0"/>
                  </a:lnTo>
                  <a:lnTo>
                    <a:pt x="365841" y="238146"/>
                  </a:lnTo>
                  <a:lnTo>
                    <a:pt x="244111" y="315046"/>
                  </a:lnTo>
                  <a:lnTo>
                    <a:pt x="201883" y="418720"/>
                  </a:lnTo>
                  <a:close/>
                </a:path>
              </a:pathLst>
            </a:custGeom>
            <a:solidFill>
              <a:srgbClr val="DEAA7C"/>
            </a:solidFill>
          </p:spPr>
          <p:txBody>
            <a:bodyPr wrap="square" lIns="0" tIns="0" rIns="0" bIns="0" rtlCol="0"/>
            <a:lstStyle/>
            <a:p>
              <a:endParaRPr/>
            </a:p>
          </p:txBody>
        </p:sp>
        <p:sp>
          <p:nvSpPr>
            <p:cNvPr id="12" name="object 12"/>
            <p:cNvSpPr/>
            <p:nvPr/>
          </p:nvSpPr>
          <p:spPr>
            <a:xfrm>
              <a:off x="2974530" y="6778650"/>
              <a:ext cx="459740" cy="248285"/>
            </a:xfrm>
            <a:custGeom>
              <a:avLst/>
              <a:gdLst/>
              <a:ahLst/>
              <a:cxnLst/>
              <a:rect l="l" t="t" r="r" b="b"/>
              <a:pathLst>
                <a:path w="459739" h="248284">
                  <a:moveTo>
                    <a:pt x="229870" y="247865"/>
                  </a:moveTo>
                  <a:lnTo>
                    <a:pt x="212928" y="143840"/>
                  </a:lnTo>
                  <a:lnTo>
                    <a:pt x="55321" y="0"/>
                  </a:lnTo>
                  <a:lnTo>
                    <a:pt x="0" y="89941"/>
                  </a:lnTo>
                  <a:lnTo>
                    <a:pt x="114922" y="237083"/>
                  </a:lnTo>
                  <a:lnTo>
                    <a:pt x="177076" y="191312"/>
                  </a:lnTo>
                  <a:lnTo>
                    <a:pt x="182905" y="188696"/>
                  </a:lnTo>
                  <a:lnTo>
                    <a:pt x="189052" y="188683"/>
                  </a:lnTo>
                  <a:lnTo>
                    <a:pt x="194703" y="191109"/>
                  </a:lnTo>
                  <a:lnTo>
                    <a:pt x="199047" y="195795"/>
                  </a:lnTo>
                  <a:lnTo>
                    <a:pt x="229870" y="247865"/>
                  </a:lnTo>
                  <a:close/>
                </a:path>
                <a:path w="459739" h="248284">
                  <a:moveTo>
                    <a:pt x="459714" y="89941"/>
                  </a:moveTo>
                  <a:lnTo>
                    <a:pt x="404406" y="0"/>
                  </a:lnTo>
                  <a:lnTo>
                    <a:pt x="265772" y="111290"/>
                  </a:lnTo>
                  <a:lnTo>
                    <a:pt x="229870" y="247865"/>
                  </a:lnTo>
                  <a:lnTo>
                    <a:pt x="260680" y="195795"/>
                  </a:lnTo>
                  <a:lnTo>
                    <a:pt x="265023" y="191109"/>
                  </a:lnTo>
                  <a:lnTo>
                    <a:pt x="270662" y="188683"/>
                  </a:lnTo>
                  <a:lnTo>
                    <a:pt x="276809" y="188696"/>
                  </a:lnTo>
                  <a:lnTo>
                    <a:pt x="282638" y="191312"/>
                  </a:lnTo>
                  <a:lnTo>
                    <a:pt x="344779" y="237083"/>
                  </a:lnTo>
                  <a:lnTo>
                    <a:pt x="459714" y="89941"/>
                  </a:lnTo>
                  <a:close/>
                </a:path>
              </a:pathLst>
            </a:custGeom>
            <a:solidFill>
              <a:srgbClr val="E8E8E8"/>
            </a:solidFill>
          </p:spPr>
          <p:txBody>
            <a:bodyPr wrap="square" lIns="0" tIns="0" rIns="0" bIns="0" rtlCol="0"/>
            <a:lstStyle/>
            <a:p>
              <a:endParaRPr/>
            </a:p>
          </p:txBody>
        </p:sp>
        <p:sp>
          <p:nvSpPr>
            <p:cNvPr id="13" name="object 13"/>
            <p:cNvSpPr/>
            <p:nvPr/>
          </p:nvSpPr>
          <p:spPr>
            <a:xfrm>
              <a:off x="3112777" y="7070559"/>
              <a:ext cx="183515" cy="244475"/>
            </a:xfrm>
            <a:custGeom>
              <a:avLst/>
              <a:gdLst/>
              <a:ahLst/>
              <a:cxnLst/>
              <a:rect l="l" t="t" r="r" b="b"/>
              <a:pathLst>
                <a:path w="183514" h="244475">
                  <a:moveTo>
                    <a:pt x="183249" y="244064"/>
                  </a:moveTo>
                  <a:lnTo>
                    <a:pt x="0" y="244064"/>
                  </a:lnTo>
                  <a:lnTo>
                    <a:pt x="43312" y="0"/>
                  </a:lnTo>
                  <a:lnTo>
                    <a:pt x="66509" y="11802"/>
                  </a:lnTo>
                  <a:lnTo>
                    <a:pt x="91624" y="15737"/>
                  </a:lnTo>
                  <a:lnTo>
                    <a:pt x="116738" y="11802"/>
                  </a:lnTo>
                  <a:lnTo>
                    <a:pt x="139933" y="0"/>
                  </a:lnTo>
                  <a:lnTo>
                    <a:pt x="183249" y="244064"/>
                  </a:lnTo>
                  <a:close/>
                </a:path>
              </a:pathLst>
            </a:custGeom>
            <a:solidFill>
              <a:srgbClr val="1B212A"/>
            </a:solidFill>
          </p:spPr>
          <p:txBody>
            <a:bodyPr wrap="square" lIns="0" tIns="0" rIns="0" bIns="0" rtlCol="0"/>
            <a:lstStyle/>
            <a:p>
              <a:endParaRPr/>
            </a:p>
          </p:txBody>
        </p:sp>
        <p:sp>
          <p:nvSpPr>
            <p:cNvPr id="14" name="object 14"/>
            <p:cNvSpPr/>
            <p:nvPr/>
          </p:nvSpPr>
          <p:spPr>
            <a:xfrm>
              <a:off x="3136987" y="6967326"/>
              <a:ext cx="135255" cy="119380"/>
            </a:xfrm>
            <a:custGeom>
              <a:avLst/>
              <a:gdLst/>
              <a:ahLst/>
              <a:cxnLst/>
              <a:rect l="l" t="t" r="r" b="b"/>
              <a:pathLst>
                <a:path w="135254" h="119379">
                  <a:moveTo>
                    <a:pt x="67413" y="118957"/>
                  </a:moveTo>
                  <a:lnTo>
                    <a:pt x="24396" y="106783"/>
                  </a:lnTo>
                  <a:lnTo>
                    <a:pt x="0" y="70589"/>
                  </a:lnTo>
                  <a:lnTo>
                    <a:pt x="0" y="13412"/>
                  </a:lnTo>
                  <a:lnTo>
                    <a:pt x="14627" y="2635"/>
                  </a:lnTo>
                  <a:lnTo>
                    <a:pt x="20455" y="15"/>
                  </a:lnTo>
                  <a:lnTo>
                    <a:pt x="26599" y="0"/>
                  </a:lnTo>
                  <a:lnTo>
                    <a:pt x="32249" y="2421"/>
                  </a:lnTo>
                  <a:lnTo>
                    <a:pt x="36598" y="7115"/>
                  </a:lnTo>
                  <a:lnTo>
                    <a:pt x="67398" y="59182"/>
                  </a:lnTo>
                  <a:lnTo>
                    <a:pt x="98226" y="7115"/>
                  </a:lnTo>
                  <a:lnTo>
                    <a:pt x="102566" y="2421"/>
                  </a:lnTo>
                  <a:lnTo>
                    <a:pt x="108213" y="0"/>
                  </a:lnTo>
                  <a:lnTo>
                    <a:pt x="114356" y="15"/>
                  </a:lnTo>
                  <a:lnTo>
                    <a:pt x="120185" y="2635"/>
                  </a:lnTo>
                  <a:lnTo>
                    <a:pt x="134828" y="13412"/>
                  </a:lnTo>
                  <a:lnTo>
                    <a:pt x="134828" y="70589"/>
                  </a:lnTo>
                  <a:lnTo>
                    <a:pt x="110428" y="106783"/>
                  </a:lnTo>
                  <a:lnTo>
                    <a:pt x="89574" y="115914"/>
                  </a:lnTo>
                  <a:lnTo>
                    <a:pt x="67413" y="118957"/>
                  </a:lnTo>
                  <a:close/>
                </a:path>
              </a:pathLst>
            </a:custGeom>
            <a:solidFill>
              <a:srgbClr val="293345"/>
            </a:solidFill>
          </p:spPr>
          <p:txBody>
            <a:bodyPr wrap="square" lIns="0" tIns="0" rIns="0" bIns="0" rtlCol="0"/>
            <a:lstStyle/>
            <a:p>
              <a:endParaRPr/>
            </a:p>
          </p:txBody>
        </p:sp>
        <p:sp>
          <p:nvSpPr>
            <p:cNvPr id="15" name="object 15"/>
            <p:cNvSpPr/>
            <p:nvPr/>
          </p:nvSpPr>
          <p:spPr>
            <a:xfrm>
              <a:off x="3017166" y="6703740"/>
              <a:ext cx="10735" cy="65288"/>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3380475" y="6703709"/>
              <a:ext cx="10728" cy="65257"/>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3017687" y="6704136"/>
              <a:ext cx="372998" cy="143530"/>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2877705" y="6366789"/>
              <a:ext cx="652780" cy="186055"/>
            </a:xfrm>
            <a:custGeom>
              <a:avLst/>
              <a:gdLst/>
              <a:ahLst/>
              <a:cxnLst/>
              <a:rect l="l" t="t" r="r" b="b"/>
              <a:pathLst>
                <a:path w="652779" h="186054">
                  <a:moveTo>
                    <a:pt x="62661" y="186016"/>
                  </a:moveTo>
                  <a:lnTo>
                    <a:pt x="54165" y="139750"/>
                  </a:lnTo>
                  <a:lnTo>
                    <a:pt x="45872" y="91033"/>
                  </a:lnTo>
                  <a:lnTo>
                    <a:pt x="38315" y="43307"/>
                  </a:lnTo>
                  <a:lnTo>
                    <a:pt x="32016" y="0"/>
                  </a:lnTo>
                  <a:lnTo>
                    <a:pt x="18046" y="3149"/>
                  </a:lnTo>
                  <a:lnTo>
                    <a:pt x="7188" y="11557"/>
                  </a:lnTo>
                  <a:lnTo>
                    <a:pt x="736" y="23685"/>
                  </a:lnTo>
                  <a:lnTo>
                    <a:pt x="0" y="38011"/>
                  </a:lnTo>
                  <a:lnTo>
                    <a:pt x="20713" y="158991"/>
                  </a:lnTo>
                  <a:lnTo>
                    <a:pt x="24612" y="169799"/>
                  </a:lnTo>
                  <a:lnTo>
                    <a:pt x="31788" y="178358"/>
                  </a:lnTo>
                  <a:lnTo>
                    <a:pt x="41427" y="183984"/>
                  </a:lnTo>
                  <a:lnTo>
                    <a:pt x="52730" y="186016"/>
                  </a:lnTo>
                  <a:lnTo>
                    <a:pt x="62661" y="186016"/>
                  </a:lnTo>
                  <a:close/>
                </a:path>
                <a:path w="652779" h="186054">
                  <a:moveTo>
                    <a:pt x="652462" y="38011"/>
                  </a:moveTo>
                  <a:lnTo>
                    <a:pt x="651827" y="24079"/>
                  </a:lnTo>
                  <a:lnTo>
                    <a:pt x="645769" y="12192"/>
                  </a:lnTo>
                  <a:lnTo>
                    <a:pt x="635482" y="3721"/>
                  </a:lnTo>
                  <a:lnTo>
                    <a:pt x="622147" y="101"/>
                  </a:lnTo>
                  <a:lnTo>
                    <a:pt x="615848" y="41681"/>
                  </a:lnTo>
                  <a:lnTo>
                    <a:pt x="608088" y="89154"/>
                  </a:lnTo>
                  <a:lnTo>
                    <a:pt x="599465" y="138582"/>
                  </a:lnTo>
                  <a:lnTo>
                    <a:pt x="590575" y="186016"/>
                  </a:lnTo>
                  <a:lnTo>
                    <a:pt x="599732" y="186016"/>
                  </a:lnTo>
                  <a:lnTo>
                    <a:pt x="611035" y="183984"/>
                  </a:lnTo>
                  <a:lnTo>
                    <a:pt x="620674" y="178358"/>
                  </a:lnTo>
                  <a:lnTo>
                    <a:pt x="627849" y="169799"/>
                  </a:lnTo>
                  <a:lnTo>
                    <a:pt x="631748" y="158991"/>
                  </a:lnTo>
                  <a:lnTo>
                    <a:pt x="652462" y="38011"/>
                  </a:lnTo>
                  <a:close/>
                </a:path>
              </a:pathLst>
            </a:custGeom>
            <a:solidFill>
              <a:srgbClr val="DEAA7C"/>
            </a:solidFill>
          </p:spPr>
          <p:txBody>
            <a:bodyPr wrap="square" lIns="0" tIns="0" rIns="0" bIns="0" rtlCol="0"/>
            <a:lstStyle/>
            <a:p>
              <a:endParaRPr/>
            </a:p>
          </p:txBody>
        </p:sp>
        <p:sp>
          <p:nvSpPr>
            <p:cNvPr id="19" name="object 19"/>
            <p:cNvSpPr/>
            <p:nvPr/>
          </p:nvSpPr>
          <p:spPr>
            <a:xfrm>
              <a:off x="2903045" y="6015416"/>
              <a:ext cx="603250" cy="775970"/>
            </a:xfrm>
            <a:custGeom>
              <a:avLst/>
              <a:gdLst/>
              <a:ahLst/>
              <a:cxnLst/>
              <a:rect l="l" t="t" r="r" b="b"/>
              <a:pathLst>
                <a:path w="603250" h="775970">
                  <a:moveTo>
                    <a:pt x="301102" y="775422"/>
                  </a:moveTo>
                  <a:lnTo>
                    <a:pt x="257434" y="768104"/>
                  </a:lnTo>
                  <a:lnTo>
                    <a:pt x="208632" y="748705"/>
                  </a:lnTo>
                  <a:lnTo>
                    <a:pt x="159523" y="721056"/>
                  </a:lnTo>
                  <a:lnTo>
                    <a:pt x="114936" y="688985"/>
                  </a:lnTo>
                  <a:lnTo>
                    <a:pt x="79696" y="656325"/>
                  </a:lnTo>
                  <a:lnTo>
                    <a:pt x="50328" y="599051"/>
                  </a:lnTo>
                  <a:lnTo>
                    <a:pt x="39809" y="550142"/>
                  </a:lnTo>
                  <a:lnTo>
                    <a:pt x="28391" y="488631"/>
                  </a:lnTo>
                  <a:lnTo>
                    <a:pt x="17388" y="422969"/>
                  </a:lnTo>
                  <a:lnTo>
                    <a:pt x="8112" y="361609"/>
                  </a:lnTo>
                  <a:lnTo>
                    <a:pt x="1878" y="313004"/>
                  </a:lnTo>
                  <a:lnTo>
                    <a:pt x="0" y="285605"/>
                  </a:lnTo>
                  <a:lnTo>
                    <a:pt x="5911" y="240092"/>
                  </a:lnTo>
                  <a:lnTo>
                    <a:pt x="18379" y="196925"/>
                  </a:lnTo>
                  <a:lnTo>
                    <a:pt x="36866" y="156636"/>
                  </a:lnTo>
                  <a:lnTo>
                    <a:pt x="60834" y="119759"/>
                  </a:lnTo>
                  <a:lnTo>
                    <a:pt x="89744" y="86827"/>
                  </a:lnTo>
                  <a:lnTo>
                    <a:pt x="123059" y="58373"/>
                  </a:lnTo>
                  <a:lnTo>
                    <a:pt x="160239" y="34930"/>
                  </a:lnTo>
                  <a:lnTo>
                    <a:pt x="200748" y="17032"/>
                  </a:lnTo>
                  <a:lnTo>
                    <a:pt x="244047" y="5210"/>
                  </a:lnTo>
                  <a:lnTo>
                    <a:pt x="289598" y="0"/>
                  </a:lnTo>
                  <a:lnTo>
                    <a:pt x="335606" y="1737"/>
                  </a:lnTo>
                  <a:lnTo>
                    <a:pt x="379601" y="10110"/>
                  </a:lnTo>
                  <a:lnTo>
                    <a:pt x="421085" y="24618"/>
                  </a:lnTo>
                  <a:lnTo>
                    <a:pt x="459558" y="44763"/>
                  </a:lnTo>
                  <a:lnTo>
                    <a:pt x="494521" y="70044"/>
                  </a:lnTo>
                  <a:lnTo>
                    <a:pt x="525475" y="99961"/>
                  </a:lnTo>
                  <a:lnTo>
                    <a:pt x="551921" y="134015"/>
                  </a:lnTo>
                  <a:lnTo>
                    <a:pt x="573358" y="171706"/>
                  </a:lnTo>
                  <a:lnTo>
                    <a:pt x="589289" y="212535"/>
                  </a:lnTo>
                  <a:lnTo>
                    <a:pt x="599214" y="256001"/>
                  </a:lnTo>
                  <a:lnTo>
                    <a:pt x="602633" y="301604"/>
                  </a:lnTo>
                  <a:lnTo>
                    <a:pt x="600200" y="326624"/>
                  </a:lnTo>
                  <a:lnTo>
                    <a:pt x="593720" y="372323"/>
                  </a:lnTo>
                  <a:lnTo>
                    <a:pt x="584420" y="430584"/>
                  </a:lnTo>
                  <a:lnTo>
                    <a:pt x="573527" y="493290"/>
                  </a:lnTo>
                  <a:lnTo>
                    <a:pt x="562270" y="552323"/>
                  </a:lnTo>
                  <a:lnTo>
                    <a:pt x="551875" y="599568"/>
                  </a:lnTo>
                  <a:lnTo>
                    <a:pt x="522508" y="656325"/>
                  </a:lnTo>
                  <a:lnTo>
                    <a:pt x="487269" y="688985"/>
                  </a:lnTo>
                  <a:lnTo>
                    <a:pt x="442681" y="721056"/>
                  </a:lnTo>
                  <a:lnTo>
                    <a:pt x="393572" y="748705"/>
                  </a:lnTo>
                  <a:lnTo>
                    <a:pt x="344770" y="768104"/>
                  </a:lnTo>
                  <a:lnTo>
                    <a:pt x="301102" y="775422"/>
                  </a:lnTo>
                  <a:close/>
                </a:path>
              </a:pathLst>
            </a:custGeom>
            <a:solidFill>
              <a:srgbClr val="ECBC8F"/>
            </a:solidFill>
          </p:spPr>
          <p:txBody>
            <a:bodyPr wrap="square" lIns="0" tIns="0" rIns="0" bIns="0" rtlCol="0"/>
            <a:lstStyle/>
            <a:p>
              <a:endParaRPr/>
            </a:p>
          </p:txBody>
        </p:sp>
        <p:sp>
          <p:nvSpPr>
            <p:cNvPr id="20" name="object 20"/>
            <p:cNvSpPr/>
            <p:nvPr/>
          </p:nvSpPr>
          <p:spPr>
            <a:xfrm>
              <a:off x="3390686" y="6703709"/>
              <a:ext cx="518" cy="426"/>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3204148" y="6704136"/>
              <a:ext cx="186537" cy="86715"/>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2968602" y="6015197"/>
              <a:ext cx="537085" cy="775655"/>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2877716" y="5923955"/>
              <a:ext cx="653415" cy="481330"/>
            </a:xfrm>
            <a:custGeom>
              <a:avLst/>
              <a:gdLst/>
              <a:ahLst/>
              <a:cxnLst/>
              <a:rect l="l" t="t" r="r" b="b"/>
              <a:pathLst>
                <a:path w="653414" h="481329">
                  <a:moveTo>
                    <a:pt x="653148" y="480837"/>
                  </a:moveTo>
                  <a:lnTo>
                    <a:pt x="652535" y="480110"/>
                  </a:lnTo>
                  <a:lnTo>
                    <a:pt x="651658" y="466416"/>
                  </a:lnTo>
                  <a:lnTo>
                    <a:pt x="645537" y="454753"/>
                  </a:lnTo>
                  <a:lnTo>
                    <a:pt x="635317" y="446472"/>
                  </a:lnTo>
                  <a:lnTo>
                    <a:pt x="622143" y="442922"/>
                  </a:lnTo>
                  <a:lnTo>
                    <a:pt x="622001" y="443856"/>
                  </a:lnTo>
                  <a:lnTo>
                    <a:pt x="621134" y="442830"/>
                  </a:lnTo>
                  <a:lnTo>
                    <a:pt x="556322" y="271957"/>
                  </a:lnTo>
                  <a:lnTo>
                    <a:pt x="541589" y="280793"/>
                  </a:lnTo>
                  <a:lnTo>
                    <a:pt x="497897" y="300231"/>
                  </a:lnTo>
                  <a:lnTo>
                    <a:pt x="426009" y="319669"/>
                  </a:lnTo>
                  <a:lnTo>
                    <a:pt x="326685" y="328504"/>
                  </a:lnTo>
                  <a:lnTo>
                    <a:pt x="238282" y="327621"/>
                  </a:lnTo>
                  <a:lnTo>
                    <a:pt x="184967" y="321436"/>
                  </a:lnTo>
                  <a:lnTo>
                    <a:pt x="144991" y="304648"/>
                  </a:lnTo>
                  <a:lnTo>
                    <a:pt x="96826" y="271957"/>
                  </a:lnTo>
                  <a:lnTo>
                    <a:pt x="32010" y="442830"/>
                  </a:lnTo>
                  <a:lnTo>
                    <a:pt x="20498" y="444924"/>
                  </a:lnTo>
                  <a:lnTo>
                    <a:pt x="10868" y="450660"/>
                  </a:lnTo>
                  <a:lnTo>
                    <a:pt x="3806" y="459222"/>
                  </a:lnTo>
                  <a:lnTo>
                    <a:pt x="0" y="469790"/>
                  </a:lnTo>
                  <a:lnTo>
                    <a:pt x="0" y="200389"/>
                  </a:lnTo>
                  <a:lnTo>
                    <a:pt x="12528" y="161655"/>
                  </a:lnTo>
                  <a:lnTo>
                    <a:pt x="50662" y="116932"/>
                  </a:lnTo>
                  <a:lnTo>
                    <a:pt x="79572" y="90240"/>
                  </a:lnTo>
                  <a:lnTo>
                    <a:pt x="115175" y="63545"/>
                  </a:lnTo>
                  <a:lnTo>
                    <a:pt x="157568" y="39010"/>
                  </a:lnTo>
                  <a:lnTo>
                    <a:pt x="206848" y="18799"/>
                  </a:lnTo>
                  <a:lnTo>
                    <a:pt x="263114" y="5074"/>
                  </a:lnTo>
                  <a:lnTo>
                    <a:pt x="326685" y="0"/>
                  </a:lnTo>
                  <a:lnTo>
                    <a:pt x="390032" y="5074"/>
                  </a:lnTo>
                  <a:lnTo>
                    <a:pt x="446297" y="18799"/>
                  </a:lnTo>
                  <a:lnTo>
                    <a:pt x="495577" y="39010"/>
                  </a:lnTo>
                  <a:lnTo>
                    <a:pt x="537969" y="63545"/>
                  </a:lnTo>
                  <a:lnTo>
                    <a:pt x="573572" y="90240"/>
                  </a:lnTo>
                  <a:lnTo>
                    <a:pt x="602482" y="116932"/>
                  </a:lnTo>
                  <a:lnTo>
                    <a:pt x="640615" y="161655"/>
                  </a:lnTo>
                  <a:lnTo>
                    <a:pt x="653148" y="200389"/>
                  </a:lnTo>
                  <a:lnTo>
                    <a:pt x="653148" y="480837"/>
                  </a:lnTo>
                  <a:close/>
                </a:path>
              </a:pathLst>
            </a:custGeom>
            <a:solidFill>
              <a:srgbClr val="341F17"/>
            </a:solidFill>
          </p:spPr>
          <p:txBody>
            <a:bodyPr wrap="square" lIns="0" tIns="0" rIns="0" bIns="0" rtlCol="0"/>
            <a:lstStyle/>
            <a:p>
              <a:endParaRPr/>
            </a:p>
          </p:txBody>
        </p:sp>
        <p:sp>
          <p:nvSpPr>
            <p:cNvPr id="24" name="object 24"/>
            <p:cNvSpPr/>
            <p:nvPr/>
          </p:nvSpPr>
          <p:spPr>
            <a:xfrm>
              <a:off x="3365095" y="7129614"/>
              <a:ext cx="206387" cy="185009"/>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3115456" y="7258864"/>
              <a:ext cx="107950" cy="22225"/>
            </a:xfrm>
            <a:custGeom>
              <a:avLst/>
              <a:gdLst/>
              <a:ahLst/>
              <a:cxnLst/>
              <a:rect l="l" t="t" r="r" b="b"/>
              <a:pathLst>
                <a:path w="107950" h="22225">
                  <a:moveTo>
                    <a:pt x="102846" y="22214"/>
                  </a:moveTo>
                  <a:lnTo>
                    <a:pt x="613" y="22214"/>
                  </a:lnTo>
                  <a:lnTo>
                    <a:pt x="0" y="21471"/>
                  </a:lnTo>
                  <a:lnTo>
                    <a:pt x="3688" y="363"/>
                  </a:lnTo>
                  <a:lnTo>
                    <a:pt x="4127" y="0"/>
                  </a:lnTo>
                  <a:lnTo>
                    <a:pt x="102846" y="0"/>
                  </a:lnTo>
                  <a:lnTo>
                    <a:pt x="107809" y="4968"/>
                  </a:lnTo>
                  <a:lnTo>
                    <a:pt x="107809" y="17230"/>
                  </a:lnTo>
                  <a:close/>
                </a:path>
              </a:pathLst>
            </a:custGeom>
            <a:solidFill>
              <a:srgbClr val="F1A216"/>
            </a:solidFill>
          </p:spPr>
          <p:txBody>
            <a:bodyPr wrap="square" lIns="0" tIns="0" rIns="0" bIns="0" rtlCol="0"/>
            <a:lstStyle/>
            <a:p>
              <a:endParaRPr/>
            </a:p>
          </p:txBody>
        </p:sp>
      </p:gr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4429125" cy="7315200"/>
            <a:chOff x="0" y="0"/>
            <a:chExt cx="4429125" cy="7315200"/>
          </a:xfrm>
        </p:grpSpPr>
        <p:sp>
          <p:nvSpPr>
            <p:cNvPr id="3" name="object 3"/>
            <p:cNvSpPr/>
            <p:nvPr/>
          </p:nvSpPr>
          <p:spPr>
            <a:xfrm>
              <a:off x="121469" y="6619584"/>
              <a:ext cx="1438274" cy="53339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1239082" y="4258856"/>
              <a:ext cx="1952404" cy="1952403"/>
            </a:xfrm>
            <a:prstGeom prst="rect">
              <a:avLst/>
            </a:prstGeom>
            <a:blipFill>
              <a:blip r:embed="rId5"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4621967" y="287744"/>
            <a:ext cx="5162356" cy="382156"/>
          </a:xfrm>
          <a:prstGeom prst="rect">
            <a:avLst/>
          </a:prstGeom>
        </p:spPr>
        <p:txBody>
          <a:bodyPr vert="horz" wrap="square" lIns="0" tIns="12700" rIns="0" bIns="0" rtlCol="0">
            <a:spAutoFit/>
          </a:bodyPr>
          <a:lstStyle/>
          <a:p>
            <a:pPr marL="12700">
              <a:lnSpc>
                <a:spcPct val="100000"/>
              </a:lnSpc>
              <a:spcBef>
                <a:spcPts val="100"/>
              </a:spcBef>
            </a:pPr>
            <a:r>
              <a:rPr sz="2400" spc="150" dirty="0">
                <a:latin typeface="Arial Black" panose="020B0A04020102020204" pitchFamily="34" charset="0"/>
                <a:cs typeface="Arial"/>
              </a:rPr>
              <a:t>Y-a-t-il </a:t>
            </a:r>
            <a:r>
              <a:rPr sz="2400" spc="90" dirty="0">
                <a:latin typeface="Arial Black" panose="020B0A04020102020204" pitchFamily="34" charset="0"/>
                <a:cs typeface="Arial"/>
              </a:rPr>
              <a:t>une </a:t>
            </a:r>
            <a:r>
              <a:rPr sz="2400" spc="80" dirty="0">
                <a:latin typeface="Arial Black" panose="020B0A04020102020204" pitchFamily="34" charset="0"/>
                <a:cs typeface="Arial"/>
              </a:rPr>
              <a:t>consommation</a:t>
            </a:r>
            <a:r>
              <a:rPr sz="2400" spc="-315" dirty="0">
                <a:latin typeface="Arial Black" panose="020B0A04020102020204" pitchFamily="34" charset="0"/>
                <a:cs typeface="Arial"/>
              </a:rPr>
              <a:t> </a:t>
            </a:r>
            <a:r>
              <a:rPr sz="2400" spc="-30" dirty="0">
                <a:latin typeface="Arial Black" panose="020B0A04020102020204" pitchFamily="34" charset="0"/>
                <a:cs typeface="Arial"/>
              </a:rPr>
              <a:t>?</a:t>
            </a:r>
            <a:endParaRPr sz="2400" dirty="0">
              <a:latin typeface="Arial Black" panose="020B0A04020102020204" pitchFamily="34" charset="0"/>
              <a:cs typeface="Arial"/>
            </a:endParaRPr>
          </a:p>
        </p:txBody>
      </p:sp>
      <p:sp>
        <p:nvSpPr>
          <p:cNvPr id="8" name="object 8"/>
          <p:cNvSpPr txBox="1"/>
          <p:nvPr/>
        </p:nvSpPr>
        <p:spPr>
          <a:xfrm>
            <a:off x="4733835" y="1169674"/>
            <a:ext cx="4700590" cy="4279057"/>
          </a:xfrm>
          <a:prstGeom prst="rect">
            <a:avLst/>
          </a:prstGeom>
        </p:spPr>
        <p:txBody>
          <a:bodyPr vert="horz" wrap="square" lIns="0" tIns="12700" rIns="0" bIns="0" rtlCol="0">
            <a:spAutoFit/>
          </a:bodyPr>
          <a:lstStyle/>
          <a:p>
            <a:pPr marL="355600" marR="67310" indent="-342900">
              <a:lnSpc>
                <a:spcPct val="115599"/>
              </a:lnSpc>
              <a:spcBef>
                <a:spcPts val="100"/>
              </a:spcBef>
              <a:buFont typeface="Arial" panose="020B0604020202020204" pitchFamily="34" charset="0"/>
              <a:buChar char="•"/>
            </a:pPr>
            <a:r>
              <a:rPr sz="2000" dirty="0">
                <a:solidFill>
                  <a:srgbClr val="28407D"/>
                </a:solidFill>
                <a:latin typeface="Arial" panose="020B0604020202020204" pitchFamily="34" charset="0"/>
                <a:cs typeface="Arial" panose="020B0604020202020204" pitchFamily="34" charset="0"/>
              </a:rPr>
              <a:t>Sur le / hors lieu du travail </a:t>
            </a:r>
            <a:endParaRPr lang="fr-FR" sz="2000" dirty="0">
              <a:solidFill>
                <a:srgbClr val="28407D"/>
              </a:solidFill>
              <a:latin typeface="Arial" panose="020B0604020202020204" pitchFamily="34" charset="0"/>
              <a:cs typeface="Arial" panose="020B0604020202020204" pitchFamily="34" charset="0"/>
            </a:endParaRPr>
          </a:p>
          <a:p>
            <a:pPr marL="355600" marR="67310" indent="-342900">
              <a:lnSpc>
                <a:spcPct val="115599"/>
              </a:lnSpc>
              <a:spcBef>
                <a:spcPts val="100"/>
              </a:spcBef>
              <a:buFont typeface="Arial" panose="020B0604020202020204" pitchFamily="34" charset="0"/>
              <a:buChar char="•"/>
            </a:pPr>
            <a:r>
              <a:rPr lang="fr-FR" sz="2000" dirty="0">
                <a:solidFill>
                  <a:srgbClr val="28407D"/>
                </a:solidFill>
                <a:latin typeface="Arial" panose="020B0604020202020204" pitchFamily="34" charset="0"/>
                <a:cs typeface="Arial" panose="020B0604020202020204" pitchFamily="34" charset="0"/>
              </a:rPr>
              <a:t>O</a:t>
            </a:r>
            <a:r>
              <a:rPr sz="2000" dirty="0" err="1">
                <a:solidFill>
                  <a:srgbClr val="28407D"/>
                </a:solidFill>
                <a:latin typeface="Arial" panose="020B0604020202020204" pitchFamily="34" charset="0"/>
                <a:cs typeface="Arial" panose="020B0604020202020204" pitchFamily="34" charset="0"/>
              </a:rPr>
              <a:t>rganisée</a:t>
            </a:r>
            <a:r>
              <a:rPr sz="2000" dirty="0">
                <a:solidFill>
                  <a:srgbClr val="28407D"/>
                </a:solidFill>
                <a:latin typeface="Arial" panose="020B0604020202020204" pitchFamily="34" charset="0"/>
                <a:cs typeface="Arial" panose="020B0604020202020204" pitchFamily="34" charset="0"/>
              </a:rPr>
              <a:t> ou non par  l'employeur (avec autorisation  ou pas)</a:t>
            </a:r>
            <a:endParaRPr sz="2000" dirty="0">
              <a:latin typeface="Arial" panose="020B0604020202020204" pitchFamily="34" charset="0"/>
              <a:cs typeface="Arial" panose="020B0604020202020204" pitchFamily="34" charset="0"/>
            </a:endParaRPr>
          </a:p>
          <a:p>
            <a:pPr marL="355600" marR="495300" indent="-342900">
              <a:lnSpc>
                <a:spcPct val="115599"/>
              </a:lnSpc>
              <a:buFont typeface="Arial" panose="020B0604020202020204" pitchFamily="34" charset="0"/>
              <a:buChar char="•"/>
            </a:pPr>
            <a:r>
              <a:rPr lang="fr-FR" sz="2000" dirty="0">
                <a:solidFill>
                  <a:srgbClr val="28407D"/>
                </a:solidFill>
                <a:latin typeface="Arial" panose="020B0604020202020204" pitchFamily="34" charset="0"/>
                <a:cs typeface="Arial" panose="020B0604020202020204" pitchFamily="34" charset="0"/>
              </a:rPr>
              <a:t>P</a:t>
            </a:r>
            <a:r>
              <a:rPr sz="2000" dirty="0" err="1">
                <a:solidFill>
                  <a:srgbClr val="28407D"/>
                </a:solidFill>
                <a:latin typeface="Arial" panose="020B0604020202020204" pitchFamily="34" charset="0"/>
                <a:cs typeface="Arial" panose="020B0604020202020204" pitchFamily="34" charset="0"/>
              </a:rPr>
              <a:t>endant</a:t>
            </a:r>
            <a:r>
              <a:rPr sz="2000" dirty="0">
                <a:solidFill>
                  <a:srgbClr val="28407D"/>
                </a:solidFill>
                <a:latin typeface="Arial" panose="020B0604020202020204" pitchFamily="34" charset="0"/>
                <a:cs typeface="Arial" panose="020B0604020202020204" pitchFamily="34" charset="0"/>
              </a:rPr>
              <a:t> ou hors temps de  travail</a:t>
            </a:r>
            <a:endParaRPr sz="2000" dirty="0">
              <a:latin typeface="Arial" panose="020B0604020202020204" pitchFamily="34" charset="0"/>
              <a:cs typeface="Arial" panose="020B0604020202020204" pitchFamily="34" charset="0"/>
            </a:endParaRPr>
          </a:p>
          <a:p>
            <a:pPr marL="355600" marR="506095" indent="-342900" algn="just">
              <a:lnSpc>
                <a:spcPct val="115599"/>
              </a:lnSpc>
              <a:buFont typeface="Arial" panose="020B0604020202020204" pitchFamily="34" charset="0"/>
              <a:buChar char="•"/>
            </a:pPr>
            <a:r>
              <a:rPr sz="2000" dirty="0">
                <a:solidFill>
                  <a:srgbClr val="28407D"/>
                </a:solidFill>
                <a:latin typeface="Arial" panose="020B0604020202020204" pitchFamily="34" charset="0"/>
                <a:cs typeface="Arial" panose="020B0604020202020204" pitchFamily="34" charset="0"/>
              </a:rPr>
              <a:t>Des</a:t>
            </a:r>
            <a:r>
              <a:rPr lang="fr-FR" sz="2000" dirty="0">
                <a:solidFill>
                  <a:srgbClr val="28407D"/>
                </a:solidFill>
                <a:latin typeface="Arial" panose="020B0604020202020204" pitchFamily="34" charset="0"/>
                <a:cs typeface="Arial" panose="020B0604020202020204" pitchFamily="34" charset="0"/>
              </a:rPr>
              <a:t> </a:t>
            </a:r>
            <a:r>
              <a:rPr sz="2000" dirty="0">
                <a:solidFill>
                  <a:srgbClr val="28407D"/>
                </a:solidFill>
                <a:latin typeface="Arial" panose="020B0604020202020204" pitchFamily="34" charset="0"/>
                <a:cs typeface="Arial" panose="020B0604020202020204" pitchFamily="34" charset="0"/>
              </a:rPr>
              <a:t>accidents sont-ils déjà  survenus à l'issue de telles  manifestations ?</a:t>
            </a:r>
            <a:endParaRPr sz="2000" dirty="0">
              <a:latin typeface="Arial" panose="020B0604020202020204" pitchFamily="34" charset="0"/>
              <a:cs typeface="Arial" panose="020B0604020202020204" pitchFamily="34" charset="0"/>
            </a:endParaRPr>
          </a:p>
          <a:p>
            <a:pPr marL="355600" marR="5080" indent="-342900">
              <a:lnSpc>
                <a:spcPct val="115599"/>
              </a:lnSpc>
              <a:buFont typeface="Arial" panose="020B0604020202020204" pitchFamily="34" charset="0"/>
              <a:buChar char="•"/>
            </a:pPr>
            <a:r>
              <a:rPr sz="2000" dirty="0">
                <a:solidFill>
                  <a:srgbClr val="28407D"/>
                </a:solidFill>
                <a:latin typeface="Arial" panose="020B0604020202020204" pitchFamily="34" charset="0"/>
                <a:cs typeface="Arial" panose="020B0604020202020204" pitchFamily="34" charset="0"/>
              </a:rPr>
              <a:t>Avez-vous recensé des  indicateurs en lien avec la  problématique (visites à la  demande, réorientation  médicale...) ? </a:t>
            </a:r>
            <a:r>
              <a:rPr lang="fr-FR" sz="2000" b="1" dirty="0">
                <a:solidFill>
                  <a:srgbClr val="28407D"/>
                </a:solidFill>
                <a:latin typeface="Arial" panose="020B0604020202020204" pitchFamily="34" charset="0"/>
                <a:cs typeface="Arial" panose="020B0604020202020204" pitchFamily="34" charset="0"/>
                <a:sym typeface="Wingdings" panose="05000000000000000000" pitchFamily="2" charset="2"/>
              </a:rPr>
              <a:t></a:t>
            </a:r>
            <a:r>
              <a:rPr sz="2000" b="1" dirty="0">
                <a:solidFill>
                  <a:srgbClr val="28407D"/>
                </a:solidFill>
                <a:latin typeface="Arial" panose="020B0604020202020204" pitchFamily="34" charset="0"/>
                <a:cs typeface="Arial" panose="020B0604020202020204" pitchFamily="34" charset="0"/>
              </a:rPr>
              <a:t> Encadrement  stratégique/service RH</a:t>
            </a:r>
            <a:endParaRPr sz="2000" dirty="0">
              <a:latin typeface="Arial" panose="020B0604020202020204" pitchFamily="34" charset="0"/>
              <a:cs typeface="Arial" panose="020B0604020202020204" pitchFamily="34" charset="0"/>
            </a:endParaRPr>
          </a:p>
        </p:txBody>
      </p:sp>
      <p:sp>
        <p:nvSpPr>
          <p:cNvPr id="13" name="object 13"/>
          <p:cNvSpPr txBox="1"/>
          <p:nvPr/>
        </p:nvSpPr>
        <p:spPr>
          <a:xfrm>
            <a:off x="108768" y="169572"/>
            <a:ext cx="4387031" cy="3418242"/>
          </a:xfrm>
          <a:prstGeom prst="rect">
            <a:avLst/>
          </a:prstGeom>
        </p:spPr>
        <p:txBody>
          <a:bodyPr vert="horz" wrap="square" lIns="0" tIns="32384" rIns="0" bIns="0" rtlCol="0">
            <a:spAutoFit/>
          </a:bodyPr>
          <a:lstStyle/>
          <a:p>
            <a:pPr marL="12700" marR="5080">
              <a:lnSpc>
                <a:spcPts val="4430"/>
              </a:lnSpc>
              <a:spcBef>
                <a:spcPts val="254"/>
              </a:spcBef>
            </a:pPr>
            <a:r>
              <a:rPr sz="3700" b="1" dirty="0">
                <a:solidFill>
                  <a:srgbClr val="003399"/>
                </a:solidFill>
                <a:latin typeface="Verdana"/>
                <a:cs typeface="Verdana"/>
              </a:rPr>
              <a:t>EXEMPLE «  ACQUISITION » /DUERP</a:t>
            </a:r>
            <a:r>
              <a:rPr lang="fr-FR" sz="3700" b="1" dirty="0">
                <a:solidFill>
                  <a:srgbClr val="003399"/>
                </a:solidFill>
                <a:latin typeface="Verdana"/>
                <a:cs typeface="Verdana"/>
              </a:rPr>
              <a:t> </a:t>
            </a:r>
            <a:r>
              <a:rPr sz="3700" b="1" dirty="0">
                <a:solidFill>
                  <a:srgbClr val="003399"/>
                </a:solidFill>
                <a:latin typeface="Verdana"/>
                <a:cs typeface="Verdana"/>
              </a:rPr>
              <a:t>ISSU DE  L’OUTIL  DEVELOPPE  PAR LE PRST3</a:t>
            </a:r>
            <a:endParaRPr sz="3700" dirty="0">
              <a:latin typeface="Verdana"/>
              <a:cs typeface="Verdana"/>
            </a:endParaRPr>
          </a:p>
        </p:txBody>
      </p:sp>
      <p:grpSp>
        <p:nvGrpSpPr>
          <p:cNvPr id="14" name="object 14"/>
          <p:cNvGrpSpPr/>
          <p:nvPr/>
        </p:nvGrpSpPr>
        <p:grpSpPr>
          <a:xfrm>
            <a:off x="6772333" y="6213797"/>
            <a:ext cx="1005840" cy="1102360"/>
            <a:chOff x="6772333" y="6213797"/>
            <a:chExt cx="1005840" cy="1102360"/>
          </a:xfrm>
        </p:grpSpPr>
        <p:sp>
          <p:nvSpPr>
            <p:cNvPr id="15" name="object 15"/>
            <p:cNvSpPr/>
            <p:nvPr/>
          </p:nvSpPr>
          <p:spPr>
            <a:xfrm>
              <a:off x="6772333" y="6958958"/>
              <a:ext cx="1005840" cy="356870"/>
            </a:xfrm>
            <a:custGeom>
              <a:avLst/>
              <a:gdLst/>
              <a:ahLst/>
              <a:cxnLst/>
              <a:rect l="l" t="t" r="r" b="b"/>
              <a:pathLst>
                <a:path w="1005840" h="356870">
                  <a:moveTo>
                    <a:pt x="1005804" y="356241"/>
                  </a:moveTo>
                  <a:lnTo>
                    <a:pt x="0" y="356241"/>
                  </a:lnTo>
                  <a:lnTo>
                    <a:pt x="50194" y="138546"/>
                  </a:lnTo>
                  <a:lnTo>
                    <a:pt x="77613" y="102605"/>
                  </a:lnTo>
                  <a:lnTo>
                    <a:pt x="369807" y="0"/>
                  </a:lnTo>
                  <a:lnTo>
                    <a:pt x="635983" y="0"/>
                  </a:lnTo>
                  <a:lnTo>
                    <a:pt x="914310" y="95752"/>
                  </a:lnTo>
                  <a:lnTo>
                    <a:pt x="949267" y="124440"/>
                  </a:lnTo>
                  <a:lnTo>
                    <a:pt x="1005804" y="356241"/>
                  </a:lnTo>
                  <a:close/>
                </a:path>
              </a:pathLst>
            </a:custGeom>
            <a:solidFill>
              <a:srgbClr val="D3D1D1"/>
            </a:solidFill>
          </p:spPr>
          <p:txBody>
            <a:bodyPr wrap="square" lIns="0" tIns="0" rIns="0" bIns="0" rtlCol="0"/>
            <a:lstStyle/>
            <a:p>
              <a:endParaRPr/>
            </a:p>
          </p:txBody>
        </p:sp>
        <p:sp>
          <p:nvSpPr>
            <p:cNvPr id="16" name="object 16"/>
            <p:cNvSpPr/>
            <p:nvPr/>
          </p:nvSpPr>
          <p:spPr>
            <a:xfrm>
              <a:off x="7111593" y="6766483"/>
              <a:ext cx="327025" cy="338455"/>
            </a:xfrm>
            <a:custGeom>
              <a:avLst/>
              <a:gdLst/>
              <a:ahLst/>
              <a:cxnLst/>
              <a:rect l="l" t="t" r="r" b="b"/>
              <a:pathLst>
                <a:path w="327025" h="338454">
                  <a:moveTo>
                    <a:pt x="163629" y="338417"/>
                  </a:moveTo>
                  <a:lnTo>
                    <a:pt x="132445" y="257890"/>
                  </a:lnTo>
                  <a:lnTo>
                    <a:pt x="30405" y="192474"/>
                  </a:lnTo>
                  <a:lnTo>
                    <a:pt x="0" y="0"/>
                  </a:lnTo>
                  <a:lnTo>
                    <a:pt x="326935" y="0"/>
                  </a:lnTo>
                  <a:lnTo>
                    <a:pt x="296520" y="192474"/>
                  </a:lnTo>
                  <a:lnTo>
                    <a:pt x="197855" y="254626"/>
                  </a:lnTo>
                  <a:lnTo>
                    <a:pt x="163629" y="338417"/>
                  </a:lnTo>
                  <a:close/>
                </a:path>
              </a:pathLst>
            </a:custGeom>
            <a:solidFill>
              <a:srgbClr val="DEAA7C"/>
            </a:solidFill>
          </p:spPr>
          <p:txBody>
            <a:bodyPr wrap="square" lIns="0" tIns="0" rIns="0" bIns="0" rtlCol="0"/>
            <a:lstStyle/>
            <a:p>
              <a:endParaRPr/>
            </a:p>
          </p:txBody>
        </p:sp>
        <p:sp>
          <p:nvSpPr>
            <p:cNvPr id="17" name="object 17"/>
            <p:cNvSpPr/>
            <p:nvPr/>
          </p:nvSpPr>
          <p:spPr>
            <a:xfrm>
              <a:off x="7088932" y="6904569"/>
              <a:ext cx="372605" cy="41063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7010450" y="6571703"/>
              <a:ext cx="528955" cy="150495"/>
            </a:xfrm>
            <a:custGeom>
              <a:avLst/>
              <a:gdLst/>
              <a:ahLst/>
              <a:cxnLst/>
              <a:rect l="l" t="t" r="r" b="b"/>
              <a:pathLst>
                <a:path w="528954" h="150495">
                  <a:moveTo>
                    <a:pt x="50774" y="150342"/>
                  </a:moveTo>
                  <a:lnTo>
                    <a:pt x="43891" y="112953"/>
                  </a:lnTo>
                  <a:lnTo>
                    <a:pt x="37172" y="73571"/>
                  </a:lnTo>
                  <a:lnTo>
                    <a:pt x="31038" y="35001"/>
                  </a:lnTo>
                  <a:lnTo>
                    <a:pt x="25946" y="0"/>
                  </a:lnTo>
                  <a:lnTo>
                    <a:pt x="14617" y="2540"/>
                  </a:lnTo>
                  <a:lnTo>
                    <a:pt x="5816" y="9347"/>
                  </a:lnTo>
                  <a:lnTo>
                    <a:pt x="596" y="19151"/>
                  </a:lnTo>
                  <a:lnTo>
                    <a:pt x="0" y="30721"/>
                  </a:lnTo>
                  <a:lnTo>
                    <a:pt x="16776" y="128498"/>
                  </a:lnTo>
                  <a:lnTo>
                    <a:pt x="19939" y="137236"/>
                  </a:lnTo>
                  <a:lnTo>
                    <a:pt x="25755" y="144157"/>
                  </a:lnTo>
                  <a:lnTo>
                    <a:pt x="33566" y="148704"/>
                  </a:lnTo>
                  <a:lnTo>
                    <a:pt x="42722" y="150342"/>
                  </a:lnTo>
                  <a:lnTo>
                    <a:pt x="50774" y="150342"/>
                  </a:lnTo>
                  <a:close/>
                </a:path>
                <a:path w="528954" h="150495">
                  <a:moveTo>
                    <a:pt x="528815" y="30721"/>
                  </a:moveTo>
                  <a:lnTo>
                    <a:pt x="528307" y="19469"/>
                  </a:lnTo>
                  <a:lnTo>
                    <a:pt x="523405" y="9855"/>
                  </a:lnTo>
                  <a:lnTo>
                    <a:pt x="515061" y="3009"/>
                  </a:lnTo>
                  <a:lnTo>
                    <a:pt x="504253" y="76"/>
                  </a:lnTo>
                  <a:lnTo>
                    <a:pt x="499148" y="33693"/>
                  </a:lnTo>
                  <a:lnTo>
                    <a:pt x="492861" y="72059"/>
                  </a:lnTo>
                  <a:lnTo>
                    <a:pt x="485863" y="112014"/>
                  </a:lnTo>
                  <a:lnTo>
                    <a:pt x="478663" y="150342"/>
                  </a:lnTo>
                  <a:lnTo>
                    <a:pt x="486092" y="150342"/>
                  </a:lnTo>
                  <a:lnTo>
                    <a:pt x="495249" y="148704"/>
                  </a:lnTo>
                  <a:lnTo>
                    <a:pt x="503059" y="144157"/>
                  </a:lnTo>
                  <a:lnTo>
                    <a:pt x="508876" y="137236"/>
                  </a:lnTo>
                  <a:lnTo>
                    <a:pt x="512038" y="128498"/>
                  </a:lnTo>
                  <a:lnTo>
                    <a:pt x="528815" y="30721"/>
                  </a:lnTo>
                  <a:close/>
                </a:path>
              </a:pathLst>
            </a:custGeom>
            <a:solidFill>
              <a:srgbClr val="DEAA7C"/>
            </a:solidFill>
          </p:spPr>
          <p:txBody>
            <a:bodyPr wrap="square" lIns="0" tIns="0" rIns="0" bIns="0" rtlCol="0"/>
            <a:lstStyle/>
            <a:p>
              <a:endParaRPr/>
            </a:p>
          </p:txBody>
        </p:sp>
        <p:sp>
          <p:nvSpPr>
            <p:cNvPr id="19" name="object 19"/>
            <p:cNvSpPr/>
            <p:nvPr/>
          </p:nvSpPr>
          <p:spPr>
            <a:xfrm>
              <a:off x="7123480" y="6844039"/>
              <a:ext cx="8686" cy="52760"/>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7417947" y="6844009"/>
              <a:ext cx="8717" cy="5273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7123907" y="6844344"/>
              <a:ext cx="302331" cy="116006"/>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7030982" y="6287717"/>
              <a:ext cx="488950" cy="626745"/>
            </a:xfrm>
            <a:custGeom>
              <a:avLst/>
              <a:gdLst/>
              <a:ahLst/>
              <a:cxnLst/>
              <a:rect l="l" t="t" r="r" b="b"/>
              <a:pathLst>
                <a:path w="488950" h="626745">
                  <a:moveTo>
                    <a:pt x="244048" y="626710"/>
                  </a:moveTo>
                  <a:lnTo>
                    <a:pt x="200951" y="618342"/>
                  </a:lnTo>
                  <a:lnTo>
                    <a:pt x="152989" y="596805"/>
                  </a:lnTo>
                  <a:lnTo>
                    <a:pt x="106922" y="567449"/>
                  </a:lnTo>
                  <a:lnTo>
                    <a:pt x="69513" y="535623"/>
                  </a:lnTo>
                  <a:lnTo>
                    <a:pt x="39466" y="478573"/>
                  </a:lnTo>
                  <a:lnTo>
                    <a:pt x="29209" y="428858"/>
                  </a:lnTo>
                  <a:lnTo>
                    <a:pt x="18444" y="368378"/>
                  </a:lnTo>
                  <a:lnTo>
                    <a:pt x="8860" y="307982"/>
                  </a:lnTo>
                  <a:lnTo>
                    <a:pt x="2148" y="258517"/>
                  </a:lnTo>
                  <a:lnTo>
                    <a:pt x="0" y="230831"/>
                  </a:lnTo>
                  <a:lnTo>
                    <a:pt x="6836" y="185130"/>
                  </a:lnTo>
                  <a:lnTo>
                    <a:pt x="21806" y="142559"/>
                  </a:lnTo>
                  <a:lnTo>
                    <a:pt x="44058" y="103960"/>
                  </a:lnTo>
                  <a:lnTo>
                    <a:pt x="72739" y="70175"/>
                  </a:lnTo>
                  <a:lnTo>
                    <a:pt x="106998" y="42045"/>
                  </a:lnTo>
                  <a:lnTo>
                    <a:pt x="145983" y="20411"/>
                  </a:lnTo>
                  <a:lnTo>
                    <a:pt x="188842" y="6115"/>
                  </a:lnTo>
                  <a:lnTo>
                    <a:pt x="234724" y="0"/>
                  </a:lnTo>
                  <a:lnTo>
                    <a:pt x="280093" y="2458"/>
                  </a:lnTo>
                  <a:lnTo>
                    <a:pt x="322891" y="12794"/>
                  </a:lnTo>
                  <a:lnTo>
                    <a:pt x="362381" y="30270"/>
                  </a:lnTo>
                  <a:lnTo>
                    <a:pt x="397821" y="54148"/>
                  </a:lnTo>
                  <a:lnTo>
                    <a:pt x="428475" y="83691"/>
                  </a:lnTo>
                  <a:lnTo>
                    <a:pt x="453603" y="118161"/>
                  </a:lnTo>
                  <a:lnTo>
                    <a:pt x="472466" y="156821"/>
                  </a:lnTo>
                  <a:lnTo>
                    <a:pt x="484325" y="198934"/>
                  </a:lnTo>
                  <a:lnTo>
                    <a:pt x="488443" y="243762"/>
                  </a:lnTo>
                  <a:lnTo>
                    <a:pt x="484708" y="277119"/>
                  </a:lnTo>
                  <a:lnTo>
                    <a:pt x="475323" y="338091"/>
                  </a:lnTo>
                  <a:lnTo>
                    <a:pt x="463019" y="408676"/>
                  </a:lnTo>
                  <a:lnTo>
                    <a:pt x="450525" y="470871"/>
                  </a:lnTo>
                  <a:lnTo>
                    <a:pt x="418582" y="535623"/>
                  </a:lnTo>
                  <a:lnTo>
                    <a:pt x="381173" y="567449"/>
                  </a:lnTo>
                  <a:lnTo>
                    <a:pt x="335107" y="596805"/>
                  </a:lnTo>
                  <a:lnTo>
                    <a:pt x="287144" y="618342"/>
                  </a:lnTo>
                  <a:lnTo>
                    <a:pt x="244048" y="626710"/>
                  </a:lnTo>
                  <a:close/>
                </a:path>
              </a:pathLst>
            </a:custGeom>
            <a:solidFill>
              <a:srgbClr val="ECBC8F"/>
            </a:solidFill>
          </p:spPr>
          <p:txBody>
            <a:bodyPr wrap="square" lIns="0" tIns="0" rIns="0" bIns="0" rtlCol="0"/>
            <a:lstStyle/>
            <a:p>
              <a:endParaRPr/>
            </a:p>
          </p:txBody>
        </p:sp>
        <p:sp>
          <p:nvSpPr>
            <p:cNvPr id="23" name="object 23"/>
            <p:cNvSpPr/>
            <p:nvPr/>
          </p:nvSpPr>
          <p:spPr>
            <a:xfrm>
              <a:off x="7426238" y="6844009"/>
              <a:ext cx="426" cy="335"/>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7275027" y="6844344"/>
              <a:ext cx="151211" cy="70103"/>
            </a:xfrm>
            <a:prstGeom prst="rect">
              <a:avLst/>
            </a:prstGeom>
            <a:blipFill>
              <a:blip r:embed="rId11" cstate="print"/>
              <a:stretch>
                <a:fillRect/>
              </a:stretch>
            </a:blipFill>
          </p:spPr>
          <p:txBody>
            <a:bodyPr wrap="square" lIns="0" tIns="0" rIns="0" bIns="0" rtlCol="0"/>
            <a:lstStyle/>
            <a:p>
              <a:endParaRPr/>
            </a:p>
          </p:txBody>
        </p:sp>
        <p:sp>
          <p:nvSpPr>
            <p:cNvPr id="25" name="object 25"/>
            <p:cNvSpPr/>
            <p:nvPr/>
          </p:nvSpPr>
          <p:spPr>
            <a:xfrm>
              <a:off x="7084130" y="6287536"/>
              <a:ext cx="435284" cy="626912"/>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7010453" y="6213797"/>
              <a:ext cx="529590" cy="388620"/>
            </a:xfrm>
            <a:custGeom>
              <a:avLst/>
              <a:gdLst/>
              <a:ahLst/>
              <a:cxnLst/>
              <a:rect l="l" t="t" r="r" b="b"/>
              <a:pathLst>
                <a:path w="529590" h="388620">
                  <a:moveTo>
                    <a:pt x="529386" y="388621"/>
                  </a:moveTo>
                  <a:lnTo>
                    <a:pt x="528889" y="388034"/>
                  </a:lnTo>
                  <a:lnTo>
                    <a:pt x="528179" y="376966"/>
                  </a:lnTo>
                  <a:lnTo>
                    <a:pt x="523217" y="367540"/>
                  </a:lnTo>
                  <a:lnTo>
                    <a:pt x="514933" y="360847"/>
                  </a:lnTo>
                  <a:lnTo>
                    <a:pt x="504256" y="357978"/>
                  </a:lnTo>
                  <a:lnTo>
                    <a:pt x="504141" y="358732"/>
                  </a:lnTo>
                  <a:lnTo>
                    <a:pt x="503438" y="357903"/>
                  </a:lnTo>
                  <a:lnTo>
                    <a:pt x="450907" y="219801"/>
                  </a:lnTo>
                  <a:lnTo>
                    <a:pt x="438966" y="226942"/>
                  </a:lnTo>
                  <a:lnTo>
                    <a:pt x="403553" y="242652"/>
                  </a:lnTo>
                  <a:lnTo>
                    <a:pt x="345286" y="258362"/>
                  </a:lnTo>
                  <a:lnTo>
                    <a:pt x="264783" y="265503"/>
                  </a:lnTo>
                  <a:lnTo>
                    <a:pt x="193131" y="264789"/>
                  </a:lnTo>
                  <a:lnTo>
                    <a:pt x="149919" y="259790"/>
                  </a:lnTo>
                  <a:lnTo>
                    <a:pt x="117518" y="246222"/>
                  </a:lnTo>
                  <a:lnTo>
                    <a:pt x="78479" y="219801"/>
                  </a:lnTo>
                  <a:lnTo>
                    <a:pt x="25944" y="357903"/>
                  </a:lnTo>
                  <a:lnTo>
                    <a:pt x="16614" y="359595"/>
                  </a:lnTo>
                  <a:lnTo>
                    <a:pt x="8808" y="364232"/>
                  </a:lnTo>
                  <a:lnTo>
                    <a:pt x="3084" y="371151"/>
                  </a:lnTo>
                  <a:lnTo>
                    <a:pt x="0" y="379693"/>
                  </a:lnTo>
                  <a:lnTo>
                    <a:pt x="0" y="161958"/>
                  </a:lnTo>
                  <a:lnTo>
                    <a:pt x="28415" y="108024"/>
                  </a:lnTo>
                  <a:lnTo>
                    <a:pt x="56085" y="80211"/>
                  </a:lnTo>
                  <a:lnTo>
                    <a:pt x="93351" y="51358"/>
                  </a:lnTo>
                  <a:lnTo>
                    <a:pt x="140401" y="25609"/>
                  </a:lnTo>
                  <a:lnTo>
                    <a:pt x="197422" y="7108"/>
                  </a:lnTo>
                  <a:lnTo>
                    <a:pt x="264783" y="0"/>
                  </a:lnTo>
                  <a:lnTo>
                    <a:pt x="331962" y="7108"/>
                  </a:lnTo>
                  <a:lnTo>
                    <a:pt x="388982" y="25609"/>
                  </a:lnTo>
                  <a:lnTo>
                    <a:pt x="436032" y="51358"/>
                  </a:lnTo>
                  <a:lnTo>
                    <a:pt x="473298" y="80211"/>
                  </a:lnTo>
                  <a:lnTo>
                    <a:pt x="500968" y="108024"/>
                  </a:lnTo>
                  <a:lnTo>
                    <a:pt x="526794" y="145497"/>
                  </a:lnTo>
                  <a:lnTo>
                    <a:pt x="529386" y="161958"/>
                  </a:lnTo>
                  <a:lnTo>
                    <a:pt x="529386" y="388621"/>
                  </a:lnTo>
                  <a:close/>
                </a:path>
              </a:pathLst>
            </a:custGeom>
            <a:solidFill>
              <a:srgbClr val="341F17"/>
            </a:solidFill>
          </p:spPr>
          <p:txBody>
            <a:bodyPr wrap="square" lIns="0" tIns="0" rIns="0" bIns="0" rtlCol="0"/>
            <a:lstStyle/>
            <a:p>
              <a:endParaRPr/>
            </a:p>
          </p:txBody>
        </p:sp>
        <p:sp>
          <p:nvSpPr>
            <p:cNvPr id="27" name="object 27"/>
            <p:cNvSpPr/>
            <p:nvPr/>
          </p:nvSpPr>
          <p:spPr>
            <a:xfrm>
              <a:off x="7405481" y="7188232"/>
              <a:ext cx="167279" cy="127382"/>
            </a:xfrm>
            <a:prstGeom prst="rect">
              <a:avLst/>
            </a:prstGeom>
            <a:blipFill>
              <a:blip r:embed="rId13" cstate="print"/>
              <a:stretch>
                <a:fillRect/>
              </a:stretch>
            </a:blipFill>
          </p:spPr>
          <p:txBody>
            <a:bodyPr wrap="square" lIns="0" tIns="0" rIns="0" bIns="0" rtlCol="0"/>
            <a:lstStyle/>
            <a:p>
              <a:endParaRPr/>
            </a:p>
          </p:txBody>
        </p:sp>
        <p:sp>
          <p:nvSpPr>
            <p:cNvPr id="28" name="object 28"/>
            <p:cNvSpPr/>
            <p:nvPr/>
          </p:nvSpPr>
          <p:spPr>
            <a:xfrm>
              <a:off x="7203145" y="7292694"/>
              <a:ext cx="87630" cy="18415"/>
            </a:xfrm>
            <a:custGeom>
              <a:avLst/>
              <a:gdLst/>
              <a:ahLst/>
              <a:cxnLst/>
              <a:rect l="l" t="t" r="r" b="b"/>
              <a:pathLst>
                <a:path w="87629" h="18415">
                  <a:moveTo>
                    <a:pt x="83358" y="17954"/>
                  </a:moveTo>
                  <a:lnTo>
                    <a:pt x="497" y="17954"/>
                  </a:lnTo>
                  <a:lnTo>
                    <a:pt x="0" y="17353"/>
                  </a:lnTo>
                  <a:lnTo>
                    <a:pt x="2989" y="293"/>
                  </a:lnTo>
                  <a:lnTo>
                    <a:pt x="3345" y="0"/>
                  </a:lnTo>
                  <a:lnTo>
                    <a:pt x="83358" y="0"/>
                  </a:lnTo>
                  <a:lnTo>
                    <a:pt x="87381" y="4015"/>
                  </a:lnTo>
                  <a:lnTo>
                    <a:pt x="87381" y="13926"/>
                  </a:lnTo>
                  <a:close/>
                </a:path>
              </a:pathLst>
            </a:custGeom>
            <a:solidFill>
              <a:srgbClr val="F1A216"/>
            </a:solidFill>
          </p:spPr>
          <p:txBody>
            <a:bodyPr wrap="square" lIns="0" tIns="0" rIns="0" bIns="0" rtlCol="0"/>
            <a:lstStyle/>
            <a:p>
              <a:endParaRPr/>
            </a:p>
          </p:txBody>
        </p:sp>
      </p:gr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2373" y="2352537"/>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49B9CD"/>
          </a:solidFill>
        </p:spPr>
        <p:txBody>
          <a:bodyPr wrap="square" lIns="0" tIns="0" rIns="0" bIns="0" rtlCol="0"/>
          <a:lstStyle/>
          <a:p>
            <a:endParaRPr/>
          </a:p>
        </p:txBody>
      </p:sp>
      <p:sp>
        <p:nvSpPr>
          <p:cNvPr id="3" name="object 3"/>
          <p:cNvSpPr txBox="1">
            <a:spLocks noGrp="1"/>
          </p:cNvSpPr>
          <p:nvPr>
            <p:ph type="title"/>
          </p:nvPr>
        </p:nvSpPr>
        <p:spPr>
          <a:xfrm>
            <a:off x="356787" y="28066"/>
            <a:ext cx="6974205" cy="2082800"/>
          </a:xfrm>
          <a:prstGeom prst="rect">
            <a:avLst/>
          </a:prstGeom>
        </p:spPr>
        <p:txBody>
          <a:bodyPr vert="horz" wrap="square" lIns="0" tIns="12700" rIns="0" bIns="0" rtlCol="0">
            <a:spAutoFit/>
          </a:bodyPr>
          <a:lstStyle/>
          <a:p>
            <a:pPr marL="12700">
              <a:lnSpc>
                <a:spcPct val="100000"/>
              </a:lnSpc>
              <a:spcBef>
                <a:spcPts val="100"/>
              </a:spcBef>
            </a:pPr>
            <a:r>
              <a:rPr sz="4500" spc="-260" dirty="0">
                <a:solidFill>
                  <a:srgbClr val="78BDBC"/>
                </a:solidFill>
              </a:rPr>
              <a:t>PRATIQUES</a:t>
            </a:r>
            <a:r>
              <a:rPr sz="4500" spc="-385" dirty="0">
                <a:solidFill>
                  <a:srgbClr val="78BDBC"/>
                </a:solidFill>
              </a:rPr>
              <a:t> </a:t>
            </a:r>
            <a:r>
              <a:rPr sz="4500" spc="-275" dirty="0">
                <a:solidFill>
                  <a:srgbClr val="78BDBC"/>
                </a:solidFill>
              </a:rPr>
              <a:t>DESTINÉES</a:t>
            </a:r>
            <a:endParaRPr sz="4500"/>
          </a:p>
          <a:p>
            <a:pPr marL="12700" marR="273685">
              <a:lnSpc>
                <a:spcPct val="100000"/>
              </a:lnSpc>
            </a:pPr>
            <a:r>
              <a:rPr sz="4500" spc="-1420" dirty="0">
                <a:solidFill>
                  <a:srgbClr val="78BDBC"/>
                </a:solidFill>
              </a:rPr>
              <a:t>« </a:t>
            </a:r>
            <a:r>
              <a:rPr sz="4500" spc="-125" dirty="0">
                <a:solidFill>
                  <a:srgbClr val="78BDBC"/>
                </a:solidFill>
              </a:rPr>
              <a:t>À </a:t>
            </a:r>
            <a:r>
              <a:rPr sz="4500" spc="-370" dirty="0">
                <a:solidFill>
                  <a:srgbClr val="78BDBC"/>
                </a:solidFill>
              </a:rPr>
              <a:t>TENIR </a:t>
            </a:r>
            <a:r>
              <a:rPr sz="4500" spc="-120" dirty="0">
                <a:solidFill>
                  <a:srgbClr val="78BDBC"/>
                </a:solidFill>
              </a:rPr>
              <a:t>LE </a:t>
            </a:r>
            <a:r>
              <a:rPr sz="4500" spc="-40" dirty="0">
                <a:solidFill>
                  <a:srgbClr val="78BDBC"/>
                </a:solidFill>
              </a:rPr>
              <a:t>COUP</a:t>
            </a:r>
            <a:r>
              <a:rPr sz="4500" spc="-710" dirty="0">
                <a:solidFill>
                  <a:srgbClr val="78BDBC"/>
                </a:solidFill>
              </a:rPr>
              <a:t> </a:t>
            </a:r>
            <a:r>
              <a:rPr sz="4500" spc="-114" dirty="0">
                <a:solidFill>
                  <a:srgbClr val="78BDBC"/>
                </a:solidFill>
              </a:rPr>
              <a:t>AU  </a:t>
            </a:r>
            <a:r>
              <a:rPr sz="4500" spc="-315" dirty="0">
                <a:solidFill>
                  <a:srgbClr val="78BDBC"/>
                </a:solidFill>
              </a:rPr>
              <a:t>TRAVAIL</a:t>
            </a:r>
            <a:r>
              <a:rPr sz="4500" spc="-305" dirty="0">
                <a:solidFill>
                  <a:srgbClr val="78BDBC"/>
                </a:solidFill>
              </a:rPr>
              <a:t> </a:t>
            </a:r>
            <a:r>
              <a:rPr sz="4500" spc="-1420" dirty="0">
                <a:solidFill>
                  <a:srgbClr val="78BDBC"/>
                </a:solidFill>
              </a:rPr>
              <a:t>»</a:t>
            </a:r>
            <a:endParaRPr sz="4500"/>
          </a:p>
        </p:txBody>
      </p:sp>
      <p:grpSp>
        <p:nvGrpSpPr>
          <p:cNvPr id="4" name="object 4"/>
          <p:cNvGrpSpPr/>
          <p:nvPr/>
        </p:nvGrpSpPr>
        <p:grpSpPr>
          <a:xfrm>
            <a:off x="7089199" y="731519"/>
            <a:ext cx="2664460" cy="2219325"/>
            <a:chOff x="7089199" y="731519"/>
            <a:chExt cx="2664460" cy="2219325"/>
          </a:xfrm>
        </p:grpSpPr>
        <p:sp>
          <p:nvSpPr>
            <p:cNvPr id="5" name="object 5"/>
            <p:cNvSpPr/>
            <p:nvPr/>
          </p:nvSpPr>
          <p:spPr>
            <a:xfrm>
              <a:off x="7173095" y="1212751"/>
              <a:ext cx="2191757" cy="16482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7089199" y="2807736"/>
              <a:ext cx="2343150" cy="80645"/>
            </a:xfrm>
            <a:custGeom>
              <a:avLst/>
              <a:gdLst/>
              <a:ahLst/>
              <a:cxnLst/>
              <a:rect l="l" t="t" r="r" b="b"/>
              <a:pathLst>
                <a:path w="2343150" h="80644">
                  <a:moveTo>
                    <a:pt x="2342644" y="80155"/>
                  </a:moveTo>
                  <a:lnTo>
                    <a:pt x="0" y="80155"/>
                  </a:lnTo>
                  <a:lnTo>
                    <a:pt x="0" y="0"/>
                  </a:lnTo>
                  <a:lnTo>
                    <a:pt x="2342644" y="0"/>
                  </a:lnTo>
                  <a:lnTo>
                    <a:pt x="2342644" y="80155"/>
                  </a:lnTo>
                  <a:close/>
                </a:path>
              </a:pathLst>
            </a:custGeom>
            <a:solidFill>
              <a:srgbClr val="B94553"/>
            </a:solidFill>
          </p:spPr>
          <p:txBody>
            <a:bodyPr wrap="square" lIns="0" tIns="0" rIns="0" bIns="0" rtlCol="0"/>
            <a:lstStyle/>
            <a:p>
              <a:endParaRPr/>
            </a:p>
          </p:txBody>
        </p:sp>
        <p:sp>
          <p:nvSpPr>
            <p:cNvPr id="7" name="object 7"/>
            <p:cNvSpPr/>
            <p:nvPr/>
          </p:nvSpPr>
          <p:spPr>
            <a:xfrm>
              <a:off x="7329450" y="2413380"/>
              <a:ext cx="72390" cy="537845"/>
            </a:xfrm>
            <a:custGeom>
              <a:avLst/>
              <a:gdLst/>
              <a:ahLst/>
              <a:cxnLst/>
              <a:rect l="l" t="t" r="r" b="b"/>
              <a:pathLst>
                <a:path w="72390" h="537844">
                  <a:moveTo>
                    <a:pt x="33297" y="537378"/>
                  </a:moveTo>
                  <a:lnTo>
                    <a:pt x="34275" y="476181"/>
                  </a:lnTo>
                  <a:lnTo>
                    <a:pt x="34888" y="424230"/>
                  </a:lnTo>
                  <a:lnTo>
                    <a:pt x="35298" y="372285"/>
                  </a:lnTo>
                  <a:lnTo>
                    <a:pt x="35503" y="320343"/>
                  </a:lnTo>
                  <a:lnTo>
                    <a:pt x="35500" y="268402"/>
                  </a:lnTo>
                  <a:lnTo>
                    <a:pt x="35290" y="216463"/>
                  </a:lnTo>
                  <a:lnTo>
                    <a:pt x="34871" y="164522"/>
                  </a:lnTo>
                  <a:lnTo>
                    <a:pt x="34240" y="112578"/>
                  </a:lnTo>
                  <a:lnTo>
                    <a:pt x="33396" y="60631"/>
                  </a:lnTo>
                  <a:lnTo>
                    <a:pt x="23216" y="59871"/>
                  </a:lnTo>
                  <a:lnTo>
                    <a:pt x="14355" y="58494"/>
                  </a:lnTo>
                  <a:lnTo>
                    <a:pt x="0" y="0"/>
                  </a:lnTo>
                  <a:lnTo>
                    <a:pt x="72154" y="3413"/>
                  </a:lnTo>
                  <a:lnTo>
                    <a:pt x="72226" y="11170"/>
                  </a:lnTo>
                  <a:lnTo>
                    <a:pt x="72262" y="28647"/>
                  </a:lnTo>
                  <a:lnTo>
                    <a:pt x="71993" y="47156"/>
                  </a:lnTo>
                  <a:lnTo>
                    <a:pt x="71148" y="58010"/>
                  </a:lnTo>
                  <a:lnTo>
                    <a:pt x="68210" y="59777"/>
                  </a:lnTo>
                  <a:lnTo>
                    <a:pt x="61494" y="60832"/>
                  </a:lnTo>
                  <a:lnTo>
                    <a:pt x="52246" y="61246"/>
                  </a:lnTo>
                  <a:lnTo>
                    <a:pt x="41707" y="61093"/>
                  </a:lnTo>
                  <a:lnTo>
                    <a:pt x="43207" y="113014"/>
                  </a:lnTo>
                  <a:lnTo>
                    <a:pt x="44452" y="164949"/>
                  </a:lnTo>
                  <a:lnTo>
                    <a:pt x="45439" y="216892"/>
                  </a:lnTo>
                  <a:lnTo>
                    <a:pt x="46168" y="268843"/>
                  </a:lnTo>
                  <a:lnTo>
                    <a:pt x="46634" y="320797"/>
                  </a:lnTo>
                  <a:lnTo>
                    <a:pt x="46837" y="372750"/>
                  </a:lnTo>
                  <a:lnTo>
                    <a:pt x="46773" y="424701"/>
                  </a:lnTo>
                  <a:lnTo>
                    <a:pt x="46441" y="476645"/>
                  </a:lnTo>
                  <a:lnTo>
                    <a:pt x="45838" y="528579"/>
                  </a:lnTo>
                  <a:lnTo>
                    <a:pt x="45713" y="537300"/>
                  </a:lnTo>
                  <a:lnTo>
                    <a:pt x="33297" y="537378"/>
                  </a:lnTo>
                  <a:close/>
                </a:path>
              </a:pathLst>
            </a:custGeom>
            <a:solidFill>
              <a:srgbClr val="72607D"/>
            </a:solidFill>
          </p:spPr>
          <p:txBody>
            <a:bodyPr wrap="square" lIns="0" tIns="0" rIns="0" bIns="0" rtlCol="0"/>
            <a:lstStyle/>
            <a:p>
              <a:endParaRPr/>
            </a:p>
          </p:txBody>
        </p:sp>
        <p:sp>
          <p:nvSpPr>
            <p:cNvPr id="8" name="object 8"/>
            <p:cNvSpPr/>
            <p:nvPr/>
          </p:nvSpPr>
          <p:spPr>
            <a:xfrm>
              <a:off x="9024728" y="731519"/>
              <a:ext cx="728980" cy="503555"/>
            </a:xfrm>
            <a:custGeom>
              <a:avLst/>
              <a:gdLst/>
              <a:ahLst/>
              <a:cxnLst/>
              <a:rect l="l" t="t" r="r" b="b"/>
              <a:pathLst>
                <a:path w="728979" h="503555">
                  <a:moveTo>
                    <a:pt x="461119" y="133757"/>
                  </a:moveTo>
                  <a:lnTo>
                    <a:pt x="363279" y="133757"/>
                  </a:lnTo>
                  <a:lnTo>
                    <a:pt x="357992" y="77401"/>
                  </a:lnTo>
                  <a:lnTo>
                    <a:pt x="366234" y="35343"/>
                  </a:lnTo>
                  <a:lnTo>
                    <a:pt x="378298" y="9041"/>
                  </a:lnTo>
                  <a:lnTo>
                    <a:pt x="384442" y="0"/>
                  </a:lnTo>
                  <a:lnTo>
                    <a:pt x="388696" y="56071"/>
                  </a:lnTo>
                  <a:lnTo>
                    <a:pt x="396813" y="87866"/>
                  </a:lnTo>
                  <a:lnTo>
                    <a:pt x="414866" y="107115"/>
                  </a:lnTo>
                  <a:lnTo>
                    <a:pt x="448895" y="125597"/>
                  </a:lnTo>
                  <a:lnTo>
                    <a:pt x="461119" y="133757"/>
                  </a:lnTo>
                  <a:close/>
                </a:path>
                <a:path w="728979" h="503555">
                  <a:moveTo>
                    <a:pt x="473337" y="141912"/>
                  </a:moveTo>
                  <a:lnTo>
                    <a:pt x="222247" y="141912"/>
                  </a:lnTo>
                  <a:lnTo>
                    <a:pt x="223012" y="127225"/>
                  </a:lnTo>
                  <a:lnTo>
                    <a:pt x="223074" y="125597"/>
                  </a:lnTo>
                  <a:lnTo>
                    <a:pt x="219362" y="88565"/>
                  </a:lnTo>
                  <a:lnTo>
                    <a:pt x="227263" y="47343"/>
                  </a:lnTo>
                  <a:lnTo>
                    <a:pt x="262991" y="19053"/>
                  </a:lnTo>
                  <a:lnTo>
                    <a:pt x="277623" y="71481"/>
                  </a:lnTo>
                  <a:lnTo>
                    <a:pt x="306098" y="109320"/>
                  </a:lnTo>
                  <a:lnTo>
                    <a:pt x="338092" y="130701"/>
                  </a:lnTo>
                  <a:lnTo>
                    <a:pt x="363279" y="133757"/>
                  </a:lnTo>
                  <a:lnTo>
                    <a:pt x="461119" y="133757"/>
                  </a:lnTo>
                  <a:lnTo>
                    <a:pt x="473337" y="141912"/>
                  </a:lnTo>
                  <a:close/>
                </a:path>
                <a:path w="728979" h="503555">
                  <a:moveTo>
                    <a:pt x="629200" y="233294"/>
                  </a:moveTo>
                  <a:lnTo>
                    <a:pt x="123544" y="233294"/>
                  </a:lnTo>
                  <a:lnTo>
                    <a:pt x="123488" y="183068"/>
                  </a:lnTo>
                  <a:lnTo>
                    <a:pt x="129245" y="152727"/>
                  </a:lnTo>
                  <a:lnTo>
                    <a:pt x="146014" y="130033"/>
                  </a:lnTo>
                  <a:lnTo>
                    <a:pt x="178993" y="102747"/>
                  </a:lnTo>
                  <a:lnTo>
                    <a:pt x="183461" y="114375"/>
                  </a:lnTo>
                  <a:lnTo>
                    <a:pt x="195741" y="127225"/>
                  </a:lnTo>
                  <a:lnTo>
                    <a:pt x="210461" y="137628"/>
                  </a:lnTo>
                  <a:lnTo>
                    <a:pt x="222247" y="141912"/>
                  </a:lnTo>
                  <a:lnTo>
                    <a:pt x="473337" y="141912"/>
                  </a:lnTo>
                  <a:lnTo>
                    <a:pt x="484797" y="149562"/>
                  </a:lnTo>
                  <a:lnTo>
                    <a:pt x="506274" y="174750"/>
                  </a:lnTo>
                  <a:lnTo>
                    <a:pt x="516068" y="197183"/>
                  </a:lnTo>
                  <a:lnTo>
                    <a:pt x="516924" y="212883"/>
                  </a:lnTo>
                  <a:lnTo>
                    <a:pt x="632540" y="212883"/>
                  </a:lnTo>
                  <a:lnTo>
                    <a:pt x="633444" y="219671"/>
                  </a:lnTo>
                  <a:lnTo>
                    <a:pt x="629200" y="233294"/>
                  </a:lnTo>
                  <a:close/>
                </a:path>
                <a:path w="728979" h="503555">
                  <a:moveTo>
                    <a:pt x="632540" y="212883"/>
                  </a:moveTo>
                  <a:lnTo>
                    <a:pt x="516924" y="212883"/>
                  </a:lnTo>
                  <a:lnTo>
                    <a:pt x="539071" y="172516"/>
                  </a:lnTo>
                  <a:lnTo>
                    <a:pt x="549968" y="140175"/>
                  </a:lnTo>
                  <a:lnTo>
                    <a:pt x="553591" y="118693"/>
                  </a:lnTo>
                  <a:lnTo>
                    <a:pt x="553915" y="110903"/>
                  </a:lnTo>
                  <a:lnTo>
                    <a:pt x="605543" y="161333"/>
                  </a:lnTo>
                  <a:lnTo>
                    <a:pt x="629907" y="193101"/>
                  </a:lnTo>
                  <a:lnTo>
                    <a:pt x="632540" y="212883"/>
                  </a:lnTo>
                  <a:close/>
                </a:path>
                <a:path w="728979" h="503555">
                  <a:moveTo>
                    <a:pt x="669886" y="503484"/>
                  </a:moveTo>
                  <a:lnTo>
                    <a:pt x="533622" y="502988"/>
                  </a:lnTo>
                  <a:lnTo>
                    <a:pt x="317316" y="482957"/>
                  </a:lnTo>
                  <a:lnTo>
                    <a:pt x="117063" y="459284"/>
                  </a:lnTo>
                  <a:lnTo>
                    <a:pt x="28958" y="447861"/>
                  </a:lnTo>
                  <a:lnTo>
                    <a:pt x="0" y="414714"/>
                  </a:lnTo>
                  <a:lnTo>
                    <a:pt x="280" y="387394"/>
                  </a:lnTo>
                  <a:lnTo>
                    <a:pt x="7749" y="339347"/>
                  </a:lnTo>
                  <a:lnTo>
                    <a:pt x="19207" y="300204"/>
                  </a:lnTo>
                  <a:lnTo>
                    <a:pt x="35793" y="274690"/>
                  </a:lnTo>
                  <a:lnTo>
                    <a:pt x="55783" y="252349"/>
                  </a:lnTo>
                  <a:lnTo>
                    <a:pt x="77456" y="222723"/>
                  </a:lnTo>
                  <a:lnTo>
                    <a:pt x="99089" y="175357"/>
                  </a:lnTo>
                  <a:lnTo>
                    <a:pt x="110478" y="192675"/>
                  </a:lnTo>
                  <a:lnTo>
                    <a:pt x="118044" y="211673"/>
                  </a:lnTo>
                  <a:lnTo>
                    <a:pt x="122246" y="226996"/>
                  </a:lnTo>
                  <a:lnTo>
                    <a:pt x="123544" y="233294"/>
                  </a:lnTo>
                  <a:lnTo>
                    <a:pt x="629200" y="233294"/>
                  </a:lnTo>
                  <a:lnTo>
                    <a:pt x="622593" y="254505"/>
                  </a:lnTo>
                  <a:lnTo>
                    <a:pt x="654049" y="269988"/>
                  </a:lnTo>
                  <a:lnTo>
                    <a:pt x="699108" y="269988"/>
                  </a:lnTo>
                  <a:lnTo>
                    <a:pt x="726385" y="378214"/>
                  </a:lnTo>
                  <a:lnTo>
                    <a:pt x="728858" y="396871"/>
                  </a:lnTo>
                  <a:lnTo>
                    <a:pt x="728858" y="469117"/>
                  </a:lnTo>
                  <a:lnTo>
                    <a:pt x="718354" y="488313"/>
                  </a:lnTo>
                  <a:lnTo>
                    <a:pt x="669886" y="503484"/>
                  </a:lnTo>
                  <a:close/>
                </a:path>
                <a:path w="728979" h="503555">
                  <a:moveTo>
                    <a:pt x="699108" y="269988"/>
                  </a:moveTo>
                  <a:lnTo>
                    <a:pt x="654049" y="269988"/>
                  </a:lnTo>
                  <a:lnTo>
                    <a:pt x="674770" y="260311"/>
                  </a:lnTo>
                  <a:lnTo>
                    <a:pt x="686168" y="242223"/>
                  </a:lnTo>
                  <a:lnTo>
                    <a:pt x="689653" y="232472"/>
                  </a:lnTo>
                  <a:lnTo>
                    <a:pt x="699108" y="269988"/>
                  </a:lnTo>
                  <a:close/>
                </a:path>
              </a:pathLst>
            </a:custGeom>
            <a:solidFill>
              <a:srgbClr val="F57C2D"/>
            </a:solidFill>
          </p:spPr>
          <p:txBody>
            <a:bodyPr wrap="square" lIns="0" tIns="0" rIns="0" bIns="0" rtlCol="0"/>
            <a:lstStyle/>
            <a:p>
              <a:endParaRPr/>
            </a:p>
          </p:txBody>
        </p:sp>
        <p:sp>
          <p:nvSpPr>
            <p:cNvPr id="9" name="object 9"/>
            <p:cNvSpPr/>
            <p:nvPr/>
          </p:nvSpPr>
          <p:spPr>
            <a:xfrm>
              <a:off x="9027189" y="843244"/>
              <a:ext cx="720090" cy="353060"/>
            </a:xfrm>
            <a:custGeom>
              <a:avLst/>
              <a:gdLst/>
              <a:ahLst/>
              <a:cxnLst/>
              <a:rect l="l" t="t" r="r" b="b"/>
              <a:pathLst>
                <a:path w="720090" h="353059">
                  <a:moveTo>
                    <a:pt x="637686" y="352633"/>
                  </a:moveTo>
                  <a:lnTo>
                    <a:pt x="502945" y="350191"/>
                  </a:lnTo>
                  <a:lnTo>
                    <a:pt x="306044" y="341671"/>
                  </a:lnTo>
                  <a:lnTo>
                    <a:pt x="128283" y="332547"/>
                  </a:lnTo>
                  <a:lnTo>
                    <a:pt x="50963" y="328290"/>
                  </a:lnTo>
                  <a:lnTo>
                    <a:pt x="10574" y="285324"/>
                  </a:lnTo>
                  <a:lnTo>
                    <a:pt x="0" y="251555"/>
                  </a:lnTo>
                  <a:lnTo>
                    <a:pt x="21841" y="209480"/>
                  </a:lnTo>
                  <a:lnTo>
                    <a:pt x="78699" y="141596"/>
                  </a:lnTo>
                  <a:lnTo>
                    <a:pt x="90792" y="158616"/>
                  </a:lnTo>
                  <a:lnTo>
                    <a:pt x="111301" y="173010"/>
                  </a:lnTo>
                  <a:lnTo>
                    <a:pt x="133036" y="180150"/>
                  </a:lnTo>
                  <a:lnTo>
                    <a:pt x="148807" y="175403"/>
                  </a:lnTo>
                  <a:lnTo>
                    <a:pt x="158066" y="152445"/>
                  </a:lnTo>
                  <a:lnTo>
                    <a:pt x="163496" y="115337"/>
                  </a:lnTo>
                  <a:lnTo>
                    <a:pt x="162803" y="75015"/>
                  </a:lnTo>
                  <a:lnTo>
                    <a:pt x="153694" y="42413"/>
                  </a:lnTo>
                  <a:lnTo>
                    <a:pt x="207105" y="54981"/>
                  </a:lnTo>
                  <a:lnTo>
                    <a:pt x="240338" y="68318"/>
                  </a:lnTo>
                  <a:lnTo>
                    <a:pt x="257366" y="78902"/>
                  </a:lnTo>
                  <a:lnTo>
                    <a:pt x="262159" y="83213"/>
                  </a:lnTo>
                  <a:lnTo>
                    <a:pt x="251928" y="51621"/>
                  </a:lnTo>
                  <a:lnTo>
                    <a:pt x="247583" y="32423"/>
                  </a:lnTo>
                  <a:lnTo>
                    <a:pt x="248284" y="17816"/>
                  </a:lnTo>
                  <a:lnTo>
                    <a:pt x="253189" y="0"/>
                  </a:lnTo>
                  <a:lnTo>
                    <a:pt x="312690" y="29506"/>
                  </a:lnTo>
                  <a:lnTo>
                    <a:pt x="364086" y="50070"/>
                  </a:lnTo>
                  <a:lnTo>
                    <a:pt x="402028" y="66198"/>
                  </a:lnTo>
                  <a:lnTo>
                    <a:pt x="421164" y="82400"/>
                  </a:lnTo>
                  <a:lnTo>
                    <a:pt x="424131" y="61347"/>
                  </a:lnTo>
                  <a:lnTo>
                    <a:pt x="417129" y="41294"/>
                  </a:lnTo>
                  <a:lnTo>
                    <a:pt x="407524" y="26290"/>
                  </a:lnTo>
                  <a:lnTo>
                    <a:pt x="402685" y="20389"/>
                  </a:lnTo>
                  <a:lnTo>
                    <a:pt x="471817" y="47974"/>
                  </a:lnTo>
                  <a:lnTo>
                    <a:pt x="504261" y="71339"/>
                  </a:lnTo>
                  <a:lnTo>
                    <a:pt x="508477" y="103238"/>
                  </a:lnTo>
                  <a:lnTo>
                    <a:pt x="492923" y="156424"/>
                  </a:lnTo>
                  <a:lnTo>
                    <a:pt x="530624" y="141303"/>
                  </a:lnTo>
                  <a:lnTo>
                    <a:pt x="552344" y="114189"/>
                  </a:lnTo>
                  <a:lnTo>
                    <a:pt x="562291" y="88259"/>
                  </a:lnTo>
                  <a:lnTo>
                    <a:pt x="564672" y="76687"/>
                  </a:lnTo>
                  <a:lnTo>
                    <a:pt x="587985" y="116385"/>
                  </a:lnTo>
                  <a:lnTo>
                    <a:pt x="598221" y="140325"/>
                  </a:lnTo>
                  <a:lnTo>
                    <a:pt x="597599" y="158145"/>
                  </a:lnTo>
                  <a:lnTo>
                    <a:pt x="588335" y="179480"/>
                  </a:lnTo>
                  <a:lnTo>
                    <a:pt x="630978" y="203650"/>
                  </a:lnTo>
                  <a:lnTo>
                    <a:pt x="660396" y="202731"/>
                  </a:lnTo>
                  <a:lnTo>
                    <a:pt x="677430" y="191409"/>
                  </a:lnTo>
                  <a:lnTo>
                    <a:pt x="682921" y="184371"/>
                  </a:lnTo>
                  <a:lnTo>
                    <a:pt x="714191" y="279832"/>
                  </a:lnTo>
                  <a:lnTo>
                    <a:pt x="719902" y="329180"/>
                  </a:lnTo>
                  <a:lnTo>
                    <a:pt x="695814" y="348189"/>
                  </a:lnTo>
                  <a:lnTo>
                    <a:pt x="637686" y="352633"/>
                  </a:lnTo>
                  <a:close/>
                </a:path>
              </a:pathLst>
            </a:custGeom>
            <a:solidFill>
              <a:srgbClr val="F14E33"/>
            </a:solidFill>
          </p:spPr>
          <p:txBody>
            <a:bodyPr wrap="square" lIns="0" tIns="0" rIns="0" bIns="0" rtlCol="0"/>
            <a:lstStyle/>
            <a:p>
              <a:endParaRPr/>
            </a:p>
          </p:txBody>
        </p:sp>
        <p:sp>
          <p:nvSpPr>
            <p:cNvPr id="10" name="object 10"/>
            <p:cNvSpPr/>
            <p:nvPr/>
          </p:nvSpPr>
          <p:spPr>
            <a:xfrm>
              <a:off x="9018368" y="950115"/>
              <a:ext cx="696595" cy="696595"/>
            </a:xfrm>
            <a:custGeom>
              <a:avLst/>
              <a:gdLst/>
              <a:ahLst/>
              <a:cxnLst/>
              <a:rect l="l" t="t" r="r" b="b"/>
              <a:pathLst>
                <a:path w="696595" h="696594">
                  <a:moveTo>
                    <a:pt x="348023" y="696389"/>
                  </a:moveTo>
                  <a:lnTo>
                    <a:pt x="300798" y="693210"/>
                  </a:lnTo>
                  <a:lnTo>
                    <a:pt x="255504" y="683951"/>
                  </a:lnTo>
                  <a:lnTo>
                    <a:pt x="212556" y="669026"/>
                  </a:lnTo>
                  <a:lnTo>
                    <a:pt x="172368" y="648849"/>
                  </a:lnTo>
                  <a:lnTo>
                    <a:pt x="135355" y="623837"/>
                  </a:lnTo>
                  <a:lnTo>
                    <a:pt x="101932" y="594403"/>
                  </a:lnTo>
                  <a:lnTo>
                    <a:pt x="72514" y="560963"/>
                  </a:lnTo>
                  <a:lnTo>
                    <a:pt x="47514" y="523932"/>
                  </a:lnTo>
                  <a:lnTo>
                    <a:pt x="27349" y="483723"/>
                  </a:lnTo>
                  <a:lnTo>
                    <a:pt x="12431" y="440753"/>
                  </a:lnTo>
                  <a:lnTo>
                    <a:pt x="3177" y="395435"/>
                  </a:lnTo>
                  <a:lnTo>
                    <a:pt x="0" y="348185"/>
                  </a:lnTo>
                  <a:lnTo>
                    <a:pt x="3177" y="300941"/>
                  </a:lnTo>
                  <a:lnTo>
                    <a:pt x="12431" y="255628"/>
                  </a:lnTo>
                  <a:lnTo>
                    <a:pt x="27349" y="212660"/>
                  </a:lnTo>
                  <a:lnTo>
                    <a:pt x="47514" y="172454"/>
                  </a:lnTo>
                  <a:lnTo>
                    <a:pt x="72514" y="135424"/>
                  </a:lnTo>
                  <a:lnTo>
                    <a:pt x="101932" y="101985"/>
                  </a:lnTo>
                  <a:lnTo>
                    <a:pt x="135355" y="72552"/>
                  </a:lnTo>
                  <a:lnTo>
                    <a:pt x="172368" y="47540"/>
                  </a:lnTo>
                  <a:lnTo>
                    <a:pt x="212556" y="27363"/>
                  </a:lnTo>
                  <a:lnTo>
                    <a:pt x="255504" y="12438"/>
                  </a:lnTo>
                  <a:lnTo>
                    <a:pt x="300798" y="3178"/>
                  </a:lnTo>
                  <a:lnTo>
                    <a:pt x="348023" y="0"/>
                  </a:lnTo>
                  <a:lnTo>
                    <a:pt x="395245" y="3178"/>
                  </a:lnTo>
                  <a:lnTo>
                    <a:pt x="440537" y="12438"/>
                  </a:lnTo>
                  <a:lnTo>
                    <a:pt x="483482" y="27363"/>
                  </a:lnTo>
                  <a:lnTo>
                    <a:pt x="523667" y="47540"/>
                  </a:lnTo>
                  <a:lnTo>
                    <a:pt x="560678" y="72552"/>
                  </a:lnTo>
                  <a:lnTo>
                    <a:pt x="594098" y="101985"/>
                  </a:lnTo>
                  <a:lnTo>
                    <a:pt x="623515" y="135424"/>
                  </a:lnTo>
                  <a:lnTo>
                    <a:pt x="648513" y="172454"/>
                  </a:lnTo>
                  <a:lnTo>
                    <a:pt x="668677" y="212660"/>
                  </a:lnTo>
                  <a:lnTo>
                    <a:pt x="683594" y="255628"/>
                  </a:lnTo>
                  <a:lnTo>
                    <a:pt x="692847" y="300941"/>
                  </a:lnTo>
                  <a:lnTo>
                    <a:pt x="696024" y="348185"/>
                  </a:lnTo>
                  <a:lnTo>
                    <a:pt x="692847" y="395435"/>
                  </a:lnTo>
                  <a:lnTo>
                    <a:pt x="683594" y="440753"/>
                  </a:lnTo>
                  <a:lnTo>
                    <a:pt x="668677" y="483723"/>
                  </a:lnTo>
                  <a:lnTo>
                    <a:pt x="648513" y="523932"/>
                  </a:lnTo>
                  <a:lnTo>
                    <a:pt x="623515" y="560963"/>
                  </a:lnTo>
                  <a:lnTo>
                    <a:pt x="594098" y="594403"/>
                  </a:lnTo>
                  <a:lnTo>
                    <a:pt x="560678" y="623837"/>
                  </a:lnTo>
                  <a:lnTo>
                    <a:pt x="523667" y="648849"/>
                  </a:lnTo>
                  <a:lnTo>
                    <a:pt x="483482" y="669026"/>
                  </a:lnTo>
                  <a:lnTo>
                    <a:pt x="440537" y="683951"/>
                  </a:lnTo>
                  <a:lnTo>
                    <a:pt x="395245" y="693210"/>
                  </a:lnTo>
                  <a:lnTo>
                    <a:pt x="348023" y="696389"/>
                  </a:lnTo>
                  <a:close/>
                </a:path>
              </a:pathLst>
            </a:custGeom>
            <a:solidFill>
              <a:srgbClr val="564960"/>
            </a:solidFill>
          </p:spPr>
          <p:txBody>
            <a:bodyPr wrap="square" lIns="0" tIns="0" rIns="0" bIns="0" rtlCol="0"/>
            <a:lstStyle/>
            <a:p>
              <a:endParaRPr/>
            </a:p>
          </p:txBody>
        </p:sp>
        <p:sp>
          <p:nvSpPr>
            <p:cNvPr id="11" name="object 11"/>
            <p:cNvSpPr/>
            <p:nvPr/>
          </p:nvSpPr>
          <p:spPr>
            <a:xfrm>
              <a:off x="9067895" y="999673"/>
              <a:ext cx="597535" cy="597535"/>
            </a:xfrm>
            <a:custGeom>
              <a:avLst/>
              <a:gdLst/>
              <a:ahLst/>
              <a:cxnLst/>
              <a:rect l="l" t="t" r="r" b="b"/>
              <a:pathLst>
                <a:path w="597534" h="597535">
                  <a:moveTo>
                    <a:pt x="298484" y="597278"/>
                  </a:moveTo>
                  <a:lnTo>
                    <a:pt x="250071" y="593369"/>
                  </a:lnTo>
                  <a:lnTo>
                    <a:pt x="204144" y="582054"/>
                  </a:lnTo>
                  <a:lnTo>
                    <a:pt x="161318" y="563946"/>
                  </a:lnTo>
                  <a:lnTo>
                    <a:pt x="122208" y="539660"/>
                  </a:lnTo>
                  <a:lnTo>
                    <a:pt x="87428" y="509811"/>
                  </a:lnTo>
                  <a:lnTo>
                    <a:pt x="57593" y="475014"/>
                  </a:lnTo>
                  <a:lnTo>
                    <a:pt x="33318" y="435883"/>
                  </a:lnTo>
                  <a:lnTo>
                    <a:pt x="15217" y="393033"/>
                  </a:lnTo>
                  <a:lnTo>
                    <a:pt x="3906" y="347079"/>
                  </a:lnTo>
                  <a:lnTo>
                    <a:pt x="0" y="298635"/>
                  </a:lnTo>
                  <a:lnTo>
                    <a:pt x="3906" y="250196"/>
                  </a:lnTo>
                  <a:lnTo>
                    <a:pt x="15217" y="204245"/>
                  </a:lnTo>
                  <a:lnTo>
                    <a:pt x="33318" y="161397"/>
                  </a:lnTo>
                  <a:lnTo>
                    <a:pt x="57593" y="122267"/>
                  </a:lnTo>
                  <a:lnTo>
                    <a:pt x="87428" y="87469"/>
                  </a:lnTo>
                  <a:lnTo>
                    <a:pt x="122208" y="57620"/>
                  </a:lnTo>
                  <a:lnTo>
                    <a:pt x="161318" y="33333"/>
                  </a:lnTo>
                  <a:lnTo>
                    <a:pt x="204144" y="15225"/>
                  </a:lnTo>
                  <a:lnTo>
                    <a:pt x="250071" y="3908"/>
                  </a:lnTo>
                  <a:lnTo>
                    <a:pt x="298484" y="0"/>
                  </a:lnTo>
                  <a:lnTo>
                    <a:pt x="346903" y="3908"/>
                  </a:lnTo>
                  <a:lnTo>
                    <a:pt x="392834" y="15225"/>
                  </a:lnTo>
                  <a:lnTo>
                    <a:pt x="435663" y="33333"/>
                  </a:lnTo>
                  <a:lnTo>
                    <a:pt x="474775" y="57620"/>
                  </a:lnTo>
                  <a:lnTo>
                    <a:pt x="509555" y="87469"/>
                  </a:lnTo>
                  <a:lnTo>
                    <a:pt x="539390" y="122267"/>
                  </a:lnTo>
                  <a:lnTo>
                    <a:pt x="563664" y="161397"/>
                  </a:lnTo>
                  <a:lnTo>
                    <a:pt x="581763" y="204245"/>
                  </a:lnTo>
                  <a:lnTo>
                    <a:pt x="593074" y="250196"/>
                  </a:lnTo>
                  <a:lnTo>
                    <a:pt x="596980" y="298635"/>
                  </a:lnTo>
                  <a:lnTo>
                    <a:pt x="593074" y="347079"/>
                  </a:lnTo>
                  <a:lnTo>
                    <a:pt x="581763" y="393033"/>
                  </a:lnTo>
                  <a:lnTo>
                    <a:pt x="563664" y="435883"/>
                  </a:lnTo>
                  <a:lnTo>
                    <a:pt x="539390" y="475014"/>
                  </a:lnTo>
                  <a:lnTo>
                    <a:pt x="509555" y="509811"/>
                  </a:lnTo>
                  <a:lnTo>
                    <a:pt x="474775" y="539660"/>
                  </a:lnTo>
                  <a:lnTo>
                    <a:pt x="435663" y="563946"/>
                  </a:lnTo>
                  <a:lnTo>
                    <a:pt x="392834" y="582054"/>
                  </a:lnTo>
                  <a:lnTo>
                    <a:pt x="346903" y="593369"/>
                  </a:lnTo>
                  <a:lnTo>
                    <a:pt x="298484" y="597278"/>
                  </a:lnTo>
                  <a:close/>
                </a:path>
              </a:pathLst>
            </a:custGeom>
            <a:solidFill>
              <a:srgbClr val="FBF4BC"/>
            </a:solidFill>
          </p:spPr>
          <p:txBody>
            <a:bodyPr wrap="square" lIns="0" tIns="0" rIns="0" bIns="0" rtlCol="0"/>
            <a:lstStyle/>
            <a:p>
              <a:endParaRPr/>
            </a:p>
          </p:txBody>
        </p:sp>
        <p:sp>
          <p:nvSpPr>
            <p:cNvPr id="12" name="object 12"/>
            <p:cNvSpPr/>
            <p:nvPr/>
          </p:nvSpPr>
          <p:spPr>
            <a:xfrm>
              <a:off x="9335008" y="1048028"/>
              <a:ext cx="270510" cy="320040"/>
            </a:xfrm>
            <a:custGeom>
              <a:avLst/>
              <a:gdLst/>
              <a:ahLst/>
              <a:cxnLst/>
              <a:rect l="l" t="t" r="r" b="b"/>
              <a:pathLst>
                <a:path w="270509" h="320040">
                  <a:moveTo>
                    <a:pt x="269887" y="271691"/>
                  </a:moveTo>
                  <a:lnTo>
                    <a:pt x="153390" y="281076"/>
                  </a:lnTo>
                  <a:lnTo>
                    <a:pt x="72783" y="287515"/>
                  </a:lnTo>
                  <a:lnTo>
                    <a:pt x="58864" y="288607"/>
                  </a:lnTo>
                  <a:lnTo>
                    <a:pt x="56794" y="278320"/>
                  </a:lnTo>
                  <a:lnTo>
                    <a:pt x="50457" y="268922"/>
                  </a:lnTo>
                  <a:lnTo>
                    <a:pt x="41059" y="262585"/>
                  </a:lnTo>
                  <a:lnTo>
                    <a:pt x="33718" y="261112"/>
                  </a:lnTo>
                  <a:lnTo>
                    <a:pt x="33718" y="254139"/>
                  </a:lnTo>
                  <a:lnTo>
                    <a:pt x="35394" y="167919"/>
                  </a:lnTo>
                  <a:lnTo>
                    <a:pt x="39128" y="0"/>
                  </a:lnTo>
                  <a:lnTo>
                    <a:pt x="7327" y="0"/>
                  </a:lnTo>
                  <a:lnTo>
                    <a:pt x="9004" y="45123"/>
                  </a:lnTo>
                  <a:lnTo>
                    <a:pt x="12827" y="145021"/>
                  </a:lnTo>
                  <a:lnTo>
                    <a:pt x="16954" y="246443"/>
                  </a:lnTo>
                  <a:lnTo>
                    <a:pt x="17805" y="262750"/>
                  </a:lnTo>
                  <a:lnTo>
                    <a:pt x="8661" y="268922"/>
                  </a:lnTo>
                  <a:lnTo>
                    <a:pt x="2324" y="278320"/>
                  </a:lnTo>
                  <a:lnTo>
                    <a:pt x="0" y="289826"/>
                  </a:lnTo>
                  <a:lnTo>
                    <a:pt x="2324" y="301332"/>
                  </a:lnTo>
                  <a:lnTo>
                    <a:pt x="8661" y="310743"/>
                  </a:lnTo>
                  <a:lnTo>
                    <a:pt x="18046" y="317080"/>
                  </a:lnTo>
                  <a:lnTo>
                    <a:pt x="29565" y="319417"/>
                  </a:lnTo>
                  <a:lnTo>
                    <a:pt x="41059" y="317080"/>
                  </a:lnTo>
                  <a:lnTo>
                    <a:pt x="50457" y="310743"/>
                  </a:lnTo>
                  <a:lnTo>
                    <a:pt x="56794" y="301332"/>
                  </a:lnTo>
                  <a:lnTo>
                    <a:pt x="57480" y="297891"/>
                  </a:lnTo>
                  <a:lnTo>
                    <a:pt x="269887" y="307581"/>
                  </a:lnTo>
                  <a:lnTo>
                    <a:pt x="269887" y="271691"/>
                  </a:lnTo>
                  <a:close/>
                </a:path>
              </a:pathLst>
            </a:custGeom>
            <a:solidFill>
              <a:srgbClr val="161717"/>
            </a:solidFill>
          </p:spPr>
          <p:txBody>
            <a:bodyPr wrap="square" lIns="0" tIns="0" rIns="0" bIns="0" rtlCol="0"/>
            <a:lstStyle/>
            <a:p>
              <a:endParaRPr/>
            </a:p>
          </p:txBody>
        </p:sp>
        <p:sp>
          <p:nvSpPr>
            <p:cNvPr id="13" name="object 13"/>
            <p:cNvSpPr/>
            <p:nvPr/>
          </p:nvSpPr>
          <p:spPr>
            <a:xfrm>
              <a:off x="9092931" y="1298317"/>
              <a:ext cx="537845" cy="274320"/>
            </a:xfrm>
            <a:custGeom>
              <a:avLst/>
              <a:gdLst/>
              <a:ahLst/>
              <a:cxnLst/>
              <a:rect l="l" t="t" r="r" b="b"/>
              <a:pathLst>
                <a:path w="537845" h="274319">
                  <a:moveTo>
                    <a:pt x="300265" y="274080"/>
                  </a:moveTo>
                  <a:lnTo>
                    <a:pt x="242071" y="270233"/>
                  </a:lnTo>
                  <a:lnTo>
                    <a:pt x="97061" y="233653"/>
                  </a:lnTo>
                  <a:lnTo>
                    <a:pt x="23837" y="193311"/>
                  </a:lnTo>
                  <a:lnTo>
                    <a:pt x="0" y="123871"/>
                  </a:lnTo>
                  <a:lnTo>
                    <a:pt x="3151" y="0"/>
                  </a:lnTo>
                  <a:lnTo>
                    <a:pt x="32518" y="20391"/>
                  </a:lnTo>
                  <a:lnTo>
                    <a:pt x="68991" y="39743"/>
                  </a:lnTo>
                  <a:lnTo>
                    <a:pt x="111266" y="57570"/>
                  </a:lnTo>
                  <a:lnTo>
                    <a:pt x="158038" y="73386"/>
                  </a:lnTo>
                  <a:lnTo>
                    <a:pt x="208005" y="86704"/>
                  </a:lnTo>
                  <a:lnTo>
                    <a:pt x="259861" y="97037"/>
                  </a:lnTo>
                  <a:lnTo>
                    <a:pt x="312303" y="103899"/>
                  </a:lnTo>
                  <a:lnTo>
                    <a:pt x="364026" y="106804"/>
                  </a:lnTo>
                  <a:lnTo>
                    <a:pt x="413728" y="105265"/>
                  </a:lnTo>
                  <a:lnTo>
                    <a:pt x="460104" y="98796"/>
                  </a:lnTo>
                  <a:lnTo>
                    <a:pt x="501849" y="86910"/>
                  </a:lnTo>
                  <a:lnTo>
                    <a:pt x="537661" y="69121"/>
                  </a:lnTo>
                  <a:lnTo>
                    <a:pt x="534804" y="88356"/>
                  </a:lnTo>
                  <a:lnTo>
                    <a:pt x="503620" y="147998"/>
                  </a:lnTo>
                  <a:lnTo>
                    <a:pt x="476287" y="182125"/>
                  </a:lnTo>
                  <a:lnTo>
                    <a:pt x="441788" y="214936"/>
                  </a:lnTo>
                  <a:lnTo>
                    <a:pt x="400620" y="243292"/>
                  </a:lnTo>
                  <a:lnTo>
                    <a:pt x="353280" y="264053"/>
                  </a:lnTo>
                  <a:lnTo>
                    <a:pt x="300265" y="274080"/>
                  </a:lnTo>
                  <a:close/>
                </a:path>
              </a:pathLst>
            </a:custGeom>
            <a:solidFill>
              <a:srgbClr val="FBCF70"/>
            </a:solidFill>
          </p:spPr>
          <p:txBody>
            <a:bodyPr wrap="square" lIns="0" tIns="0" rIns="0" bIns="0" rtlCol="0"/>
            <a:lstStyle/>
            <a:p>
              <a:endParaRPr/>
            </a:p>
          </p:txBody>
        </p:sp>
        <p:sp>
          <p:nvSpPr>
            <p:cNvPr id="14" name="object 14"/>
            <p:cNvSpPr/>
            <p:nvPr/>
          </p:nvSpPr>
          <p:spPr>
            <a:xfrm>
              <a:off x="9427574" y="1084671"/>
              <a:ext cx="152555" cy="221203"/>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9151949" y="1240453"/>
              <a:ext cx="190053" cy="268641"/>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8879702" y="1092731"/>
              <a:ext cx="316865" cy="219075"/>
            </a:xfrm>
            <a:custGeom>
              <a:avLst/>
              <a:gdLst/>
              <a:ahLst/>
              <a:cxnLst/>
              <a:rect l="l" t="t" r="r" b="b"/>
              <a:pathLst>
                <a:path w="316865" h="219075">
                  <a:moveTo>
                    <a:pt x="255703" y="218464"/>
                  </a:moveTo>
                  <a:lnTo>
                    <a:pt x="243145" y="206589"/>
                  </a:lnTo>
                  <a:lnTo>
                    <a:pt x="215627" y="171635"/>
                  </a:lnTo>
                  <a:lnTo>
                    <a:pt x="163902" y="102796"/>
                  </a:lnTo>
                  <a:lnTo>
                    <a:pt x="163539" y="113367"/>
                  </a:lnTo>
                  <a:lnTo>
                    <a:pt x="161916" y="135957"/>
                  </a:lnTo>
                  <a:lnTo>
                    <a:pt x="158228" y="156882"/>
                  </a:lnTo>
                  <a:lnTo>
                    <a:pt x="151674" y="162458"/>
                  </a:lnTo>
                  <a:lnTo>
                    <a:pt x="143113" y="154929"/>
                  </a:lnTo>
                  <a:lnTo>
                    <a:pt x="124460" y="135496"/>
                  </a:lnTo>
                  <a:lnTo>
                    <a:pt x="81496" y="88930"/>
                  </a:lnTo>
                  <a:lnTo>
                    <a:pt x="0" y="0"/>
                  </a:lnTo>
                  <a:lnTo>
                    <a:pt x="21082" y="14742"/>
                  </a:lnTo>
                  <a:lnTo>
                    <a:pt x="67736" y="47267"/>
                  </a:lnTo>
                  <a:lnTo>
                    <a:pt x="115076" y="80024"/>
                  </a:lnTo>
                  <a:lnTo>
                    <a:pt x="138214" y="95458"/>
                  </a:lnTo>
                  <a:lnTo>
                    <a:pt x="139944" y="86841"/>
                  </a:lnTo>
                  <a:lnTo>
                    <a:pt x="141025" y="66895"/>
                  </a:lnTo>
                  <a:lnTo>
                    <a:pt x="143564" y="47240"/>
                  </a:lnTo>
                  <a:lnTo>
                    <a:pt x="203891" y="96581"/>
                  </a:lnTo>
                  <a:lnTo>
                    <a:pt x="235528" y="135352"/>
                  </a:lnTo>
                  <a:lnTo>
                    <a:pt x="249518" y="154754"/>
                  </a:lnTo>
                  <a:lnTo>
                    <a:pt x="249099" y="146966"/>
                  </a:lnTo>
                  <a:lnTo>
                    <a:pt x="248910" y="126080"/>
                  </a:lnTo>
                  <a:lnTo>
                    <a:pt x="250558" y="105317"/>
                  </a:lnTo>
                  <a:lnTo>
                    <a:pt x="255649" y="97901"/>
                  </a:lnTo>
                  <a:lnTo>
                    <a:pt x="262099" y="101879"/>
                  </a:lnTo>
                  <a:lnTo>
                    <a:pt x="270598" y="111364"/>
                  </a:lnTo>
                  <a:lnTo>
                    <a:pt x="286860" y="133702"/>
                  </a:lnTo>
                  <a:lnTo>
                    <a:pt x="316601" y="176236"/>
                  </a:lnTo>
                  <a:lnTo>
                    <a:pt x="309702" y="172309"/>
                  </a:lnTo>
                  <a:lnTo>
                    <a:pt x="294283" y="163485"/>
                  </a:lnTo>
                  <a:lnTo>
                    <a:pt x="278257" y="154200"/>
                  </a:lnTo>
                  <a:lnTo>
                    <a:pt x="269538" y="148892"/>
                  </a:lnTo>
                  <a:lnTo>
                    <a:pt x="268409" y="158121"/>
                  </a:lnTo>
                  <a:lnTo>
                    <a:pt x="268364" y="181101"/>
                  </a:lnTo>
                  <a:lnTo>
                    <a:pt x="267158" y="205270"/>
                  </a:lnTo>
                  <a:lnTo>
                    <a:pt x="262550" y="218068"/>
                  </a:lnTo>
                  <a:lnTo>
                    <a:pt x="255703" y="218464"/>
                  </a:lnTo>
                  <a:close/>
                </a:path>
              </a:pathLst>
            </a:custGeom>
            <a:solidFill>
              <a:srgbClr val="F14E64"/>
            </a:solidFill>
          </p:spPr>
          <p:txBody>
            <a:bodyPr wrap="square" lIns="0" tIns="0" rIns="0" bIns="0" rtlCol="0"/>
            <a:lstStyle/>
            <a:p>
              <a:endParaRPr/>
            </a:p>
          </p:txBody>
        </p:sp>
        <p:sp>
          <p:nvSpPr>
            <p:cNvPr id="17" name="object 17"/>
            <p:cNvSpPr/>
            <p:nvPr/>
          </p:nvSpPr>
          <p:spPr>
            <a:xfrm>
              <a:off x="9524130" y="1124777"/>
              <a:ext cx="229456" cy="178966"/>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9078417" y="1435582"/>
              <a:ext cx="614680" cy="262255"/>
            </a:xfrm>
            <a:custGeom>
              <a:avLst/>
              <a:gdLst/>
              <a:ahLst/>
              <a:cxnLst/>
              <a:rect l="l" t="t" r="r" b="b"/>
              <a:pathLst>
                <a:path w="614679" h="262255">
                  <a:moveTo>
                    <a:pt x="277177" y="62915"/>
                  </a:moveTo>
                  <a:lnTo>
                    <a:pt x="265976" y="55219"/>
                  </a:lnTo>
                  <a:lnTo>
                    <a:pt x="242912" y="47942"/>
                  </a:lnTo>
                  <a:lnTo>
                    <a:pt x="220713" y="42100"/>
                  </a:lnTo>
                  <a:lnTo>
                    <a:pt x="212064" y="38671"/>
                  </a:lnTo>
                  <a:lnTo>
                    <a:pt x="219392" y="31572"/>
                  </a:lnTo>
                  <a:lnTo>
                    <a:pt x="232422" y="18402"/>
                  </a:lnTo>
                  <a:lnTo>
                    <a:pt x="244843" y="5689"/>
                  </a:lnTo>
                  <a:lnTo>
                    <a:pt x="250380" y="12"/>
                  </a:lnTo>
                  <a:lnTo>
                    <a:pt x="201752" y="18059"/>
                  </a:lnTo>
                  <a:lnTo>
                    <a:pt x="176047" y="28168"/>
                  </a:lnTo>
                  <a:lnTo>
                    <a:pt x="164731" y="33997"/>
                  </a:lnTo>
                  <a:lnTo>
                    <a:pt x="159258" y="39243"/>
                  </a:lnTo>
                  <a:lnTo>
                    <a:pt x="165138" y="46037"/>
                  </a:lnTo>
                  <a:lnTo>
                    <a:pt x="184785" y="52870"/>
                  </a:lnTo>
                  <a:lnTo>
                    <a:pt x="205041" y="57962"/>
                  </a:lnTo>
                  <a:lnTo>
                    <a:pt x="212674" y="59512"/>
                  </a:lnTo>
                  <a:lnTo>
                    <a:pt x="190373" y="68160"/>
                  </a:lnTo>
                  <a:lnTo>
                    <a:pt x="144894" y="89001"/>
                  </a:lnTo>
                  <a:lnTo>
                    <a:pt x="99123" y="111988"/>
                  </a:lnTo>
                  <a:lnTo>
                    <a:pt x="75996" y="127076"/>
                  </a:lnTo>
                  <a:lnTo>
                    <a:pt x="81940" y="134950"/>
                  </a:lnTo>
                  <a:lnTo>
                    <a:pt x="100317" y="142367"/>
                  </a:lnTo>
                  <a:lnTo>
                    <a:pt x="119329" y="148450"/>
                  </a:lnTo>
                  <a:lnTo>
                    <a:pt x="127228" y="152298"/>
                  </a:lnTo>
                  <a:lnTo>
                    <a:pt x="106464" y="170802"/>
                  </a:lnTo>
                  <a:lnTo>
                    <a:pt x="62826" y="208368"/>
                  </a:lnTo>
                  <a:lnTo>
                    <a:pt x="19583" y="245313"/>
                  </a:lnTo>
                  <a:lnTo>
                    <a:pt x="0" y="262001"/>
                  </a:lnTo>
                  <a:lnTo>
                    <a:pt x="106591" y="205562"/>
                  </a:lnTo>
                  <a:lnTo>
                    <a:pt x="162471" y="175729"/>
                  </a:lnTo>
                  <a:lnTo>
                    <a:pt x="185978" y="162585"/>
                  </a:lnTo>
                  <a:lnTo>
                    <a:pt x="195414" y="156197"/>
                  </a:lnTo>
                  <a:lnTo>
                    <a:pt x="191681" y="148437"/>
                  </a:lnTo>
                  <a:lnTo>
                    <a:pt x="172377" y="139585"/>
                  </a:lnTo>
                  <a:lnTo>
                    <a:pt x="150939" y="132308"/>
                  </a:lnTo>
                  <a:lnTo>
                    <a:pt x="140817" y="129286"/>
                  </a:lnTo>
                  <a:lnTo>
                    <a:pt x="220446" y="96596"/>
                  </a:lnTo>
                  <a:lnTo>
                    <a:pt x="261188" y="78778"/>
                  </a:lnTo>
                  <a:lnTo>
                    <a:pt x="275844" y="69634"/>
                  </a:lnTo>
                  <a:lnTo>
                    <a:pt x="277177" y="62915"/>
                  </a:lnTo>
                  <a:close/>
                </a:path>
                <a:path w="614679" h="262255">
                  <a:moveTo>
                    <a:pt x="614324" y="262001"/>
                  </a:moveTo>
                  <a:lnTo>
                    <a:pt x="594741" y="245313"/>
                  </a:lnTo>
                  <a:lnTo>
                    <a:pt x="551497" y="208368"/>
                  </a:lnTo>
                  <a:lnTo>
                    <a:pt x="507860" y="170802"/>
                  </a:lnTo>
                  <a:lnTo>
                    <a:pt x="487095" y="152298"/>
                  </a:lnTo>
                  <a:lnTo>
                    <a:pt x="494995" y="148450"/>
                  </a:lnTo>
                  <a:lnTo>
                    <a:pt x="514007" y="142367"/>
                  </a:lnTo>
                  <a:lnTo>
                    <a:pt x="532371" y="134937"/>
                  </a:lnTo>
                  <a:lnTo>
                    <a:pt x="469417" y="89001"/>
                  </a:lnTo>
                  <a:lnTo>
                    <a:pt x="423938" y="68160"/>
                  </a:lnTo>
                  <a:lnTo>
                    <a:pt x="401650" y="59512"/>
                  </a:lnTo>
                  <a:lnTo>
                    <a:pt x="409282" y="57950"/>
                  </a:lnTo>
                  <a:lnTo>
                    <a:pt x="429539" y="52870"/>
                  </a:lnTo>
                  <a:lnTo>
                    <a:pt x="449199" y="46024"/>
                  </a:lnTo>
                  <a:lnTo>
                    <a:pt x="455079" y="39243"/>
                  </a:lnTo>
                  <a:lnTo>
                    <a:pt x="449592" y="33985"/>
                  </a:lnTo>
                  <a:lnTo>
                    <a:pt x="438277" y="28155"/>
                  </a:lnTo>
                  <a:lnTo>
                    <a:pt x="412572" y="18046"/>
                  </a:lnTo>
                  <a:lnTo>
                    <a:pt x="363943" y="0"/>
                  </a:lnTo>
                  <a:lnTo>
                    <a:pt x="369481" y="5689"/>
                  </a:lnTo>
                  <a:lnTo>
                    <a:pt x="381901" y="18389"/>
                  </a:lnTo>
                  <a:lnTo>
                    <a:pt x="394919" y="31559"/>
                  </a:lnTo>
                  <a:lnTo>
                    <a:pt x="402247" y="38658"/>
                  </a:lnTo>
                  <a:lnTo>
                    <a:pt x="393611" y="42087"/>
                  </a:lnTo>
                  <a:lnTo>
                    <a:pt x="371411" y="47929"/>
                  </a:lnTo>
                  <a:lnTo>
                    <a:pt x="348348" y="55206"/>
                  </a:lnTo>
                  <a:lnTo>
                    <a:pt x="337134" y="62903"/>
                  </a:lnTo>
                  <a:lnTo>
                    <a:pt x="338480" y="69621"/>
                  </a:lnTo>
                  <a:lnTo>
                    <a:pt x="353136" y="78778"/>
                  </a:lnTo>
                  <a:lnTo>
                    <a:pt x="393877" y="96596"/>
                  </a:lnTo>
                  <a:lnTo>
                    <a:pt x="473506" y="129286"/>
                  </a:lnTo>
                  <a:lnTo>
                    <a:pt x="463372" y="132308"/>
                  </a:lnTo>
                  <a:lnTo>
                    <a:pt x="441934" y="139585"/>
                  </a:lnTo>
                  <a:lnTo>
                    <a:pt x="422643" y="148437"/>
                  </a:lnTo>
                  <a:lnTo>
                    <a:pt x="418909" y="156197"/>
                  </a:lnTo>
                  <a:lnTo>
                    <a:pt x="428345" y="162585"/>
                  </a:lnTo>
                  <a:lnTo>
                    <a:pt x="451840" y="175729"/>
                  </a:lnTo>
                  <a:lnTo>
                    <a:pt x="507733" y="205562"/>
                  </a:lnTo>
                  <a:lnTo>
                    <a:pt x="614324" y="262001"/>
                  </a:lnTo>
                  <a:close/>
                </a:path>
              </a:pathLst>
            </a:custGeom>
            <a:solidFill>
              <a:srgbClr val="F14E64"/>
            </a:solidFill>
          </p:spPr>
          <p:txBody>
            <a:bodyPr wrap="square" lIns="0" tIns="0" rIns="0" bIns="0" rtlCol="0"/>
            <a:lstStyle/>
            <a:p>
              <a:endParaRPr/>
            </a:p>
          </p:txBody>
        </p:sp>
      </p:grpSp>
      <p:sp>
        <p:nvSpPr>
          <p:cNvPr id="22" name="object 22"/>
          <p:cNvSpPr txBox="1"/>
          <p:nvPr/>
        </p:nvSpPr>
        <p:spPr>
          <a:xfrm>
            <a:off x="335385" y="2456465"/>
            <a:ext cx="8911590" cy="4089196"/>
          </a:xfrm>
          <a:prstGeom prst="rect">
            <a:avLst/>
          </a:prstGeom>
        </p:spPr>
        <p:txBody>
          <a:bodyPr vert="horz" wrap="square" lIns="0" tIns="98425" rIns="0" bIns="0" rtlCol="0">
            <a:spAutoFit/>
          </a:bodyPr>
          <a:lstStyle/>
          <a:p>
            <a:pPr marL="12700">
              <a:lnSpc>
                <a:spcPct val="100000"/>
              </a:lnSpc>
              <a:spcBef>
                <a:spcPts val="775"/>
              </a:spcBef>
            </a:pPr>
            <a:r>
              <a:rPr sz="2000" b="1" spc="114" dirty="0">
                <a:solidFill>
                  <a:srgbClr val="003399"/>
                </a:solidFill>
                <a:latin typeface="Arial Black" panose="020B0A04020102020204" pitchFamily="34" charset="0"/>
                <a:cs typeface="Arial"/>
              </a:rPr>
              <a:t>L’adaptation</a:t>
            </a:r>
            <a:r>
              <a:rPr sz="2000" b="1" spc="-20" dirty="0">
                <a:solidFill>
                  <a:srgbClr val="003399"/>
                </a:solidFill>
                <a:latin typeface="Arial"/>
                <a:cs typeface="Arial"/>
              </a:rPr>
              <a:t> </a:t>
            </a:r>
            <a:r>
              <a:rPr sz="2000" b="1" spc="30" dirty="0">
                <a:solidFill>
                  <a:srgbClr val="003399"/>
                </a:solidFill>
                <a:latin typeface="Arial"/>
                <a:cs typeface="Arial"/>
              </a:rPr>
              <a:t>:</a:t>
            </a:r>
            <a:endParaRPr sz="2000" dirty="0">
              <a:latin typeface="Arial"/>
              <a:cs typeface="Arial"/>
            </a:endParaRPr>
          </a:p>
          <a:p>
            <a:pPr marL="12700" marR="2419985">
              <a:lnSpc>
                <a:spcPct val="121900"/>
              </a:lnSpc>
              <a:spcBef>
                <a:spcPts val="150"/>
              </a:spcBef>
            </a:pPr>
            <a:r>
              <a:rPr sz="2000" dirty="0" err="1">
                <a:solidFill>
                  <a:srgbClr val="003399"/>
                </a:solidFill>
                <a:latin typeface="Arial" panose="020B0604020202020204" pitchFamily="34" charset="0"/>
                <a:cs typeface="Arial" panose="020B0604020202020204" pitchFamily="34" charset="0"/>
              </a:rPr>
              <a:t>stratégie</a:t>
            </a:r>
            <a:r>
              <a:rPr sz="2000" dirty="0">
                <a:solidFill>
                  <a:srgbClr val="003399"/>
                </a:solidFill>
                <a:latin typeface="Arial" panose="020B0604020202020204" pitchFamily="34" charset="0"/>
                <a:cs typeface="Arial" panose="020B0604020202020204" pitchFamily="34" charset="0"/>
              </a:rPr>
              <a:t> pour </a:t>
            </a:r>
            <a:r>
              <a:rPr sz="2000" dirty="0" err="1">
                <a:solidFill>
                  <a:srgbClr val="003399"/>
                </a:solidFill>
                <a:latin typeface="Arial" panose="020B0604020202020204" pitchFamily="34" charset="0"/>
                <a:cs typeface="Arial" panose="020B0604020202020204" pitchFamily="34" charset="0"/>
              </a:rPr>
              <a:t>tenir</a:t>
            </a:r>
            <a:r>
              <a:rPr sz="2000" dirty="0">
                <a:solidFill>
                  <a:srgbClr val="003399"/>
                </a:solidFill>
                <a:latin typeface="Arial" panose="020B0604020202020204" pitchFamily="34" charset="0"/>
                <a:cs typeface="Arial" panose="020B0604020202020204" pitchFamily="34" charset="0"/>
              </a:rPr>
              <a:t> au travail (stress, pression des </a:t>
            </a:r>
            <a:r>
              <a:rPr sz="2000" dirty="0" err="1">
                <a:solidFill>
                  <a:srgbClr val="003399"/>
                </a:solidFill>
                <a:latin typeface="Arial" panose="020B0604020202020204" pitchFamily="34" charset="0"/>
                <a:cs typeface="Arial" panose="020B0604020202020204" pitchFamily="34" charset="0"/>
              </a:rPr>
              <a:t>délais</a:t>
            </a:r>
            <a:r>
              <a:rPr sz="2000" dirty="0">
                <a:solidFill>
                  <a:srgbClr val="003399"/>
                </a:solidFill>
                <a:latin typeface="Arial" panose="020B0604020202020204" pitchFamily="34" charset="0"/>
                <a:cs typeface="Arial" panose="020B0604020202020204" pitchFamily="34" charset="0"/>
              </a:rPr>
              <a:t>,  </a:t>
            </a:r>
            <a:r>
              <a:rPr sz="2000" dirty="0" err="1">
                <a:solidFill>
                  <a:srgbClr val="003399"/>
                </a:solidFill>
                <a:latin typeface="Arial" panose="020B0604020202020204" pitchFamily="34" charset="0"/>
                <a:cs typeface="Arial" panose="020B0604020202020204" pitchFamily="34" charset="0"/>
              </a:rPr>
              <a:t>mauvaise</a:t>
            </a:r>
            <a:r>
              <a:rPr sz="2000" dirty="0">
                <a:solidFill>
                  <a:srgbClr val="003399"/>
                </a:solidFill>
                <a:latin typeface="Arial" panose="020B0604020202020204" pitchFamily="34" charset="0"/>
                <a:cs typeface="Arial" panose="020B0604020202020204" pitchFamily="34" charset="0"/>
              </a:rPr>
              <a:t> ambiance, charge de travail </a:t>
            </a:r>
            <a:r>
              <a:rPr sz="2000" dirty="0" err="1">
                <a:solidFill>
                  <a:srgbClr val="003399"/>
                </a:solidFill>
                <a:latin typeface="Arial" panose="020B0604020202020204" pitchFamily="34" charset="0"/>
                <a:cs typeface="Arial" panose="020B0604020202020204" pitchFamily="34" charset="0"/>
              </a:rPr>
              <a:t>débordante</a:t>
            </a:r>
            <a:r>
              <a:rPr sz="2000" dirty="0">
                <a:solidFill>
                  <a:srgbClr val="003399"/>
                </a:solidFill>
                <a:latin typeface="Arial" panose="020B0604020202020204" pitchFamily="34" charset="0"/>
                <a:cs typeface="Arial" panose="020B0604020202020204" pitchFamily="34" charset="0"/>
              </a:rPr>
              <a:t>,  </a:t>
            </a:r>
            <a:r>
              <a:rPr sz="2000" dirty="0" err="1">
                <a:solidFill>
                  <a:srgbClr val="003399"/>
                </a:solidFill>
                <a:latin typeface="Arial" panose="020B0604020202020204" pitchFamily="34" charset="0"/>
                <a:cs typeface="Arial" panose="020B0604020202020204" pitchFamily="34" charset="0"/>
              </a:rPr>
              <a:t>changement</a:t>
            </a:r>
            <a:r>
              <a:rPr sz="2000" dirty="0">
                <a:solidFill>
                  <a:srgbClr val="003399"/>
                </a:solidFill>
                <a:latin typeface="Arial" panose="020B0604020202020204" pitchFamily="34" charset="0"/>
                <a:cs typeface="Arial" panose="020B0604020202020204" pitchFamily="34" charset="0"/>
              </a:rPr>
              <a:t> </a:t>
            </a:r>
            <a:r>
              <a:rPr sz="2000" dirty="0" err="1">
                <a:solidFill>
                  <a:srgbClr val="003399"/>
                </a:solidFill>
                <a:latin typeface="Arial" panose="020B0604020202020204" pitchFamily="34" charset="0"/>
                <a:cs typeface="Arial" panose="020B0604020202020204" pitchFamily="34" charset="0"/>
              </a:rPr>
              <a:t>régulier</a:t>
            </a:r>
            <a:r>
              <a:rPr sz="2000" dirty="0">
                <a:solidFill>
                  <a:srgbClr val="003399"/>
                </a:solidFill>
                <a:latin typeface="Arial" panose="020B0604020202020204" pitchFamily="34" charset="0"/>
                <a:cs typeface="Arial" panose="020B0604020202020204" pitchFamily="34" charset="0"/>
              </a:rPr>
              <a:t> de process, fusion, </a:t>
            </a:r>
            <a:r>
              <a:rPr sz="2000" dirty="0" err="1">
                <a:solidFill>
                  <a:srgbClr val="003399"/>
                </a:solidFill>
                <a:latin typeface="Arial" panose="020B0604020202020204" pitchFamily="34" charset="0"/>
                <a:cs typeface="Arial" panose="020B0604020202020204" pitchFamily="34" charset="0"/>
              </a:rPr>
              <a:t>moyens</a:t>
            </a:r>
            <a:r>
              <a:rPr sz="2000" dirty="0">
                <a:solidFill>
                  <a:srgbClr val="003399"/>
                </a:solidFill>
                <a:latin typeface="Arial" panose="020B0604020202020204" pitchFamily="34" charset="0"/>
                <a:cs typeface="Arial" panose="020B0604020202020204" pitchFamily="34" charset="0"/>
              </a:rPr>
              <a:t>  </a:t>
            </a:r>
            <a:r>
              <a:rPr sz="2000" dirty="0" err="1">
                <a:solidFill>
                  <a:srgbClr val="003399"/>
                </a:solidFill>
                <a:latin typeface="Arial" panose="020B0604020202020204" pitchFamily="34" charset="0"/>
                <a:cs typeface="Arial" panose="020B0604020202020204" pitchFamily="34" charset="0"/>
              </a:rPr>
              <a:t>restreints</a:t>
            </a:r>
            <a:r>
              <a:rPr sz="2000" dirty="0">
                <a:solidFill>
                  <a:srgbClr val="003399"/>
                </a:solidFill>
                <a:latin typeface="Arial" panose="020B0604020202020204" pitchFamily="34" charset="0"/>
                <a:cs typeface="Arial" panose="020B0604020202020204" pitchFamily="34" charset="0"/>
              </a:rPr>
              <a:t> pour la </a:t>
            </a:r>
            <a:r>
              <a:rPr sz="2000" dirty="0" err="1">
                <a:solidFill>
                  <a:srgbClr val="003399"/>
                </a:solidFill>
                <a:latin typeface="Arial" panose="020B0604020202020204" pitchFamily="34" charset="0"/>
                <a:cs typeface="Arial" panose="020B0604020202020204" pitchFamily="34" charset="0"/>
              </a:rPr>
              <a:t>même</a:t>
            </a:r>
            <a:r>
              <a:rPr sz="2000" dirty="0">
                <a:solidFill>
                  <a:srgbClr val="003399"/>
                </a:solidFill>
                <a:latin typeface="Arial" panose="020B0604020202020204" pitchFamily="34" charset="0"/>
                <a:cs typeface="Arial" panose="020B0604020202020204" pitchFamily="34" charset="0"/>
              </a:rPr>
              <a:t> </a:t>
            </a:r>
            <a:r>
              <a:rPr sz="2000" dirty="0" err="1">
                <a:solidFill>
                  <a:srgbClr val="003399"/>
                </a:solidFill>
                <a:latin typeface="Arial" panose="020B0604020202020204" pitchFamily="34" charset="0"/>
                <a:cs typeface="Arial" panose="020B0604020202020204" pitchFamily="34" charset="0"/>
              </a:rPr>
              <a:t>qualité</a:t>
            </a:r>
            <a:r>
              <a:rPr sz="2000" dirty="0">
                <a:solidFill>
                  <a:srgbClr val="003399"/>
                </a:solidFill>
                <a:latin typeface="Arial" panose="020B0604020202020204" pitchFamily="34" charset="0"/>
                <a:cs typeface="Arial" panose="020B0604020202020204" pitchFamily="34" charset="0"/>
              </a:rPr>
              <a:t> de service …)</a:t>
            </a:r>
          </a:p>
          <a:p>
            <a:pPr marL="2089150" marR="5080" indent="-342900">
              <a:spcBef>
                <a:spcPts val="1600"/>
              </a:spcBef>
              <a:buFont typeface="Arial" panose="020B0604020202020204" pitchFamily="34" charset="0"/>
              <a:buChar char="•"/>
            </a:pPr>
            <a:r>
              <a:rPr sz="2000" b="1" dirty="0" err="1">
                <a:solidFill>
                  <a:srgbClr val="003399"/>
                </a:solidFill>
                <a:latin typeface="Arial" panose="020B0604020202020204" pitchFamily="34" charset="0"/>
                <a:cs typeface="Arial" panose="020B0604020202020204" pitchFamily="34" charset="0"/>
              </a:rPr>
              <a:t>Anesthésier</a:t>
            </a:r>
            <a:r>
              <a:rPr sz="2000" b="1" dirty="0">
                <a:solidFill>
                  <a:srgbClr val="003399"/>
                </a:solidFill>
                <a:latin typeface="Arial" panose="020B0604020202020204" pitchFamily="34" charset="0"/>
                <a:cs typeface="Arial" panose="020B0604020202020204" pitchFamily="34" charset="0"/>
              </a:rPr>
              <a:t> pour </a:t>
            </a:r>
            <a:r>
              <a:rPr sz="2000" b="1" dirty="0" err="1">
                <a:solidFill>
                  <a:srgbClr val="003399"/>
                </a:solidFill>
                <a:latin typeface="Arial" panose="020B0604020202020204" pitchFamily="34" charset="0"/>
                <a:cs typeface="Arial" panose="020B0604020202020204" pitchFamily="34" charset="0"/>
              </a:rPr>
              <a:t>tenir</a:t>
            </a:r>
            <a:r>
              <a:rPr sz="2000" b="1" dirty="0">
                <a:solidFill>
                  <a:srgbClr val="003399"/>
                </a:solidFill>
                <a:latin typeface="Arial" panose="020B0604020202020204" pitchFamily="34" charset="0"/>
                <a:cs typeface="Arial" panose="020B0604020202020204" pitchFamily="34" charset="0"/>
              </a:rPr>
              <a:t> </a:t>
            </a:r>
            <a:r>
              <a:rPr sz="2000" b="1" dirty="0" err="1">
                <a:solidFill>
                  <a:srgbClr val="003399"/>
                </a:solidFill>
                <a:latin typeface="Arial" panose="020B0604020202020204" pitchFamily="34" charset="0"/>
                <a:cs typeface="Arial" panose="020B0604020202020204" pitchFamily="34" charset="0"/>
              </a:rPr>
              <a:t>physiquement</a:t>
            </a:r>
            <a:r>
              <a:rPr sz="2000" b="1" dirty="0">
                <a:solidFill>
                  <a:srgbClr val="003399"/>
                </a:solidFill>
                <a:latin typeface="Arial" panose="020B0604020202020204" pitchFamily="34" charset="0"/>
                <a:cs typeface="Arial" panose="020B0604020202020204" pitchFamily="34" charset="0"/>
              </a:rPr>
              <a:t> : </a:t>
            </a:r>
            <a:r>
              <a:rPr sz="2000" dirty="0">
                <a:solidFill>
                  <a:srgbClr val="003399"/>
                </a:solidFill>
                <a:latin typeface="Arial" panose="020B0604020202020204" pitchFamily="34" charset="0"/>
                <a:cs typeface="Arial" panose="020B0604020202020204" pitchFamily="34" charset="0"/>
              </a:rPr>
              <a:t>calmer la fatigue, la  </a:t>
            </a:r>
            <a:r>
              <a:rPr sz="2000" dirty="0" err="1">
                <a:solidFill>
                  <a:srgbClr val="003399"/>
                </a:solidFill>
                <a:latin typeface="Arial" panose="020B0604020202020204" pitchFamily="34" charset="0"/>
                <a:cs typeface="Arial" panose="020B0604020202020204" pitchFamily="34" charset="0"/>
              </a:rPr>
              <a:t>douleur</a:t>
            </a:r>
            <a:r>
              <a:rPr sz="2000" dirty="0">
                <a:solidFill>
                  <a:srgbClr val="003399"/>
                </a:solidFill>
                <a:latin typeface="Arial" panose="020B0604020202020204" pitchFamily="34" charset="0"/>
                <a:cs typeface="Arial" panose="020B0604020202020204" pitchFamily="34" charset="0"/>
              </a:rPr>
              <a:t>, la </a:t>
            </a:r>
            <a:r>
              <a:rPr sz="2000" dirty="0" err="1">
                <a:solidFill>
                  <a:srgbClr val="003399"/>
                </a:solidFill>
                <a:latin typeface="Arial" panose="020B0604020202020204" pitchFamily="34" charset="0"/>
                <a:cs typeface="Arial" panose="020B0604020202020204" pitchFamily="34" charset="0"/>
              </a:rPr>
              <a:t>peur</a:t>
            </a:r>
            <a:r>
              <a:rPr sz="2000" dirty="0">
                <a:solidFill>
                  <a:srgbClr val="003399"/>
                </a:solidFill>
                <a:latin typeface="Arial" panose="020B0604020202020204" pitchFamily="34" charset="0"/>
                <a:cs typeface="Arial" panose="020B0604020202020204" pitchFamily="34" charset="0"/>
              </a:rPr>
              <a:t>, </a:t>
            </a:r>
            <a:r>
              <a:rPr sz="2000" dirty="0" err="1">
                <a:solidFill>
                  <a:srgbClr val="003399"/>
                </a:solidFill>
                <a:latin typeface="Arial" panose="020B0604020202020204" pitchFamily="34" charset="0"/>
                <a:cs typeface="Arial" panose="020B0604020202020204" pitchFamily="34" charset="0"/>
              </a:rPr>
              <a:t>l’ennui</a:t>
            </a:r>
            <a:endParaRPr lang="fr-FR" sz="2000" dirty="0">
              <a:latin typeface="Arial" panose="020B0604020202020204" pitchFamily="34" charset="0"/>
              <a:cs typeface="Arial" panose="020B0604020202020204" pitchFamily="34" charset="0"/>
            </a:endParaRPr>
          </a:p>
          <a:p>
            <a:pPr marL="2089150" marR="5080" indent="-342900">
              <a:spcBef>
                <a:spcPts val="1600"/>
              </a:spcBef>
              <a:buFont typeface="Arial" panose="020B0604020202020204" pitchFamily="34" charset="0"/>
              <a:buChar char="•"/>
            </a:pPr>
            <a:r>
              <a:rPr sz="2000" b="1" dirty="0" err="1">
                <a:solidFill>
                  <a:srgbClr val="003399"/>
                </a:solidFill>
                <a:latin typeface="Arial" panose="020B0604020202020204" pitchFamily="34" charset="0"/>
                <a:cs typeface="Arial" panose="020B0604020202020204" pitchFamily="34" charset="0"/>
              </a:rPr>
              <a:t>Récupérer</a:t>
            </a:r>
            <a:r>
              <a:rPr sz="2000" b="1" dirty="0">
                <a:solidFill>
                  <a:srgbClr val="003399"/>
                </a:solidFill>
                <a:latin typeface="Arial" panose="020B0604020202020204" pitchFamily="34" charset="0"/>
                <a:cs typeface="Arial" panose="020B0604020202020204" pitchFamily="34" charset="0"/>
              </a:rPr>
              <a:t> : </a:t>
            </a:r>
            <a:r>
              <a:rPr sz="2000" dirty="0" err="1">
                <a:solidFill>
                  <a:srgbClr val="003399"/>
                </a:solidFill>
                <a:latin typeface="Arial" panose="020B0604020202020204" pitchFamily="34" charset="0"/>
                <a:cs typeface="Arial" panose="020B0604020202020204" pitchFamily="34" charset="0"/>
              </a:rPr>
              <a:t>mieux</a:t>
            </a:r>
            <a:r>
              <a:rPr sz="2000" dirty="0">
                <a:solidFill>
                  <a:srgbClr val="003399"/>
                </a:solidFill>
                <a:latin typeface="Arial" panose="020B0604020202020204" pitchFamily="34" charset="0"/>
                <a:cs typeface="Arial" panose="020B0604020202020204" pitchFamily="34" charset="0"/>
              </a:rPr>
              <a:t> </a:t>
            </a:r>
            <a:r>
              <a:rPr sz="2000" dirty="0" err="1">
                <a:solidFill>
                  <a:srgbClr val="003399"/>
                </a:solidFill>
                <a:latin typeface="Arial" panose="020B0604020202020204" pitchFamily="34" charset="0"/>
                <a:cs typeface="Arial" panose="020B0604020202020204" pitchFamily="34" charset="0"/>
              </a:rPr>
              <a:t>dormir</a:t>
            </a:r>
            <a:r>
              <a:rPr sz="2000" dirty="0">
                <a:solidFill>
                  <a:srgbClr val="003399"/>
                </a:solidFill>
                <a:latin typeface="Arial" panose="020B0604020202020204" pitchFamily="34" charset="0"/>
                <a:cs typeface="Arial" panose="020B0604020202020204" pitchFamily="34" charset="0"/>
              </a:rPr>
              <a:t>, </a:t>
            </a:r>
            <a:r>
              <a:rPr sz="2000" dirty="0" err="1">
                <a:solidFill>
                  <a:srgbClr val="003399"/>
                </a:solidFill>
                <a:latin typeface="Arial" panose="020B0604020202020204" pitchFamily="34" charset="0"/>
                <a:cs typeface="Arial" panose="020B0604020202020204" pitchFamily="34" charset="0"/>
              </a:rPr>
              <a:t>lâcher</a:t>
            </a:r>
            <a:r>
              <a:rPr sz="2000" dirty="0">
                <a:solidFill>
                  <a:srgbClr val="003399"/>
                </a:solidFill>
                <a:latin typeface="Arial" panose="020B0604020202020204" pitchFamily="34" charset="0"/>
                <a:cs typeface="Arial" panose="020B0604020202020204" pitchFamily="34" charset="0"/>
              </a:rPr>
              <a:t> </a:t>
            </a:r>
            <a:r>
              <a:rPr sz="2000" dirty="0" err="1">
                <a:solidFill>
                  <a:srgbClr val="003399"/>
                </a:solidFill>
                <a:latin typeface="Arial" panose="020B0604020202020204" pitchFamily="34" charset="0"/>
                <a:cs typeface="Arial" panose="020B0604020202020204" pitchFamily="34" charset="0"/>
              </a:rPr>
              <a:t>prise</a:t>
            </a:r>
            <a:endParaRPr lang="fr-FR" sz="2000" dirty="0">
              <a:latin typeface="Arial" panose="020B0604020202020204" pitchFamily="34" charset="0"/>
              <a:cs typeface="Arial" panose="020B0604020202020204" pitchFamily="34" charset="0"/>
            </a:endParaRPr>
          </a:p>
          <a:p>
            <a:pPr marL="2089150" marR="5080" indent="-342900">
              <a:spcBef>
                <a:spcPts val="1600"/>
              </a:spcBef>
              <a:buFont typeface="Arial" panose="020B0604020202020204" pitchFamily="34" charset="0"/>
              <a:buChar char="•"/>
            </a:pPr>
            <a:r>
              <a:rPr sz="2000" b="1" dirty="0" err="1">
                <a:solidFill>
                  <a:srgbClr val="003399"/>
                </a:solidFill>
                <a:latin typeface="Arial" panose="020B0604020202020204" pitchFamily="34" charset="0"/>
                <a:cs typeface="Arial" panose="020B0604020202020204" pitchFamily="34" charset="0"/>
              </a:rPr>
              <a:t>Stimuler</a:t>
            </a:r>
            <a:r>
              <a:rPr sz="2000" b="1" dirty="0">
                <a:solidFill>
                  <a:srgbClr val="003399"/>
                </a:solidFill>
                <a:latin typeface="Arial" panose="020B0604020202020204" pitchFamily="34" charset="0"/>
                <a:cs typeface="Arial" panose="020B0604020202020204" pitchFamily="34" charset="0"/>
              </a:rPr>
              <a:t>, </a:t>
            </a:r>
            <a:r>
              <a:rPr sz="2000" b="1" dirty="0" err="1">
                <a:solidFill>
                  <a:srgbClr val="003399"/>
                </a:solidFill>
                <a:latin typeface="Arial" panose="020B0604020202020204" pitchFamily="34" charset="0"/>
                <a:cs typeface="Arial" panose="020B0604020202020204" pitchFamily="34" charset="0"/>
              </a:rPr>
              <a:t>euphoriser</a:t>
            </a:r>
            <a:r>
              <a:rPr sz="2000" b="1" dirty="0">
                <a:solidFill>
                  <a:srgbClr val="003399"/>
                </a:solidFill>
                <a:latin typeface="Arial" panose="020B0604020202020204" pitchFamily="34" charset="0"/>
                <a:cs typeface="Arial" panose="020B0604020202020204" pitchFamily="34" charset="0"/>
              </a:rPr>
              <a:t>, </a:t>
            </a:r>
            <a:r>
              <a:rPr sz="2000" b="1" dirty="0" err="1">
                <a:solidFill>
                  <a:srgbClr val="003399"/>
                </a:solidFill>
                <a:latin typeface="Arial" panose="020B0604020202020204" pitchFamily="34" charset="0"/>
                <a:cs typeface="Arial" panose="020B0604020202020204" pitchFamily="34" charset="0"/>
              </a:rPr>
              <a:t>désinhiber</a:t>
            </a:r>
            <a:r>
              <a:rPr sz="2000" b="1" dirty="0">
                <a:solidFill>
                  <a:srgbClr val="003399"/>
                </a:solidFill>
                <a:latin typeface="Arial" panose="020B0604020202020204" pitchFamily="34" charset="0"/>
                <a:cs typeface="Arial" panose="020B0604020202020204" pitchFamily="34" charset="0"/>
              </a:rPr>
              <a:t> : </a:t>
            </a:r>
            <a:r>
              <a:rPr sz="2000" dirty="0" err="1">
                <a:solidFill>
                  <a:srgbClr val="003399"/>
                </a:solidFill>
                <a:latin typeface="Arial" panose="020B0604020202020204" pitchFamily="34" charset="0"/>
                <a:cs typeface="Arial" panose="020B0604020202020204" pitchFamily="34" charset="0"/>
              </a:rPr>
              <a:t>rester</a:t>
            </a:r>
            <a:r>
              <a:rPr sz="2000" dirty="0">
                <a:solidFill>
                  <a:srgbClr val="003399"/>
                </a:solidFill>
                <a:latin typeface="Arial" panose="020B0604020202020204" pitchFamily="34" charset="0"/>
                <a:cs typeface="Arial" panose="020B0604020202020204" pitchFamily="34" charset="0"/>
              </a:rPr>
              <a:t> vigilant, assurer,  </a:t>
            </a:r>
            <a:r>
              <a:rPr sz="2000" dirty="0" err="1">
                <a:solidFill>
                  <a:srgbClr val="003399"/>
                </a:solidFill>
                <a:latin typeface="Arial" panose="020B0604020202020204" pitchFamily="34" charset="0"/>
                <a:cs typeface="Arial" panose="020B0604020202020204" pitchFamily="34" charset="0"/>
              </a:rPr>
              <a:t>améliorer</a:t>
            </a:r>
            <a:r>
              <a:rPr sz="2000" dirty="0">
                <a:solidFill>
                  <a:srgbClr val="003399"/>
                </a:solidFill>
                <a:latin typeface="Arial" panose="020B0604020202020204" pitchFamily="34" charset="0"/>
                <a:cs typeface="Arial" panose="020B0604020202020204" pitchFamily="34" charset="0"/>
              </a:rPr>
              <a:t>, </a:t>
            </a:r>
            <a:r>
              <a:rPr sz="2000" dirty="0" err="1">
                <a:solidFill>
                  <a:srgbClr val="003399"/>
                </a:solidFill>
                <a:latin typeface="Arial" panose="020B0604020202020204" pitchFamily="34" charset="0"/>
                <a:cs typeface="Arial" panose="020B0604020202020204" pitchFamily="34" charset="0"/>
              </a:rPr>
              <a:t>optimiser</a:t>
            </a:r>
            <a:endParaRPr sz="2000" dirty="0">
              <a:latin typeface="Arial" panose="020B0604020202020204" pitchFamily="34" charset="0"/>
              <a:cs typeface="Arial" panose="020B0604020202020204" pitchFamily="34" charset="0"/>
            </a:endParaRPr>
          </a:p>
        </p:txBody>
      </p:sp>
      <p:grpSp>
        <p:nvGrpSpPr>
          <p:cNvPr id="23" name="object 23"/>
          <p:cNvGrpSpPr/>
          <p:nvPr/>
        </p:nvGrpSpPr>
        <p:grpSpPr>
          <a:xfrm>
            <a:off x="308017" y="4756324"/>
            <a:ext cx="1482090" cy="1648460"/>
            <a:chOff x="308017" y="4756324"/>
            <a:chExt cx="1482090" cy="1648460"/>
          </a:xfrm>
        </p:grpSpPr>
        <p:sp>
          <p:nvSpPr>
            <p:cNvPr id="24" name="object 24"/>
            <p:cNvSpPr/>
            <p:nvPr/>
          </p:nvSpPr>
          <p:spPr>
            <a:xfrm>
              <a:off x="308017" y="5848805"/>
              <a:ext cx="1482090" cy="555625"/>
            </a:xfrm>
            <a:custGeom>
              <a:avLst/>
              <a:gdLst/>
              <a:ahLst/>
              <a:cxnLst/>
              <a:rect l="l" t="t" r="r" b="b"/>
              <a:pathLst>
                <a:path w="1482089" h="555625">
                  <a:moveTo>
                    <a:pt x="1481826" y="555362"/>
                  </a:moveTo>
                  <a:lnTo>
                    <a:pt x="0" y="555362"/>
                  </a:lnTo>
                  <a:lnTo>
                    <a:pt x="80777" y="203122"/>
                  </a:lnTo>
                  <a:lnTo>
                    <a:pt x="103561" y="164663"/>
                  </a:lnTo>
                  <a:lnTo>
                    <a:pt x="141005" y="140382"/>
                  </a:lnTo>
                  <a:lnTo>
                    <a:pt x="546835" y="0"/>
                  </a:lnTo>
                  <a:lnTo>
                    <a:pt x="934971" y="0"/>
                  </a:lnTo>
                  <a:lnTo>
                    <a:pt x="1340825" y="140382"/>
                  </a:lnTo>
                  <a:lnTo>
                    <a:pt x="1378265" y="164663"/>
                  </a:lnTo>
                  <a:lnTo>
                    <a:pt x="1401048" y="203122"/>
                  </a:lnTo>
                  <a:lnTo>
                    <a:pt x="1481826" y="555362"/>
                  </a:lnTo>
                  <a:close/>
                </a:path>
              </a:pathLst>
            </a:custGeom>
            <a:solidFill>
              <a:srgbClr val="D3D1D1"/>
            </a:solidFill>
          </p:spPr>
          <p:txBody>
            <a:bodyPr wrap="square" lIns="0" tIns="0" rIns="0" bIns="0" rtlCol="0"/>
            <a:lstStyle/>
            <a:p>
              <a:endParaRPr/>
            </a:p>
          </p:txBody>
        </p:sp>
        <p:sp>
          <p:nvSpPr>
            <p:cNvPr id="25" name="object 25"/>
            <p:cNvSpPr/>
            <p:nvPr/>
          </p:nvSpPr>
          <p:spPr>
            <a:xfrm>
              <a:off x="810309" y="5566618"/>
              <a:ext cx="476884" cy="496570"/>
            </a:xfrm>
            <a:custGeom>
              <a:avLst/>
              <a:gdLst/>
              <a:ahLst/>
              <a:cxnLst/>
              <a:rect l="l" t="t" r="r" b="b"/>
              <a:pathLst>
                <a:path w="476884" h="496570">
                  <a:moveTo>
                    <a:pt x="238603" y="496155"/>
                  </a:moveTo>
                  <a:lnTo>
                    <a:pt x="193131" y="378094"/>
                  </a:lnTo>
                  <a:lnTo>
                    <a:pt x="44337" y="282187"/>
                  </a:lnTo>
                  <a:lnTo>
                    <a:pt x="0" y="0"/>
                  </a:lnTo>
                  <a:lnTo>
                    <a:pt x="476735" y="0"/>
                  </a:lnTo>
                  <a:lnTo>
                    <a:pt x="432383" y="282187"/>
                  </a:lnTo>
                  <a:lnTo>
                    <a:pt x="288511" y="373308"/>
                  </a:lnTo>
                  <a:lnTo>
                    <a:pt x="238603" y="496155"/>
                  </a:lnTo>
                  <a:close/>
                </a:path>
              </a:pathLst>
            </a:custGeom>
            <a:solidFill>
              <a:srgbClr val="DEAA7C"/>
            </a:solidFill>
          </p:spPr>
          <p:txBody>
            <a:bodyPr wrap="square" lIns="0" tIns="0" rIns="0" bIns="0" rtlCol="0"/>
            <a:lstStyle/>
            <a:p>
              <a:endParaRPr/>
            </a:p>
          </p:txBody>
        </p:sp>
        <p:sp>
          <p:nvSpPr>
            <p:cNvPr id="26" name="object 26"/>
            <p:cNvSpPr/>
            <p:nvPr/>
          </p:nvSpPr>
          <p:spPr>
            <a:xfrm>
              <a:off x="777252" y="5769076"/>
              <a:ext cx="543560" cy="294005"/>
            </a:xfrm>
            <a:custGeom>
              <a:avLst/>
              <a:gdLst/>
              <a:ahLst/>
              <a:cxnLst/>
              <a:rect l="l" t="t" r="r" b="b"/>
              <a:pathLst>
                <a:path w="543560" h="294004">
                  <a:moveTo>
                    <a:pt x="271678" y="293700"/>
                  </a:moveTo>
                  <a:lnTo>
                    <a:pt x="251663" y="170446"/>
                  </a:lnTo>
                  <a:lnTo>
                    <a:pt x="229235" y="131876"/>
                  </a:lnTo>
                  <a:lnTo>
                    <a:pt x="65379" y="0"/>
                  </a:lnTo>
                  <a:lnTo>
                    <a:pt x="0" y="106578"/>
                  </a:lnTo>
                  <a:lnTo>
                    <a:pt x="135826" y="280936"/>
                  </a:lnTo>
                  <a:lnTo>
                    <a:pt x="209283" y="226695"/>
                  </a:lnTo>
                  <a:lnTo>
                    <a:pt x="216179" y="223596"/>
                  </a:lnTo>
                  <a:lnTo>
                    <a:pt x="223431" y="223570"/>
                  </a:lnTo>
                  <a:lnTo>
                    <a:pt x="230111" y="226441"/>
                  </a:lnTo>
                  <a:lnTo>
                    <a:pt x="235254" y="232003"/>
                  </a:lnTo>
                  <a:lnTo>
                    <a:pt x="271678" y="293700"/>
                  </a:lnTo>
                  <a:close/>
                </a:path>
                <a:path w="543560" h="294004">
                  <a:moveTo>
                    <a:pt x="543331" y="106578"/>
                  </a:moveTo>
                  <a:lnTo>
                    <a:pt x="477964" y="0"/>
                  </a:lnTo>
                  <a:lnTo>
                    <a:pt x="314109" y="131876"/>
                  </a:lnTo>
                  <a:lnTo>
                    <a:pt x="291680" y="170446"/>
                  </a:lnTo>
                  <a:lnTo>
                    <a:pt x="271678" y="293700"/>
                  </a:lnTo>
                  <a:lnTo>
                    <a:pt x="308089" y="232003"/>
                  </a:lnTo>
                  <a:lnTo>
                    <a:pt x="313220" y="226441"/>
                  </a:lnTo>
                  <a:lnTo>
                    <a:pt x="319887" y="223570"/>
                  </a:lnTo>
                  <a:lnTo>
                    <a:pt x="327152" y="223596"/>
                  </a:lnTo>
                  <a:lnTo>
                    <a:pt x="334048" y="226695"/>
                  </a:lnTo>
                  <a:lnTo>
                    <a:pt x="407492" y="280936"/>
                  </a:lnTo>
                  <a:lnTo>
                    <a:pt x="543331" y="106578"/>
                  </a:lnTo>
                  <a:close/>
                </a:path>
              </a:pathLst>
            </a:custGeom>
            <a:solidFill>
              <a:srgbClr val="E8E8E8"/>
            </a:solidFill>
          </p:spPr>
          <p:txBody>
            <a:bodyPr wrap="square" lIns="0" tIns="0" rIns="0" bIns="0" rtlCol="0"/>
            <a:lstStyle/>
            <a:p>
              <a:endParaRPr/>
            </a:p>
          </p:txBody>
        </p:sp>
        <p:sp>
          <p:nvSpPr>
            <p:cNvPr id="27" name="object 27"/>
            <p:cNvSpPr/>
            <p:nvPr/>
          </p:nvSpPr>
          <p:spPr>
            <a:xfrm>
              <a:off x="940642" y="6114969"/>
              <a:ext cx="217170" cy="289560"/>
            </a:xfrm>
            <a:custGeom>
              <a:avLst/>
              <a:gdLst/>
              <a:ahLst/>
              <a:cxnLst/>
              <a:rect l="l" t="t" r="r" b="b"/>
              <a:pathLst>
                <a:path w="217169" h="289560">
                  <a:moveTo>
                    <a:pt x="216580" y="289198"/>
                  </a:moveTo>
                  <a:lnTo>
                    <a:pt x="0" y="289198"/>
                  </a:lnTo>
                  <a:lnTo>
                    <a:pt x="51190" y="0"/>
                  </a:lnTo>
                  <a:lnTo>
                    <a:pt x="78606" y="13985"/>
                  </a:lnTo>
                  <a:lnTo>
                    <a:pt x="108289" y="18647"/>
                  </a:lnTo>
                  <a:lnTo>
                    <a:pt x="137971" y="13985"/>
                  </a:lnTo>
                  <a:lnTo>
                    <a:pt x="165384" y="0"/>
                  </a:lnTo>
                  <a:lnTo>
                    <a:pt x="216580" y="289198"/>
                  </a:lnTo>
                  <a:close/>
                </a:path>
              </a:pathLst>
            </a:custGeom>
            <a:solidFill>
              <a:srgbClr val="1B212A"/>
            </a:solidFill>
          </p:spPr>
          <p:txBody>
            <a:bodyPr wrap="square" lIns="0" tIns="0" rIns="0" bIns="0" rtlCol="0"/>
            <a:lstStyle/>
            <a:p>
              <a:endParaRPr/>
            </a:p>
          </p:txBody>
        </p:sp>
        <p:sp>
          <p:nvSpPr>
            <p:cNvPr id="28" name="object 28"/>
            <p:cNvSpPr/>
            <p:nvPr/>
          </p:nvSpPr>
          <p:spPr>
            <a:xfrm>
              <a:off x="969256" y="5992645"/>
              <a:ext cx="159352" cy="140956"/>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827638" y="5680313"/>
              <a:ext cx="12685" cy="77358"/>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1257037" y="5680252"/>
              <a:ext cx="12685" cy="77358"/>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828254" y="5680770"/>
              <a:ext cx="440853" cy="170078"/>
            </a:xfrm>
            <a:prstGeom prst="rect">
              <a:avLst/>
            </a:prstGeom>
            <a:blipFill>
              <a:blip r:embed="rId11" cstate="print"/>
              <a:stretch>
                <a:fillRect/>
              </a:stretch>
            </a:blipFill>
          </p:spPr>
          <p:txBody>
            <a:bodyPr wrap="square" lIns="0" tIns="0" rIns="0" bIns="0" rtlCol="0"/>
            <a:lstStyle/>
            <a:p>
              <a:endParaRPr/>
            </a:p>
          </p:txBody>
        </p:sp>
        <p:sp>
          <p:nvSpPr>
            <p:cNvPr id="32" name="object 32"/>
            <p:cNvSpPr/>
            <p:nvPr/>
          </p:nvSpPr>
          <p:spPr>
            <a:xfrm>
              <a:off x="662827" y="5281047"/>
              <a:ext cx="74048" cy="220414"/>
            </a:xfrm>
            <a:prstGeom prst="rect">
              <a:avLst/>
            </a:prstGeom>
            <a:blipFill>
              <a:blip r:embed="rId12" cstate="print"/>
              <a:stretch>
                <a:fillRect/>
              </a:stretch>
            </a:blipFill>
          </p:spPr>
          <p:txBody>
            <a:bodyPr wrap="square" lIns="0" tIns="0" rIns="0" bIns="0" rtlCol="0"/>
            <a:lstStyle/>
            <a:p>
              <a:endParaRPr/>
            </a:p>
          </p:txBody>
        </p:sp>
        <p:sp>
          <p:nvSpPr>
            <p:cNvPr id="33" name="object 33"/>
            <p:cNvSpPr/>
            <p:nvPr/>
          </p:nvSpPr>
          <p:spPr>
            <a:xfrm>
              <a:off x="1360817" y="5281157"/>
              <a:ext cx="73137" cy="220304"/>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692763" y="4864698"/>
              <a:ext cx="712470" cy="918844"/>
            </a:xfrm>
            <a:custGeom>
              <a:avLst/>
              <a:gdLst/>
              <a:ahLst/>
              <a:cxnLst/>
              <a:rect l="l" t="t" r="r" b="b"/>
              <a:pathLst>
                <a:path w="712469" h="918845">
                  <a:moveTo>
                    <a:pt x="355869" y="918821"/>
                  </a:moveTo>
                  <a:lnTo>
                    <a:pt x="312136" y="912371"/>
                  </a:lnTo>
                  <a:lnTo>
                    <a:pt x="263346" y="894927"/>
                  </a:lnTo>
                  <a:lnTo>
                    <a:pt x="213092" y="869348"/>
                  </a:lnTo>
                  <a:lnTo>
                    <a:pt x="164967" y="838491"/>
                  </a:lnTo>
                  <a:lnTo>
                    <a:pt x="122564" y="805215"/>
                  </a:lnTo>
                  <a:lnTo>
                    <a:pt x="89477" y="772379"/>
                  </a:lnTo>
                  <a:lnTo>
                    <a:pt x="60883" y="715529"/>
                  </a:lnTo>
                  <a:lnTo>
                    <a:pt x="50318" y="668160"/>
                  </a:lnTo>
                  <a:lnTo>
                    <a:pt x="38642" y="607440"/>
                  </a:lnTo>
                  <a:lnTo>
                    <a:pt x="26894" y="540080"/>
                  </a:lnTo>
                  <a:lnTo>
                    <a:pt x="16117" y="472788"/>
                  </a:lnTo>
                  <a:lnTo>
                    <a:pt x="7348" y="412275"/>
                  </a:lnTo>
                  <a:lnTo>
                    <a:pt x="1629" y="365250"/>
                  </a:lnTo>
                  <a:lnTo>
                    <a:pt x="0" y="338422"/>
                  </a:lnTo>
                  <a:lnTo>
                    <a:pt x="6021" y="289290"/>
                  </a:lnTo>
                  <a:lnTo>
                    <a:pt x="18495" y="242407"/>
                  </a:lnTo>
                  <a:lnTo>
                    <a:pt x="36944" y="198248"/>
                  </a:lnTo>
                  <a:lnTo>
                    <a:pt x="60889" y="157288"/>
                  </a:lnTo>
                  <a:lnTo>
                    <a:pt x="89853" y="120002"/>
                  </a:lnTo>
                  <a:lnTo>
                    <a:pt x="123357" y="86863"/>
                  </a:lnTo>
                  <a:lnTo>
                    <a:pt x="160925" y="58347"/>
                  </a:lnTo>
                  <a:lnTo>
                    <a:pt x="202079" y="34928"/>
                  </a:lnTo>
                  <a:lnTo>
                    <a:pt x="246339" y="17080"/>
                  </a:lnTo>
                  <a:lnTo>
                    <a:pt x="293230" y="5279"/>
                  </a:lnTo>
                  <a:lnTo>
                    <a:pt x="342272" y="0"/>
                  </a:lnTo>
                  <a:lnTo>
                    <a:pt x="388423" y="1215"/>
                  </a:lnTo>
                  <a:lnTo>
                    <a:pt x="432935" y="8125"/>
                  </a:lnTo>
                  <a:lnTo>
                    <a:pt x="475453" y="20371"/>
                  </a:lnTo>
                  <a:lnTo>
                    <a:pt x="515617" y="37594"/>
                  </a:lnTo>
                  <a:lnTo>
                    <a:pt x="553071" y="59435"/>
                  </a:lnTo>
                  <a:lnTo>
                    <a:pt x="587458" y="85537"/>
                  </a:lnTo>
                  <a:lnTo>
                    <a:pt x="618420" y="115539"/>
                  </a:lnTo>
                  <a:lnTo>
                    <a:pt x="645599" y="149083"/>
                  </a:lnTo>
                  <a:lnTo>
                    <a:pt x="668638" y="185811"/>
                  </a:lnTo>
                  <a:lnTo>
                    <a:pt x="687179" y="225363"/>
                  </a:lnTo>
                  <a:lnTo>
                    <a:pt x="700865" y="267381"/>
                  </a:lnTo>
                  <a:lnTo>
                    <a:pt x="709339" y="311506"/>
                  </a:lnTo>
                  <a:lnTo>
                    <a:pt x="712244" y="357380"/>
                  </a:lnTo>
                  <a:lnTo>
                    <a:pt x="710019" y="381784"/>
                  </a:lnTo>
                  <a:lnTo>
                    <a:pt x="703993" y="425869"/>
                  </a:lnTo>
                  <a:lnTo>
                    <a:pt x="695138" y="483190"/>
                  </a:lnTo>
                  <a:lnTo>
                    <a:pt x="684425" y="547306"/>
                  </a:lnTo>
                  <a:lnTo>
                    <a:pt x="672827" y="611772"/>
                  </a:lnTo>
                  <a:lnTo>
                    <a:pt x="661316" y="670145"/>
                  </a:lnTo>
                  <a:lnTo>
                    <a:pt x="650862" y="715982"/>
                  </a:lnTo>
                  <a:lnTo>
                    <a:pt x="622261" y="772379"/>
                  </a:lnTo>
                  <a:lnTo>
                    <a:pt x="589173" y="805215"/>
                  </a:lnTo>
                  <a:lnTo>
                    <a:pt x="546771" y="838491"/>
                  </a:lnTo>
                  <a:lnTo>
                    <a:pt x="498646" y="869348"/>
                  </a:lnTo>
                  <a:lnTo>
                    <a:pt x="448392" y="894927"/>
                  </a:lnTo>
                  <a:lnTo>
                    <a:pt x="399602" y="912371"/>
                  </a:lnTo>
                  <a:lnTo>
                    <a:pt x="355869" y="918821"/>
                  </a:lnTo>
                  <a:close/>
                </a:path>
              </a:pathLst>
            </a:custGeom>
            <a:solidFill>
              <a:srgbClr val="ECBC8F"/>
            </a:solidFill>
          </p:spPr>
          <p:txBody>
            <a:bodyPr wrap="square" lIns="0" tIns="0" rIns="0" bIns="0" rtlCol="0"/>
            <a:lstStyle/>
            <a:p>
              <a:endParaRPr/>
            </a:p>
          </p:txBody>
        </p:sp>
        <p:sp>
          <p:nvSpPr>
            <p:cNvPr id="35" name="object 35"/>
            <p:cNvSpPr/>
            <p:nvPr/>
          </p:nvSpPr>
          <p:spPr>
            <a:xfrm>
              <a:off x="1048633" y="5680770"/>
              <a:ext cx="220474" cy="102778"/>
            </a:xfrm>
            <a:prstGeom prst="rect">
              <a:avLst/>
            </a:prstGeom>
            <a:blipFill>
              <a:blip r:embed="rId14" cstate="print"/>
              <a:stretch>
                <a:fillRect/>
              </a:stretch>
            </a:blipFill>
          </p:spPr>
          <p:txBody>
            <a:bodyPr wrap="square" lIns="0" tIns="0" rIns="0" bIns="0" rtlCol="0"/>
            <a:lstStyle/>
            <a:p>
              <a:endParaRPr/>
            </a:p>
          </p:txBody>
        </p:sp>
        <p:sp>
          <p:nvSpPr>
            <p:cNvPr id="36" name="object 36"/>
            <p:cNvSpPr/>
            <p:nvPr/>
          </p:nvSpPr>
          <p:spPr>
            <a:xfrm>
              <a:off x="770241" y="4864455"/>
              <a:ext cx="634764" cy="919093"/>
            </a:xfrm>
            <a:prstGeom prst="rect">
              <a:avLst/>
            </a:prstGeom>
            <a:blipFill>
              <a:blip r:embed="rId15" cstate="print"/>
              <a:stretch>
                <a:fillRect/>
              </a:stretch>
            </a:blipFill>
          </p:spPr>
          <p:txBody>
            <a:bodyPr wrap="square" lIns="0" tIns="0" rIns="0" bIns="0" rtlCol="0"/>
            <a:lstStyle/>
            <a:p>
              <a:endParaRPr/>
            </a:p>
          </p:txBody>
        </p:sp>
        <p:sp>
          <p:nvSpPr>
            <p:cNvPr id="37" name="object 37"/>
            <p:cNvSpPr/>
            <p:nvPr/>
          </p:nvSpPr>
          <p:spPr>
            <a:xfrm>
              <a:off x="662827" y="4756324"/>
              <a:ext cx="772160" cy="570230"/>
            </a:xfrm>
            <a:custGeom>
              <a:avLst/>
              <a:gdLst/>
              <a:ahLst/>
              <a:cxnLst/>
              <a:rect l="l" t="t" r="r" b="b"/>
              <a:pathLst>
                <a:path w="772160" h="570229">
                  <a:moveTo>
                    <a:pt x="771947" y="569758"/>
                  </a:moveTo>
                  <a:lnTo>
                    <a:pt x="771222" y="568897"/>
                  </a:lnTo>
                  <a:lnTo>
                    <a:pt x="770186" y="552671"/>
                  </a:lnTo>
                  <a:lnTo>
                    <a:pt x="762951" y="538851"/>
                  </a:lnTo>
                  <a:lnTo>
                    <a:pt x="750872" y="529038"/>
                  </a:lnTo>
                  <a:lnTo>
                    <a:pt x="735302" y="524832"/>
                  </a:lnTo>
                  <a:lnTo>
                    <a:pt x="735135" y="525938"/>
                  </a:lnTo>
                  <a:lnTo>
                    <a:pt x="734110" y="524722"/>
                  </a:lnTo>
                  <a:lnTo>
                    <a:pt x="657509" y="322250"/>
                  </a:lnTo>
                  <a:lnTo>
                    <a:pt x="640097" y="332720"/>
                  </a:lnTo>
                  <a:lnTo>
                    <a:pt x="588458" y="355752"/>
                  </a:lnTo>
                  <a:lnTo>
                    <a:pt x="503494" y="378785"/>
                  </a:lnTo>
                  <a:lnTo>
                    <a:pt x="386104" y="389254"/>
                  </a:lnTo>
                  <a:lnTo>
                    <a:pt x="281622" y="388208"/>
                  </a:lnTo>
                  <a:lnTo>
                    <a:pt x="218610" y="380879"/>
                  </a:lnTo>
                  <a:lnTo>
                    <a:pt x="171363" y="360987"/>
                  </a:lnTo>
                  <a:lnTo>
                    <a:pt x="114437" y="322250"/>
                  </a:lnTo>
                  <a:lnTo>
                    <a:pt x="37832" y="524722"/>
                  </a:lnTo>
                  <a:lnTo>
                    <a:pt x="24227" y="527203"/>
                  </a:lnTo>
                  <a:lnTo>
                    <a:pt x="12844" y="534001"/>
                  </a:lnTo>
                  <a:lnTo>
                    <a:pt x="4498" y="544146"/>
                  </a:lnTo>
                  <a:lnTo>
                    <a:pt x="0" y="556669"/>
                  </a:lnTo>
                  <a:lnTo>
                    <a:pt x="0" y="237447"/>
                  </a:lnTo>
                  <a:lnTo>
                    <a:pt x="14807" y="191550"/>
                  </a:lnTo>
                  <a:lnTo>
                    <a:pt x="53346" y="145327"/>
                  </a:lnTo>
                  <a:lnTo>
                    <a:pt x="81782" y="117598"/>
                  </a:lnTo>
                  <a:lnTo>
                    <a:pt x="116438" y="89191"/>
                  </a:lnTo>
                  <a:lnTo>
                    <a:pt x="157394" y="61907"/>
                  </a:lnTo>
                  <a:lnTo>
                    <a:pt x="204732" y="37546"/>
                  </a:lnTo>
                  <a:lnTo>
                    <a:pt x="258532" y="17907"/>
                  </a:lnTo>
                  <a:lnTo>
                    <a:pt x="318875" y="4792"/>
                  </a:lnTo>
                  <a:lnTo>
                    <a:pt x="386104" y="0"/>
                  </a:lnTo>
                  <a:lnTo>
                    <a:pt x="453070" y="4792"/>
                  </a:lnTo>
                  <a:lnTo>
                    <a:pt x="513412" y="17907"/>
                  </a:lnTo>
                  <a:lnTo>
                    <a:pt x="567211" y="37546"/>
                  </a:lnTo>
                  <a:lnTo>
                    <a:pt x="614548" y="61907"/>
                  </a:lnTo>
                  <a:lnTo>
                    <a:pt x="655504" y="89191"/>
                  </a:lnTo>
                  <a:lnTo>
                    <a:pt x="690160" y="117598"/>
                  </a:lnTo>
                  <a:lnTo>
                    <a:pt x="718596" y="145327"/>
                  </a:lnTo>
                  <a:lnTo>
                    <a:pt x="757134" y="191550"/>
                  </a:lnTo>
                  <a:lnTo>
                    <a:pt x="771947" y="237447"/>
                  </a:lnTo>
                  <a:lnTo>
                    <a:pt x="771947" y="569758"/>
                  </a:lnTo>
                  <a:close/>
                </a:path>
              </a:pathLst>
            </a:custGeom>
            <a:solidFill>
              <a:srgbClr val="341F17"/>
            </a:solidFill>
          </p:spPr>
          <p:txBody>
            <a:bodyPr wrap="square" lIns="0" tIns="0" rIns="0" bIns="0" rtlCol="0"/>
            <a:lstStyle/>
            <a:p>
              <a:endParaRPr/>
            </a:p>
          </p:txBody>
        </p:sp>
        <p:sp>
          <p:nvSpPr>
            <p:cNvPr id="38" name="object 38"/>
            <p:cNvSpPr/>
            <p:nvPr/>
          </p:nvSpPr>
          <p:spPr>
            <a:xfrm>
              <a:off x="1238854" y="6184945"/>
              <a:ext cx="243925" cy="219222"/>
            </a:xfrm>
            <a:prstGeom prst="rect">
              <a:avLst/>
            </a:prstGeom>
            <a:blipFill>
              <a:blip r:embed="rId16" cstate="print"/>
              <a:stretch>
                <a:fillRect/>
              </a:stretch>
            </a:blipFill>
          </p:spPr>
          <p:txBody>
            <a:bodyPr wrap="square" lIns="0" tIns="0" rIns="0" bIns="0" rtlCol="0"/>
            <a:lstStyle/>
            <a:p>
              <a:endParaRPr/>
            </a:p>
          </p:txBody>
        </p:sp>
        <p:sp>
          <p:nvSpPr>
            <p:cNvPr id="39" name="object 39"/>
            <p:cNvSpPr/>
            <p:nvPr/>
          </p:nvSpPr>
          <p:spPr>
            <a:xfrm>
              <a:off x="943809" y="6338097"/>
              <a:ext cx="127635" cy="26670"/>
            </a:xfrm>
            <a:custGeom>
              <a:avLst/>
              <a:gdLst/>
              <a:ahLst/>
              <a:cxnLst/>
              <a:rect l="l" t="t" r="r" b="b"/>
              <a:pathLst>
                <a:path w="127634" h="26670">
                  <a:moveTo>
                    <a:pt x="121552" y="26323"/>
                  </a:moveTo>
                  <a:lnTo>
                    <a:pt x="724" y="26323"/>
                  </a:lnTo>
                  <a:lnTo>
                    <a:pt x="0" y="25442"/>
                  </a:lnTo>
                  <a:lnTo>
                    <a:pt x="4358" y="430"/>
                  </a:lnTo>
                  <a:lnTo>
                    <a:pt x="4878" y="0"/>
                  </a:lnTo>
                  <a:lnTo>
                    <a:pt x="121552" y="0"/>
                  </a:lnTo>
                  <a:lnTo>
                    <a:pt x="127418" y="5886"/>
                  </a:lnTo>
                  <a:lnTo>
                    <a:pt x="127418" y="20417"/>
                  </a:lnTo>
                  <a:close/>
                </a:path>
              </a:pathLst>
            </a:custGeom>
            <a:solidFill>
              <a:srgbClr val="F1A216"/>
            </a:solidFill>
          </p:spPr>
          <p:txBody>
            <a:bodyPr wrap="square" lIns="0" tIns="0" rIns="0" bIns="0" rtlCol="0"/>
            <a:lstStyle/>
            <a:p>
              <a:endParaRPr/>
            </a:p>
          </p:txBody>
        </p:sp>
      </p:grpSp>
      <p:grpSp>
        <p:nvGrpSpPr>
          <p:cNvPr id="40" name="object 40"/>
          <p:cNvGrpSpPr/>
          <p:nvPr/>
        </p:nvGrpSpPr>
        <p:grpSpPr>
          <a:xfrm>
            <a:off x="0" y="6583679"/>
            <a:ext cx="9753600" cy="733425"/>
            <a:chOff x="0" y="6583679"/>
            <a:chExt cx="9753600" cy="733425"/>
          </a:xfrm>
        </p:grpSpPr>
        <p:sp>
          <p:nvSpPr>
            <p:cNvPr id="41" name="object 41"/>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9DCB91">
                <a:alpha val="67839"/>
              </a:srgbClr>
            </a:solidFill>
          </p:spPr>
          <p:txBody>
            <a:bodyPr wrap="square" lIns="0" tIns="0" rIns="0" bIns="0" rtlCol="0"/>
            <a:lstStyle/>
            <a:p>
              <a:endParaRPr/>
            </a:p>
          </p:txBody>
        </p:sp>
        <p:sp>
          <p:nvSpPr>
            <p:cNvPr id="42" name="object 42"/>
            <p:cNvSpPr/>
            <p:nvPr/>
          </p:nvSpPr>
          <p:spPr>
            <a:xfrm>
              <a:off x="197669" y="6744095"/>
              <a:ext cx="981074" cy="361949"/>
            </a:xfrm>
            <a:prstGeom prst="rect">
              <a:avLst/>
            </a:prstGeom>
            <a:blipFill>
              <a:blip r:embed="rId17" cstate="print"/>
              <a:stretch>
                <a:fillRect/>
              </a:stretch>
            </a:blipFill>
          </p:spPr>
          <p:txBody>
            <a:bodyPr wrap="square" lIns="0" tIns="0" rIns="0" bIns="0" rtlCol="0"/>
            <a:lstStyle/>
            <a:p>
              <a:endParaRPr/>
            </a:p>
          </p:txBody>
        </p:sp>
      </p:gr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39507" y="0"/>
            <a:ext cx="4610100" cy="7315200"/>
          </a:xfrm>
          <a:custGeom>
            <a:avLst/>
            <a:gdLst/>
            <a:ahLst/>
            <a:cxnLst/>
            <a:rect l="l" t="t" r="r" b="b"/>
            <a:pathLst>
              <a:path w="4610100" h="7315200">
                <a:moveTo>
                  <a:pt x="4610100" y="7315200"/>
                </a:moveTo>
                <a:lnTo>
                  <a:pt x="0" y="7315200"/>
                </a:lnTo>
                <a:lnTo>
                  <a:pt x="0" y="0"/>
                </a:lnTo>
                <a:lnTo>
                  <a:pt x="4610100" y="0"/>
                </a:lnTo>
                <a:lnTo>
                  <a:pt x="4610100" y="7315200"/>
                </a:lnTo>
                <a:close/>
              </a:path>
            </a:pathLst>
          </a:custGeom>
          <a:solidFill>
            <a:srgbClr val="C8E265"/>
          </a:solidFill>
        </p:spPr>
        <p:txBody>
          <a:bodyPr wrap="square" lIns="0" tIns="0" rIns="0" bIns="0" rtlCol="0"/>
          <a:lstStyle/>
          <a:p>
            <a:endParaRPr/>
          </a:p>
        </p:txBody>
      </p:sp>
      <p:sp>
        <p:nvSpPr>
          <p:cNvPr id="3" name="object 3"/>
          <p:cNvSpPr/>
          <p:nvPr/>
        </p:nvSpPr>
        <p:spPr>
          <a:xfrm>
            <a:off x="179717" y="3240084"/>
            <a:ext cx="692785" cy="82550"/>
          </a:xfrm>
          <a:custGeom>
            <a:avLst/>
            <a:gdLst/>
            <a:ahLst/>
            <a:cxnLst/>
            <a:rect l="l" t="t" r="r" b="b"/>
            <a:pathLst>
              <a:path w="692785" h="82550">
                <a:moveTo>
                  <a:pt x="692741" y="82189"/>
                </a:moveTo>
                <a:lnTo>
                  <a:pt x="0" y="82189"/>
                </a:lnTo>
                <a:lnTo>
                  <a:pt x="0" y="0"/>
                </a:lnTo>
                <a:lnTo>
                  <a:pt x="692741" y="0"/>
                </a:lnTo>
                <a:lnTo>
                  <a:pt x="692741" y="82189"/>
                </a:lnTo>
                <a:close/>
              </a:path>
            </a:pathLst>
          </a:custGeom>
          <a:solidFill>
            <a:srgbClr val="008037"/>
          </a:solidFill>
        </p:spPr>
        <p:txBody>
          <a:bodyPr wrap="square" lIns="0" tIns="0" rIns="0" bIns="0" rtlCol="0"/>
          <a:lstStyle/>
          <a:p>
            <a:endParaRPr/>
          </a:p>
        </p:txBody>
      </p:sp>
      <p:sp>
        <p:nvSpPr>
          <p:cNvPr id="4" name="object 4"/>
          <p:cNvSpPr txBox="1"/>
          <p:nvPr/>
        </p:nvSpPr>
        <p:spPr>
          <a:xfrm>
            <a:off x="167017" y="3541934"/>
            <a:ext cx="4240530" cy="3345815"/>
          </a:xfrm>
          <a:prstGeom prst="rect">
            <a:avLst/>
          </a:prstGeom>
        </p:spPr>
        <p:txBody>
          <a:bodyPr vert="horz" wrap="square" lIns="0" tIns="16510" rIns="0" bIns="0" rtlCol="0">
            <a:spAutoFit/>
          </a:bodyPr>
          <a:lstStyle/>
          <a:p>
            <a:pPr marL="12700">
              <a:lnSpc>
                <a:spcPct val="100000"/>
              </a:lnSpc>
              <a:spcBef>
                <a:spcPts val="130"/>
              </a:spcBef>
            </a:pPr>
            <a:r>
              <a:rPr sz="3050" b="1" spc="225" dirty="0">
                <a:solidFill>
                  <a:srgbClr val="008037"/>
                </a:solidFill>
                <a:latin typeface="Arial"/>
                <a:cs typeface="Arial"/>
              </a:rPr>
              <a:t>Sommaire</a:t>
            </a:r>
            <a:endParaRPr sz="3050" dirty="0">
              <a:latin typeface="Arial"/>
              <a:cs typeface="Arial"/>
            </a:endParaRPr>
          </a:p>
          <a:p>
            <a:pPr marL="110489" marR="5080">
              <a:lnSpc>
                <a:spcPct val="116500"/>
              </a:lnSpc>
              <a:spcBef>
                <a:spcPts val="1760"/>
              </a:spcBef>
              <a:buSzPct val="95454"/>
              <a:buAutoNum type="arabicPeriod"/>
              <a:tabLst>
                <a:tab pos="351155" algn="l"/>
              </a:tabLst>
            </a:pPr>
            <a:r>
              <a:rPr sz="2200" b="1" spc="60" dirty="0">
                <a:solidFill>
                  <a:srgbClr val="008037"/>
                </a:solidFill>
                <a:latin typeface="Arial"/>
                <a:cs typeface="Arial"/>
              </a:rPr>
              <a:t>Apport </a:t>
            </a:r>
            <a:r>
              <a:rPr sz="2200" b="1" spc="55" dirty="0">
                <a:solidFill>
                  <a:srgbClr val="008037"/>
                </a:solidFill>
                <a:latin typeface="Arial"/>
                <a:cs typeface="Arial"/>
              </a:rPr>
              <a:t>d’éléments  </a:t>
            </a:r>
            <a:r>
              <a:rPr sz="2200" b="1" spc="65" dirty="0">
                <a:solidFill>
                  <a:srgbClr val="008037"/>
                </a:solidFill>
                <a:latin typeface="Arial"/>
                <a:cs typeface="Arial"/>
              </a:rPr>
              <a:t>théoriques </a:t>
            </a:r>
            <a:r>
              <a:rPr sz="2200" b="1" spc="35" dirty="0">
                <a:solidFill>
                  <a:srgbClr val="008037"/>
                </a:solidFill>
                <a:latin typeface="Arial"/>
                <a:cs typeface="Arial"/>
              </a:rPr>
              <a:t>sur </a:t>
            </a:r>
            <a:r>
              <a:rPr sz="2200" b="1" dirty="0">
                <a:solidFill>
                  <a:srgbClr val="008037"/>
                </a:solidFill>
                <a:latin typeface="Arial"/>
                <a:cs typeface="Arial"/>
              </a:rPr>
              <a:t>les </a:t>
            </a:r>
            <a:r>
              <a:rPr sz="2200" b="1" spc="60" dirty="0">
                <a:solidFill>
                  <a:srgbClr val="008037"/>
                </a:solidFill>
                <a:latin typeface="Arial"/>
                <a:cs typeface="Arial"/>
              </a:rPr>
              <a:t>produits</a:t>
            </a:r>
            <a:r>
              <a:rPr sz="2200" b="1" spc="-325" dirty="0">
                <a:solidFill>
                  <a:srgbClr val="008037"/>
                </a:solidFill>
                <a:latin typeface="Arial"/>
                <a:cs typeface="Arial"/>
              </a:rPr>
              <a:t> </a:t>
            </a:r>
            <a:r>
              <a:rPr sz="2200" b="1" spc="145" dirty="0">
                <a:solidFill>
                  <a:srgbClr val="008037"/>
                </a:solidFill>
                <a:latin typeface="Arial"/>
                <a:cs typeface="Arial"/>
              </a:rPr>
              <a:t>et  </a:t>
            </a:r>
            <a:r>
              <a:rPr sz="2200" b="1" dirty="0">
                <a:solidFill>
                  <a:srgbClr val="008037"/>
                </a:solidFill>
                <a:latin typeface="Arial"/>
                <a:cs typeface="Arial"/>
              </a:rPr>
              <a:t>les</a:t>
            </a:r>
            <a:r>
              <a:rPr sz="2200" b="1" spc="-45" dirty="0">
                <a:solidFill>
                  <a:srgbClr val="008037"/>
                </a:solidFill>
                <a:latin typeface="Arial"/>
                <a:cs typeface="Arial"/>
              </a:rPr>
              <a:t> </a:t>
            </a:r>
            <a:r>
              <a:rPr sz="2200" b="1" spc="40" dirty="0">
                <a:solidFill>
                  <a:srgbClr val="008037"/>
                </a:solidFill>
                <a:latin typeface="Arial"/>
                <a:cs typeface="Arial"/>
              </a:rPr>
              <a:t>addictions</a:t>
            </a:r>
            <a:endParaRPr sz="2200" dirty="0">
              <a:latin typeface="Arial"/>
              <a:cs typeface="Arial"/>
            </a:endParaRPr>
          </a:p>
          <a:p>
            <a:pPr>
              <a:lnSpc>
                <a:spcPct val="100000"/>
              </a:lnSpc>
              <a:spcBef>
                <a:spcPts val="55"/>
              </a:spcBef>
              <a:buAutoNum type="arabicPeriod"/>
            </a:pPr>
            <a:endParaRPr sz="2450" dirty="0">
              <a:latin typeface="Arial"/>
              <a:cs typeface="Arial"/>
            </a:endParaRPr>
          </a:p>
          <a:p>
            <a:pPr marL="422275" indent="-312420">
              <a:lnSpc>
                <a:spcPct val="100000"/>
              </a:lnSpc>
              <a:buAutoNum type="arabicPeriod"/>
              <a:tabLst>
                <a:tab pos="422909" algn="l"/>
              </a:tabLst>
            </a:pPr>
            <a:r>
              <a:rPr sz="2200" b="1" spc="20" dirty="0">
                <a:solidFill>
                  <a:srgbClr val="0C45A6"/>
                </a:solidFill>
                <a:latin typeface="Arial"/>
                <a:cs typeface="Arial"/>
              </a:rPr>
              <a:t>Addictions </a:t>
            </a:r>
            <a:r>
              <a:rPr sz="2200" b="1" spc="145" dirty="0">
                <a:solidFill>
                  <a:srgbClr val="0C45A6"/>
                </a:solidFill>
                <a:latin typeface="Arial"/>
                <a:cs typeface="Arial"/>
              </a:rPr>
              <a:t>et</a:t>
            </a:r>
            <a:r>
              <a:rPr sz="2200" b="1" spc="-105" dirty="0">
                <a:solidFill>
                  <a:srgbClr val="0C45A6"/>
                </a:solidFill>
                <a:latin typeface="Arial"/>
                <a:cs typeface="Arial"/>
              </a:rPr>
              <a:t> </a:t>
            </a:r>
            <a:r>
              <a:rPr sz="2200" b="1" spc="95" dirty="0">
                <a:solidFill>
                  <a:srgbClr val="0C45A6"/>
                </a:solidFill>
                <a:latin typeface="Arial"/>
                <a:cs typeface="Arial"/>
              </a:rPr>
              <a:t>travail</a:t>
            </a:r>
            <a:endParaRPr sz="2200" dirty="0">
              <a:latin typeface="Arial"/>
              <a:cs typeface="Arial"/>
            </a:endParaRPr>
          </a:p>
          <a:p>
            <a:pPr>
              <a:lnSpc>
                <a:spcPct val="100000"/>
              </a:lnSpc>
              <a:spcBef>
                <a:spcPts val="35"/>
              </a:spcBef>
              <a:buAutoNum type="arabicPeriod"/>
            </a:pPr>
            <a:endParaRPr sz="2850" dirty="0">
              <a:latin typeface="Arial"/>
              <a:cs typeface="Arial"/>
            </a:endParaRPr>
          </a:p>
          <a:p>
            <a:pPr marL="422275" indent="-311785">
              <a:lnSpc>
                <a:spcPct val="100000"/>
              </a:lnSpc>
              <a:buAutoNum type="arabicPeriod"/>
              <a:tabLst>
                <a:tab pos="422909" algn="l"/>
              </a:tabLst>
            </a:pPr>
            <a:r>
              <a:rPr sz="2200" b="1" spc="-45" dirty="0">
                <a:solidFill>
                  <a:srgbClr val="F69990"/>
                </a:solidFill>
                <a:latin typeface="Arial"/>
                <a:cs typeface="Arial"/>
              </a:rPr>
              <a:t>QUESTIONS</a:t>
            </a:r>
            <a:r>
              <a:rPr sz="2200" b="1" spc="-50" dirty="0">
                <a:solidFill>
                  <a:srgbClr val="F69990"/>
                </a:solidFill>
                <a:latin typeface="Arial"/>
                <a:cs typeface="Arial"/>
              </a:rPr>
              <a:t> </a:t>
            </a:r>
            <a:r>
              <a:rPr sz="2200" b="1" spc="-114" dirty="0">
                <a:solidFill>
                  <a:srgbClr val="F69990"/>
                </a:solidFill>
                <a:latin typeface="Arial"/>
                <a:cs typeface="Arial"/>
              </a:rPr>
              <a:t>-RÉPONSES</a:t>
            </a:r>
            <a:endParaRPr sz="2200" dirty="0">
              <a:latin typeface="Arial"/>
              <a:cs typeface="Arial"/>
            </a:endParaRPr>
          </a:p>
        </p:txBody>
      </p:sp>
      <p:sp>
        <p:nvSpPr>
          <p:cNvPr id="5" name="object 5"/>
          <p:cNvSpPr/>
          <p:nvPr/>
        </p:nvSpPr>
        <p:spPr>
          <a:xfrm>
            <a:off x="1234" y="0"/>
            <a:ext cx="2521533" cy="2947034"/>
          </a:xfrm>
          <a:prstGeom prst="rect">
            <a:avLst/>
          </a:prstGeom>
          <a:blipFill>
            <a:blip r:embed="rId4" cstate="print"/>
            <a:stretch>
              <a:fillRect/>
            </a:stretch>
          </a:blipFill>
        </p:spPr>
        <p:txBody>
          <a:bodyPr wrap="square" lIns="0" tIns="0" rIns="0" bIns="0" rtlCol="0"/>
          <a:lstStyle/>
          <a:p>
            <a:endParaRPr/>
          </a:p>
        </p:txBody>
      </p:sp>
      <p:grpSp>
        <p:nvGrpSpPr>
          <p:cNvPr id="6" name="object 6"/>
          <p:cNvGrpSpPr/>
          <p:nvPr/>
        </p:nvGrpSpPr>
        <p:grpSpPr>
          <a:xfrm>
            <a:off x="5325983" y="81608"/>
            <a:ext cx="4425950" cy="7102475"/>
            <a:chOff x="5325983" y="81608"/>
            <a:chExt cx="4425950" cy="7102475"/>
          </a:xfrm>
        </p:grpSpPr>
        <p:sp>
          <p:nvSpPr>
            <p:cNvPr id="7" name="object 7"/>
            <p:cNvSpPr/>
            <p:nvPr/>
          </p:nvSpPr>
          <p:spPr>
            <a:xfrm>
              <a:off x="5325983" y="4485680"/>
              <a:ext cx="2647949" cy="261937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325983" y="81608"/>
              <a:ext cx="2524124" cy="266699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7294138" y="2443060"/>
              <a:ext cx="2457449" cy="242887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970733" y="6583694"/>
              <a:ext cx="1647824" cy="600059"/>
            </a:xfrm>
            <a:prstGeom prst="rect">
              <a:avLst/>
            </a:prstGeom>
            <a:blipFill>
              <a:blip r:embed="rId8" cstate="print"/>
              <a:stretch>
                <a:fillRect/>
              </a:stretch>
            </a:blipFill>
          </p:spPr>
          <p:txBody>
            <a:bodyPr wrap="square" lIns="0" tIns="0" rIns="0" bIns="0" rtlCol="0"/>
            <a:lstStyle/>
            <a:p>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0" y="0"/>
            <a:ext cx="9753600" cy="6583680"/>
          </a:xfrm>
          <a:custGeom>
            <a:avLst/>
            <a:gdLst/>
            <a:ahLst/>
            <a:cxnLst/>
            <a:rect l="l" t="t" r="r" b="b"/>
            <a:pathLst>
              <a:path w="9753600" h="6583680">
                <a:moveTo>
                  <a:pt x="0" y="6583680"/>
                </a:moveTo>
                <a:lnTo>
                  <a:pt x="9753600" y="6583680"/>
                </a:lnTo>
                <a:lnTo>
                  <a:pt x="9753600" y="0"/>
                </a:lnTo>
                <a:lnTo>
                  <a:pt x="0" y="0"/>
                </a:lnTo>
                <a:lnTo>
                  <a:pt x="0" y="6583680"/>
                </a:lnTo>
                <a:close/>
              </a:path>
            </a:pathLst>
          </a:custGeom>
          <a:solidFill>
            <a:srgbClr val="78BDBC"/>
          </a:solidFill>
        </p:spPr>
        <p:txBody>
          <a:bodyPr wrap="square" lIns="0" tIns="0" rIns="0" bIns="0" rtlCol="0"/>
          <a:lstStyle/>
          <a:p>
            <a:endParaRPr/>
          </a:p>
        </p:txBody>
      </p:sp>
      <p:sp>
        <p:nvSpPr>
          <p:cNvPr id="3" name="object 3"/>
          <p:cNvSpPr/>
          <p:nvPr/>
        </p:nvSpPr>
        <p:spPr>
          <a:xfrm>
            <a:off x="528215" y="1425046"/>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FFFFFF"/>
          </a:solidFill>
        </p:spPr>
        <p:txBody>
          <a:bodyPr wrap="square" lIns="0" tIns="0" rIns="0" bIns="0" rtlCol="0"/>
          <a:lstStyle/>
          <a:p>
            <a:endParaRPr/>
          </a:p>
        </p:txBody>
      </p:sp>
      <p:grpSp>
        <p:nvGrpSpPr>
          <p:cNvPr id="4" name="object 4"/>
          <p:cNvGrpSpPr/>
          <p:nvPr/>
        </p:nvGrpSpPr>
        <p:grpSpPr>
          <a:xfrm>
            <a:off x="0" y="2837745"/>
            <a:ext cx="9753600" cy="4479925"/>
            <a:chOff x="0" y="2837745"/>
            <a:chExt cx="9753600" cy="4479925"/>
          </a:xfrm>
        </p:grpSpPr>
        <p:sp>
          <p:nvSpPr>
            <p:cNvPr id="5" name="object 5"/>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9DCB91">
                <a:alpha val="67839"/>
              </a:srgbClr>
            </a:solidFill>
          </p:spPr>
          <p:txBody>
            <a:bodyPr wrap="square" lIns="0" tIns="0" rIns="0" bIns="0" rtlCol="0"/>
            <a:lstStyle/>
            <a:p>
              <a:endParaRPr/>
            </a:p>
          </p:txBody>
        </p:sp>
        <p:sp>
          <p:nvSpPr>
            <p:cNvPr id="6" name="object 6"/>
            <p:cNvSpPr/>
            <p:nvPr/>
          </p:nvSpPr>
          <p:spPr>
            <a:xfrm>
              <a:off x="197669" y="6744096"/>
              <a:ext cx="981074" cy="36194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449841" y="2837745"/>
              <a:ext cx="7237348" cy="3744179"/>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a:spLocks noGrp="1"/>
          </p:cNvSpPr>
          <p:nvPr>
            <p:ph type="title"/>
            <p:custDataLst>
              <p:tags r:id="rId2"/>
            </p:custDataLst>
          </p:nvPr>
        </p:nvSpPr>
        <p:spPr>
          <a:xfrm>
            <a:off x="515515" y="166369"/>
            <a:ext cx="6453505" cy="705321"/>
          </a:xfrm>
          <a:prstGeom prst="rect">
            <a:avLst/>
          </a:prstGeom>
        </p:spPr>
        <p:txBody>
          <a:bodyPr vert="horz" wrap="square" lIns="0" tIns="12700" rIns="0" bIns="0" rtlCol="0">
            <a:spAutoFit/>
          </a:bodyPr>
          <a:lstStyle/>
          <a:p>
            <a:pPr marL="12700">
              <a:lnSpc>
                <a:spcPct val="100000"/>
              </a:lnSpc>
              <a:spcBef>
                <a:spcPts val="100"/>
              </a:spcBef>
            </a:pPr>
            <a:r>
              <a:rPr sz="4500" spc="-390" dirty="0">
                <a:solidFill>
                  <a:srgbClr val="FFFFFF"/>
                </a:solidFill>
              </a:rPr>
              <a:t>QUI </a:t>
            </a:r>
            <a:r>
              <a:rPr sz="4500" spc="-265" dirty="0">
                <a:solidFill>
                  <a:srgbClr val="FFFFFF"/>
                </a:solidFill>
              </a:rPr>
              <a:t>EST </a:t>
            </a:r>
            <a:r>
              <a:rPr sz="4500" spc="-90" dirty="0">
                <a:solidFill>
                  <a:srgbClr val="FFFFFF"/>
                </a:solidFill>
              </a:rPr>
              <a:t>CONCERNÉ</a:t>
            </a:r>
            <a:r>
              <a:rPr sz="4500" spc="-285" dirty="0">
                <a:solidFill>
                  <a:srgbClr val="FFFFFF"/>
                </a:solidFill>
              </a:rPr>
              <a:t> </a:t>
            </a:r>
            <a:r>
              <a:rPr sz="4500" spc="-165" dirty="0">
                <a:solidFill>
                  <a:srgbClr val="FFFFFF"/>
                </a:solidFill>
              </a:rPr>
              <a:t>?</a:t>
            </a:r>
            <a:endParaRPr sz="4500" dirty="0"/>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9753600" cy="6583680"/>
          </a:xfrm>
          <a:custGeom>
            <a:avLst/>
            <a:gdLst/>
            <a:ahLst/>
            <a:cxnLst/>
            <a:rect l="l" t="t" r="r" b="b"/>
            <a:pathLst>
              <a:path w="9753600" h="6583680">
                <a:moveTo>
                  <a:pt x="0" y="6583680"/>
                </a:moveTo>
                <a:lnTo>
                  <a:pt x="9753600" y="6583680"/>
                </a:lnTo>
                <a:lnTo>
                  <a:pt x="9753600" y="0"/>
                </a:lnTo>
                <a:lnTo>
                  <a:pt x="0" y="0"/>
                </a:lnTo>
                <a:lnTo>
                  <a:pt x="0" y="6583680"/>
                </a:lnTo>
                <a:close/>
              </a:path>
            </a:pathLst>
          </a:custGeom>
          <a:solidFill>
            <a:srgbClr val="78BDBC"/>
          </a:solidFill>
        </p:spPr>
        <p:txBody>
          <a:bodyPr wrap="square" lIns="0" tIns="0" rIns="0" bIns="0" rtlCol="0"/>
          <a:lstStyle/>
          <a:p>
            <a:endParaRPr/>
          </a:p>
        </p:txBody>
      </p:sp>
      <p:sp>
        <p:nvSpPr>
          <p:cNvPr id="3" name="object 3"/>
          <p:cNvSpPr/>
          <p:nvPr/>
        </p:nvSpPr>
        <p:spPr>
          <a:xfrm>
            <a:off x="528215" y="1425052"/>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FFFFFF"/>
          </a:solidFill>
        </p:spPr>
        <p:txBody>
          <a:bodyPr wrap="square" lIns="0" tIns="0" rIns="0" bIns="0" rtlCol="0"/>
          <a:lstStyle/>
          <a:p>
            <a:endParaRPr/>
          </a:p>
        </p:txBody>
      </p:sp>
      <p:grpSp>
        <p:nvGrpSpPr>
          <p:cNvPr id="4" name="object 4"/>
          <p:cNvGrpSpPr/>
          <p:nvPr/>
        </p:nvGrpSpPr>
        <p:grpSpPr>
          <a:xfrm>
            <a:off x="0" y="1503756"/>
            <a:ext cx="9753600" cy="5813425"/>
            <a:chOff x="0" y="1503756"/>
            <a:chExt cx="9753600" cy="5813425"/>
          </a:xfrm>
        </p:grpSpPr>
        <p:sp>
          <p:nvSpPr>
            <p:cNvPr id="5" name="object 5"/>
            <p:cNvSpPr/>
            <p:nvPr/>
          </p:nvSpPr>
          <p:spPr>
            <a:xfrm>
              <a:off x="0" y="6583685"/>
              <a:ext cx="9753600" cy="733425"/>
            </a:xfrm>
            <a:custGeom>
              <a:avLst/>
              <a:gdLst/>
              <a:ahLst/>
              <a:cxnLst/>
              <a:rect l="l" t="t" r="r" b="b"/>
              <a:pathLst>
                <a:path w="9753600" h="733425">
                  <a:moveTo>
                    <a:pt x="9753600" y="733424"/>
                  </a:moveTo>
                  <a:lnTo>
                    <a:pt x="0" y="733424"/>
                  </a:lnTo>
                  <a:lnTo>
                    <a:pt x="0" y="0"/>
                  </a:lnTo>
                  <a:lnTo>
                    <a:pt x="9753600" y="0"/>
                  </a:lnTo>
                  <a:lnTo>
                    <a:pt x="9753600" y="733424"/>
                  </a:lnTo>
                  <a:close/>
                </a:path>
              </a:pathLst>
            </a:custGeom>
            <a:solidFill>
              <a:srgbClr val="9DCB91">
                <a:alpha val="67839"/>
              </a:srgbClr>
            </a:solidFill>
          </p:spPr>
          <p:txBody>
            <a:bodyPr wrap="square" lIns="0" tIns="0" rIns="0" bIns="0" rtlCol="0"/>
            <a:lstStyle/>
            <a:p>
              <a:endParaRPr/>
            </a:p>
          </p:txBody>
        </p:sp>
        <p:sp>
          <p:nvSpPr>
            <p:cNvPr id="6" name="object 6"/>
            <p:cNvSpPr/>
            <p:nvPr/>
          </p:nvSpPr>
          <p:spPr>
            <a:xfrm>
              <a:off x="197669" y="6744126"/>
              <a:ext cx="981074" cy="36194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16031" y="1503756"/>
              <a:ext cx="1720490" cy="5081954"/>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p:nvPr/>
        </p:nvSpPr>
        <p:spPr>
          <a:xfrm>
            <a:off x="395622" y="564127"/>
            <a:ext cx="4709778" cy="705321"/>
          </a:xfrm>
          <a:prstGeom prst="rect">
            <a:avLst/>
          </a:prstGeom>
        </p:spPr>
        <p:txBody>
          <a:bodyPr vert="horz" wrap="square" lIns="0" tIns="12700" rIns="0" bIns="0" rtlCol="0">
            <a:spAutoFit/>
          </a:bodyPr>
          <a:lstStyle/>
          <a:p>
            <a:pPr marL="12700">
              <a:lnSpc>
                <a:spcPct val="100000"/>
              </a:lnSpc>
              <a:spcBef>
                <a:spcPts val="100"/>
              </a:spcBef>
            </a:pPr>
            <a:r>
              <a:rPr sz="4500" b="1" dirty="0">
                <a:solidFill>
                  <a:srgbClr val="FFFFFF"/>
                </a:solidFill>
                <a:latin typeface="Verdana"/>
                <a:cs typeface="Verdana"/>
              </a:rPr>
              <a:t>DIAGNOSTIC</a:t>
            </a:r>
            <a:endParaRPr sz="4500" dirty="0">
              <a:latin typeface="Verdana"/>
              <a:cs typeface="Verdana"/>
            </a:endParaRPr>
          </a:p>
        </p:txBody>
      </p:sp>
      <p:sp>
        <p:nvSpPr>
          <p:cNvPr id="9" name="object 9"/>
          <p:cNvSpPr txBox="1"/>
          <p:nvPr/>
        </p:nvSpPr>
        <p:spPr>
          <a:xfrm>
            <a:off x="2009089" y="2466465"/>
            <a:ext cx="6490970" cy="2243563"/>
          </a:xfrm>
          <a:prstGeom prst="rect">
            <a:avLst/>
          </a:prstGeom>
        </p:spPr>
        <p:txBody>
          <a:bodyPr vert="horz" wrap="square" lIns="0" tIns="12700" rIns="0" bIns="0" rtlCol="0">
            <a:spAutoFit/>
          </a:bodyPr>
          <a:lstStyle/>
          <a:p>
            <a:pPr marL="12700" marR="5080" algn="ctr">
              <a:lnSpc>
                <a:spcPct val="122900"/>
              </a:lnSpc>
              <a:spcBef>
                <a:spcPts val="100"/>
              </a:spcBef>
            </a:pPr>
            <a:r>
              <a:rPr sz="3000" b="1" spc="90" dirty="0">
                <a:solidFill>
                  <a:srgbClr val="003399"/>
                </a:solidFill>
                <a:latin typeface="Arial Black" panose="020B0A04020102020204" pitchFamily="34" charset="0"/>
                <a:cs typeface="Arial"/>
              </a:rPr>
              <a:t>Dans </a:t>
            </a:r>
            <a:r>
              <a:rPr sz="3000" b="1" spc="200" dirty="0">
                <a:solidFill>
                  <a:srgbClr val="003399"/>
                </a:solidFill>
                <a:latin typeface="Arial Black" panose="020B0A04020102020204" pitchFamily="34" charset="0"/>
                <a:cs typeface="Arial"/>
              </a:rPr>
              <a:t>votre </a:t>
            </a:r>
            <a:r>
              <a:rPr sz="3000" b="1" spc="150" dirty="0">
                <a:solidFill>
                  <a:srgbClr val="003399"/>
                </a:solidFill>
                <a:latin typeface="Arial Black" panose="020B0A04020102020204" pitchFamily="34" charset="0"/>
                <a:cs typeface="Arial"/>
              </a:rPr>
              <a:t>entreprise, </a:t>
            </a:r>
            <a:r>
              <a:rPr sz="3000" b="1" spc="80" dirty="0">
                <a:solidFill>
                  <a:srgbClr val="003399"/>
                </a:solidFill>
                <a:latin typeface="Arial Black" panose="020B0A04020102020204" pitchFamily="34" charset="0"/>
                <a:cs typeface="Arial"/>
              </a:rPr>
              <a:t>qu’est-ce  </a:t>
            </a:r>
            <a:r>
              <a:rPr sz="3000" b="1" spc="135" dirty="0">
                <a:solidFill>
                  <a:srgbClr val="003399"/>
                </a:solidFill>
                <a:latin typeface="Arial Black" panose="020B0A04020102020204" pitchFamily="34" charset="0"/>
                <a:cs typeface="Arial"/>
              </a:rPr>
              <a:t>qui </a:t>
            </a:r>
            <a:r>
              <a:rPr sz="3000" b="1" spc="215" dirty="0">
                <a:solidFill>
                  <a:srgbClr val="003399"/>
                </a:solidFill>
                <a:latin typeface="Arial Black" panose="020B0A04020102020204" pitchFamily="34" charset="0"/>
                <a:cs typeface="Arial"/>
              </a:rPr>
              <a:t>pourrait </a:t>
            </a:r>
            <a:r>
              <a:rPr sz="3000" b="1" spc="229" dirty="0">
                <a:solidFill>
                  <a:srgbClr val="003399"/>
                </a:solidFill>
                <a:latin typeface="Arial Black" panose="020B0A04020102020204" pitchFamily="34" charset="0"/>
                <a:cs typeface="Arial"/>
              </a:rPr>
              <a:t>amener</a:t>
            </a:r>
            <a:r>
              <a:rPr sz="3000" b="1" spc="-475" dirty="0">
                <a:solidFill>
                  <a:srgbClr val="003399"/>
                </a:solidFill>
                <a:latin typeface="Arial Black" panose="020B0A04020102020204" pitchFamily="34" charset="0"/>
                <a:cs typeface="Arial"/>
              </a:rPr>
              <a:t> </a:t>
            </a:r>
            <a:r>
              <a:rPr sz="3000" b="1" spc="55" dirty="0">
                <a:solidFill>
                  <a:srgbClr val="003399"/>
                </a:solidFill>
                <a:latin typeface="Arial Black" panose="020B0A04020102020204" pitchFamily="34" charset="0"/>
                <a:cs typeface="Arial"/>
              </a:rPr>
              <a:t>vos </a:t>
            </a:r>
            <a:r>
              <a:rPr sz="3000" b="1" spc="114" dirty="0">
                <a:solidFill>
                  <a:srgbClr val="003399"/>
                </a:solidFill>
                <a:latin typeface="Arial Black" panose="020B0A04020102020204" pitchFamily="34" charset="0"/>
                <a:cs typeface="Arial"/>
              </a:rPr>
              <a:t>salariés  </a:t>
            </a:r>
            <a:r>
              <a:rPr sz="3000" b="1" spc="380" dirty="0">
                <a:solidFill>
                  <a:srgbClr val="003399"/>
                </a:solidFill>
                <a:latin typeface="Arial Black" panose="020B0A04020102020204" pitchFamily="34" charset="0"/>
                <a:cs typeface="Arial"/>
              </a:rPr>
              <a:t>à </a:t>
            </a:r>
            <a:r>
              <a:rPr sz="3000" b="1" spc="114" dirty="0">
                <a:solidFill>
                  <a:srgbClr val="003399"/>
                </a:solidFill>
                <a:latin typeface="Arial Black" panose="020B0A04020102020204" pitchFamily="34" charset="0"/>
                <a:cs typeface="Arial"/>
              </a:rPr>
              <a:t>consommer</a:t>
            </a:r>
            <a:r>
              <a:rPr sz="3000" b="1" spc="-425" dirty="0">
                <a:solidFill>
                  <a:srgbClr val="003399"/>
                </a:solidFill>
                <a:latin typeface="Arial Black" panose="020B0A04020102020204" pitchFamily="34" charset="0"/>
                <a:cs typeface="Arial"/>
              </a:rPr>
              <a:t> </a:t>
            </a:r>
            <a:r>
              <a:rPr sz="3000" b="1" spc="-45" dirty="0">
                <a:solidFill>
                  <a:srgbClr val="003399"/>
                </a:solidFill>
                <a:latin typeface="Arial Black" panose="020B0A04020102020204" pitchFamily="34" charset="0"/>
                <a:cs typeface="Arial"/>
              </a:rPr>
              <a:t>?</a:t>
            </a:r>
            <a:endParaRPr sz="3000" dirty="0">
              <a:latin typeface="Arial Black" panose="020B0A04020102020204" pitchFamily="34" charset="0"/>
              <a:cs typeface="Arial"/>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4537" y="1886812"/>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49B9CD"/>
          </a:solidFill>
        </p:spPr>
        <p:txBody>
          <a:bodyPr wrap="square" lIns="0" tIns="0" rIns="0" bIns="0" rtlCol="0"/>
          <a:lstStyle/>
          <a:p>
            <a:endParaRPr/>
          </a:p>
        </p:txBody>
      </p:sp>
      <p:sp>
        <p:nvSpPr>
          <p:cNvPr id="3" name="object 3"/>
          <p:cNvSpPr/>
          <p:nvPr/>
        </p:nvSpPr>
        <p:spPr>
          <a:xfrm>
            <a:off x="0" y="6663171"/>
            <a:ext cx="1304924" cy="647699"/>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75663" rIns="0" bIns="0" rtlCol="0">
            <a:spAutoFit/>
          </a:bodyPr>
          <a:lstStyle/>
          <a:p>
            <a:pPr marL="59055" marR="5080">
              <a:lnSpc>
                <a:spcPts val="4420"/>
              </a:lnSpc>
              <a:spcBef>
                <a:spcPts val="260"/>
              </a:spcBef>
            </a:pPr>
            <a:r>
              <a:rPr sz="3700" spc="-204" dirty="0">
                <a:solidFill>
                  <a:srgbClr val="78BDBC"/>
                </a:solidFill>
              </a:rPr>
              <a:t>DÉTERMINANTS </a:t>
            </a:r>
            <a:r>
              <a:rPr sz="3700" spc="-190" dirty="0">
                <a:solidFill>
                  <a:srgbClr val="78BDBC"/>
                </a:solidFill>
              </a:rPr>
              <a:t>PROFESSIONNELS  </a:t>
            </a:r>
            <a:r>
              <a:rPr sz="3700" spc="-90" dirty="0">
                <a:solidFill>
                  <a:srgbClr val="78BDBC"/>
                </a:solidFill>
              </a:rPr>
              <a:t>POUR </a:t>
            </a:r>
            <a:r>
              <a:rPr sz="3700" spc="-140" dirty="0">
                <a:solidFill>
                  <a:srgbClr val="78BDBC"/>
                </a:solidFill>
              </a:rPr>
              <a:t>VOUS </a:t>
            </a:r>
            <a:r>
              <a:rPr sz="3700" spc="-245" dirty="0">
                <a:solidFill>
                  <a:srgbClr val="78BDBC"/>
                </a:solidFill>
              </a:rPr>
              <a:t>AIDER </a:t>
            </a:r>
            <a:r>
              <a:rPr sz="3700" spc="-105" dirty="0">
                <a:solidFill>
                  <a:srgbClr val="78BDBC"/>
                </a:solidFill>
              </a:rPr>
              <a:t>À</a:t>
            </a:r>
            <a:r>
              <a:rPr sz="3700" spc="-525" dirty="0">
                <a:solidFill>
                  <a:srgbClr val="78BDBC"/>
                </a:solidFill>
              </a:rPr>
              <a:t> </a:t>
            </a:r>
            <a:r>
              <a:rPr sz="3700" spc="-185" dirty="0">
                <a:solidFill>
                  <a:srgbClr val="78BDBC"/>
                </a:solidFill>
              </a:rPr>
              <a:t>RÉFLÉCHIR</a:t>
            </a:r>
            <a:endParaRPr sz="3700"/>
          </a:p>
        </p:txBody>
      </p:sp>
      <p:sp>
        <p:nvSpPr>
          <p:cNvPr id="5" name="object 5"/>
          <p:cNvSpPr txBox="1"/>
          <p:nvPr/>
        </p:nvSpPr>
        <p:spPr>
          <a:xfrm>
            <a:off x="231837" y="1346535"/>
            <a:ext cx="2295525" cy="375920"/>
          </a:xfrm>
          <a:prstGeom prst="rect">
            <a:avLst/>
          </a:prstGeom>
        </p:spPr>
        <p:txBody>
          <a:bodyPr vert="horz" wrap="square" lIns="0" tIns="12700" rIns="0" bIns="0" rtlCol="0">
            <a:spAutoFit/>
          </a:bodyPr>
          <a:lstStyle/>
          <a:p>
            <a:pPr marL="12700">
              <a:lnSpc>
                <a:spcPct val="100000"/>
              </a:lnSpc>
              <a:spcBef>
                <a:spcPts val="100"/>
              </a:spcBef>
            </a:pPr>
            <a:r>
              <a:rPr sz="2300" b="1" spc="-95" dirty="0">
                <a:solidFill>
                  <a:srgbClr val="78BDBC"/>
                </a:solidFill>
                <a:latin typeface="Verdana"/>
                <a:cs typeface="Verdana"/>
              </a:rPr>
              <a:t>(DOCUMENT</a:t>
            </a:r>
            <a:r>
              <a:rPr sz="2300" b="1" spc="-225" dirty="0">
                <a:solidFill>
                  <a:srgbClr val="78BDBC"/>
                </a:solidFill>
                <a:latin typeface="Verdana"/>
                <a:cs typeface="Verdana"/>
              </a:rPr>
              <a:t> </a:t>
            </a:r>
            <a:r>
              <a:rPr sz="2300" b="1" spc="-380" dirty="0">
                <a:solidFill>
                  <a:srgbClr val="78BDBC"/>
                </a:solidFill>
                <a:latin typeface="Verdana"/>
                <a:cs typeface="Verdana"/>
              </a:rPr>
              <a:t>2)</a:t>
            </a:r>
            <a:endParaRPr sz="2300">
              <a:latin typeface="Verdana"/>
              <a:cs typeface="Verdana"/>
            </a:endParaRPr>
          </a:p>
        </p:txBody>
      </p:sp>
      <p:sp>
        <p:nvSpPr>
          <p:cNvPr id="6" name="object 6"/>
          <p:cNvSpPr txBox="1"/>
          <p:nvPr/>
        </p:nvSpPr>
        <p:spPr>
          <a:xfrm>
            <a:off x="184969" y="2086627"/>
            <a:ext cx="611311" cy="459100"/>
          </a:xfrm>
          <a:prstGeom prst="rect">
            <a:avLst/>
          </a:prstGeom>
        </p:spPr>
        <p:txBody>
          <a:bodyPr vert="horz" wrap="square" lIns="0" tIns="12700" rIns="0" bIns="0" rtlCol="0">
            <a:spAutoFit/>
          </a:bodyPr>
          <a:lstStyle/>
          <a:p>
            <a:pPr marL="98425">
              <a:lnSpc>
                <a:spcPct val="100000"/>
              </a:lnSpc>
              <a:spcBef>
                <a:spcPts val="100"/>
              </a:spcBef>
            </a:pPr>
            <a:r>
              <a:rPr lang="fr-FR" sz="2900" b="1" spc="565" dirty="0">
                <a:solidFill>
                  <a:srgbClr val="78BDBC"/>
                </a:solidFill>
                <a:latin typeface="Arial"/>
                <a:cs typeface="Arial"/>
              </a:rPr>
              <a:t>1</a:t>
            </a:r>
            <a:r>
              <a:rPr sz="2900" b="1" spc="204" dirty="0">
                <a:solidFill>
                  <a:srgbClr val="78BDBC"/>
                </a:solidFill>
                <a:latin typeface="Arial"/>
                <a:cs typeface="Arial"/>
              </a:rPr>
              <a:t>.</a:t>
            </a:r>
            <a:endParaRPr lang="fr-FR" sz="2900" b="1" spc="204" dirty="0">
              <a:solidFill>
                <a:srgbClr val="78BDBC"/>
              </a:solidFill>
              <a:latin typeface="Arial"/>
              <a:cs typeface="Arial"/>
            </a:endParaRPr>
          </a:p>
        </p:txBody>
      </p:sp>
      <p:sp>
        <p:nvSpPr>
          <p:cNvPr id="7" name="object 7"/>
          <p:cNvSpPr txBox="1"/>
          <p:nvPr/>
        </p:nvSpPr>
        <p:spPr>
          <a:xfrm>
            <a:off x="1031950" y="1910124"/>
            <a:ext cx="8073390" cy="1435714"/>
          </a:xfrm>
          <a:prstGeom prst="rect">
            <a:avLst/>
          </a:prstGeom>
        </p:spPr>
        <p:txBody>
          <a:bodyPr vert="horz" wrap="square" lIns="0" tIns="12700" rIns="0" bIns="0" rtlCol="0">
            <a:spAutoFit/>
          </a:bodyPr>
          <a:lstStyle/>
          <a:p>
            <a:pPr marL="12700" marR="67945">
              <a:lnSpc>
                <a:spcPct val="114599"/>
              </a:lnSpc>
              <a:spcBef>
                <a:spcPts val="100"/>
              </a:spcBef>
            </a:pPr>
            <a:r>
              <a:rPr sz="1200" b="1" dirty="0">
                <a:solidFill>
                  <a:srgbClr val="28407D"/>
                </a:solidFill>
                <a:latin typeface="Arial Black" panose="020B0A04020102020204" pitchFamily="34" charset="0"/>
                <a:cs typeface="Arial" panose="020B0604020202020204" pitchFamily="34" charset="0"/>
              </a:rPr>
              <a:t>Pratique culturelles et socialisantes </a:t>
            </a:r>
            <a:r>
              <a:rPr sz="1200" dirty="0">
                <a:solidFill>
                  <a:srgbClr val="28407D"/>
                </a:solidFill>
                <a:latin typeface="Arial" panose="020B0604020202020204" pitchFamily="34" charset="0"/>
                <a:cs typeface="Arial" panose="020B0604020202020204" pitchFamily="34" charset="0"/>
              </a:rPr>
              <a:t>(genre du métier, habitudes conviviales-pots fréquents en entreprise,  relation hiérarchique, bizutage, support de communication non verbale, image de marque, réseau, démarche  commerciale-signature ou reconduction de contrats de commandes, cohésion d’équipe-déplacements en équipe  loin du domicile-salons privés voire séminaire, âge, ancienneté)</a:t>
            </a:r>
            <a:endParaRPr sz="1200" dirty="0">
              <a:latin typeface="Arial" panose="020B0604020202020204" pitchFamily="34" charset="0"/>
              <a:cs typeface="Arial" panose="020B0604020202020204" pitchFamily="34" charset="0"/>
            </a:endParaRPr>
          </a:p>
          <a:p>
            <a:pPr marL="12700" marR="5080">
              <a:lnSpc>
                <a:spcPct val="114599"/>
              </a:lnSpc>
              <a:spcBef>
                <a:spcPts val="1320"/>
              </a:spcBef>
            </a:pPr>
            <a:r>
              <a:rPr sz="1200" b="1" dirty="0">
                <a:solidFill>
                  <a:srgbClr val="28407D"/>
                </a:solidFill>
                <a:latin typeface="Arial Black" panose="020B0A04020102020204" pitchFamily="34" charset="0"/>
                <a:cs typeface="Arial" panose="020B0604020202020204" pitchFamily="34" charset="0"/>
              </a:rPr>
              <a:t>Disponibilité et offre des produits liées au milieu professionnel </a:t>
            </a:r>
            <a:r>
              <a:rPr sz="1200" dirty="0">
                <a:solidFill>
                  <a:srgbClr val="28407D"/>
                </a:solidFill>
                <a:latin typeface="Arial" panose="020B0604020202020204" pitchFamily="34" charset="0"/>
                <a:cs typeface="Arial" panose="020B0604020202020204" pitchFamily="34" charset="0"/>
              </a:rPr>
              <a:t>(offre d'alcool sur le lieu de travail, métiers de  production, de vente ou de contrôle liés aux produits psychoactifs métiers de la santé...)</a:t>
            </a:r>
            <a:endParaRPr sz="1200" dirty="0">
              <a:latin typeface="Arial" panose="020B0604020202020204" pitchFamily="34" charset="0"/>
              <a:cs typeface="Arial" panose="020B0604020202020204" pitchFamily="34" charset="0"/>
            </a:endParaRPr>
          </a:p>
        </p:txBody>
      </p:sp>
      <p:sp>
        <p:nvSpPr>
          <p:cNvPr id="9" name="object 9"/>
          <p:cNvSpPr txBox="1"/>
          <p:nvPr/>
        </p:nvSpPr>
        <p:spPr>
          <a:xfrm>
            <a:off x="1043310" y="3520647"/>
            <a:ext cx="8119745" cy="3250057"/>
          </a:xfrm>
          <a:prstGeom prst="rect">
            <a:avLst/>
          </a:prstGeom>
        </p:spPr>
        <p:txBody>
          <a:bodyPr vert="horz" wrap="square" lIns="0" tIns="12700" rIns="0" bIns="0" rtlCol="0">
            <a:spAutoFit/>
          </a:bodyPr>
          <a:lstStyle/>
          <a:p>
            <a:pPr marL="12700" marR="648970">
              <a:lnSpc>
                <a:spcPct val="114599"/>
              </a:lnSpc>
              <a:spcBef>
                <a:spcPts val="100"/>
              </a:spcBef>
            </a:pPr>
            <a:r>
              <a:rPr sz="1200" b="1" dirty="0">
                <a:solidFill>
                  <a:srgbClr val="28407D"/>
                </a:solidFill>
                <a:latin typeface="Arial Black" panose="020B0A04020102020204" pitchFamily="34" charset="0"/>
                <a:cs typeface="Arial" panose="020B0604020202020204" pitchFamily="34" charset="0"/>
              </a:rPr>
              <a:t>Précarité professionnelle </a:t>
            </a:r>
            <a:r>
              <a:rPr sz="1200" dirty="0">
                <a:solidFill>
                  <a:srgbClr val="28407D"/>
                </a:solidFill>
                <a:latin typeface="Arial" panose="020B0604020202020204" pitchFamily="34" charset="0"/>
                <a:cs typeface="Arial" panose="020B0604020202020204" pitchFamily="34" charset="0"/>
              </a:rPr>
              <a:t>(statut, rémunération, image de marque du métier, évolution professionnelle,  reclassement, formation, projet d'entreprise peu clair)</a:t>
            </a:r>
            <a:endParaRPr sz="1200" dirty="0">
              <a:latin typeface="Arial" panose="020B0604020202020204" pitchFamily="34" charset="0"/>
              <a:cs typeface="Arial" panose="020B0604020202020204" pitchFamily="34" charset="0"/>
            </a:endParaRPr>
          </a:p>
          <a:p>
            <a:pPr marL="12700" marR="5080">
              <a:lnSpc>
                <a:spcPct val="114599"/>
              </a:lnSpc>
              <a:spcBef>
                <a:spcPts val="655"/>
              </a:spcBef>
            </a:pPr>
            <a:r>
              <a:rPr sz="1200" b="1" dirty="0">
                <a:solidFill>
                  <a:srgbClr val="28407D"/>
                </a:solidFill>
                <a:latin typeface="Arial Black" panose="020B0A04020102020204" pitchFamily="34" charset="0"/>
                <a:cs typeface="Arial" panose="020B0604020202020204" pitchFamily="34" charset="0"/>
              </a:rPr>
              <a:t>Tensions psychiques </a:t>
            </a:r>
            <a:r>
              <a:rPr sz="1200" dirty="0">
                <a:solidFill>
                  <a:srgbClr val="28407D"/>
                </a:solidFill>
                <a:latin typeface="Arial" panose="020B0604020202020204" pitchFamily="34" charset="0"/>
                <a:cs typeface="Arial" panose="020B0604020202020204" pitchFamily="34" charset="0"/>
              </a:rPr>
              <a:t>(relations conflictuelles non réglées, souffrance, isolement, désœuvrement-ennui-temps  d’attente, anxiété, vigilance, activités interrompues, charge émotionnelle, manque d'expérience, mésestime de soi,  exclusion, surinvestissement-charge de travail importante non anticipée-excès de responsabilités, manque de  reconnaissance, âge, perte du bon sens ou représentation négative du travail, injonction contradictoire, écueil  éthique, usure mentale, répétition des taches, peur au travail)</a:t>
            </a:r>
            <a:endParaRPr sz="1200" dirty="0">
              <a:latin typeface="Arial" panose="020B0604020202020204" pitchFamily="34" charset="0"/>
              <a:cs typeface="Arial" panose="020B0604020202020204" pitchFamily="34" charset="0"/>
            </a:endParaRPr>
          </a:p>
          <a:p>
            <a:pPr marL="23495" marR="57150">
              <a:lnSpc>
                <a:spcPct val="114599"/>
              </a:lnSpc>
              <a:spcBef>
                <a:spcPts val="515"/>
              </a:spcBef>
            </a:pPr>
            <a:r>
              <a:rPr sz="1200" b="1" dirty="0">
                <a:solidFill>
                  <a:srgbClr val="28407D"/>
                </a:solidFill>
                <a:latin typeface="Arial Black" panose="020B0A04020102020204" pitchFamily="34" charset="0"/>
                <a:cs typeface="Arial" panose="020B0604020202020204" pitchFamily="34" charset="0"/>
              </a:rPr>
              <a:t>Pauvreté des liaisons sociales </a:t>
            </a:r>
            <a:r>
              <a:rPr sz="1200" dirty="0">
                <a:solidFill>
                  <a:srgbClr val="28407D"/>
                </a:solidFill>
                <a:latin typeface="Arial" panose="020B0604020202020204" pitchFamily="34" charset="0"/>
                <a:cs typeface="Arial" panose="020B0604020202020204" pitchFamily="34" charset="0"/>
              </a:rPr>
              <a:t>(absence de reconnaissance, manque de soutien d’écoute, isolement, relations  hiérarchiques atomisées, opacité managériale, manque de soutien syndical, délitement du collectif (intégration,  entraide), manque de temps de transmission, manque de réunion de travail, absence de supervision, absence de  débats professionnels, absence d’évolution professionnelle, absence ou excès de contrôle exclusion, désinsertion  sociale..)</a:t>
            </a:r>
            <a:endParaRPr sz="1200" dirty="0">
              <a:latin typeface="Arial" panose="020B0604020202020204" pitchFamily="34" charset="0"/>
              <a:cs typeface="Arial" panose="020B0604020202020204" pitchFamily="34" charset="0"/>
            </a:endParaRPr>
          </a:p>
          <a:p>
            <a:pPr marL="23495" marR="165735">
              <a:lnSpc>
                <a:spcPct val="114599"/>
              </a:lnSpc>
              <a:spcBef>
                <a:spcPts val="1019"/>
              </a:spcBef>
            </a:pPr>
            <a:r>
              <a:rPr sz="1200" b="1" dirty="0">
                <a:solidFill>
                  <a:srgbClr val="28407D"/>
                </a:solidFill>
                <a:latin typeface="Arial Black" panose="020B0A04020102020204" pitchFamily="34" charset="0"/>
                <a:cs typeface="Arial" panose="020B0604020202020204" pitchFamily="34" charset="0"/>
              </a:rPr>
              <a:t>Tensions physiques </a:t>
            </a:r>
            <a:r>
              <a:rPr sz="1200" dirty="0">
                <a:solidFill>
                  <a:srgbClr val="28407D"/>
                </a:solidFill>
                <a:latin typeface="Arial" panose="020B0604020202020204" pitchFamily="34" charset="0"/>
                <a:cs typeface="Arial" panose="020B0604020202020204" pitchFamily="34" charset="0"/>
              </a:rPr>
              <a:t>(temps de travail, horaires atypiques-travail de nuit-horaires décalées-longues journées de  plus de 10 heures, gardes, activité répétitive, intensité des gestes, bruit, odeurs, chaleur, douleur, TMS, âge)</a:t>
            </a:r>
            <a:endParaRPr sz="1200"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EBDB5CE0-9F52-4334-8316-1BFEF8CCDD18}"/>
              </a:ext>
            </a:extLst>
          </p:cNvPr>
          <p:cNvSpPr txBox="1"/>
          <p:nvPr/>
        </p:nvSpPr>
        <p:spPr>
          <a:xfrm>
            <a:off x="138285" y="2783159"/>
            <a:ext cx="697743" cy="538609"/>
          </a:xfrm>
          <a:prstGeom prst="rect">
            <a:avLst/>
          </a:prstGeom>
          <a:noFill/>
        </p:spPr>
        <p:txBody>
          <a:bodyPr wrap="square">
            <a:spAutoFit/>
          </a:bodyPr>
          <a:lstStyle/>
          <a:p>
            <a:pPr marL="98425">
              <a:lnSpc>
                <a:spcPct val="100000"/>
              </a:lnSpc>
              <a:spcBef>
                <a:spcPts val="100"/>
              </a:spcBef>
            </a:pPr>
            <a:r>
              <a:rPr lang="fr-FR" sz="2900" b="1" spc="204" dirty="0">
                <a:solidFill>
                  <a:srgbClr val="78BDBC"/>
                </a:solidFill>
                <a:latin typeface="Arial"/>
                <a:cs typeface="Arial"/>
              </a:rPr>
              <a:t>2.</a:t>
            </a:r>
          </a:p>
        </p:txBody>
      </p:sp>
      <p:sp>
        <p:nvSpPr>
          <p:cNvPr id="12" name="ZoneTexte 11">
            <a:extLst>
              <a:ext uri="{FF2B5EF4-FFF2-40B4-BE49-F238E27FC236}">
                <a16:creationId xmlns:a16="http://schemas.microsoft.com/office/drawing/2014/main" id="{79BDA467-2486-4D4B-B864-28EC75C2710C}"/>
              </a:ext>
            </a:extLst>
          </p:cNvPr>
          <p:cNvSpPr txBox="1"/>
          <p:nvPr/>
        </p:nvSpPr>
        <p:spPr>
          <a:xfrm>
            <a:off x="138285" y="3485989"/>
            <a:ext cx="697743" cy="538609"/>
          </a:xfrm>
          <a:prstGeom prst="rect">
            <a:avLst/>
          </a:prstGeom>
          <a:noFill/>
        </p:spPr>
        <p:txBody>
          <a:bodyPr wrap="square">
            <a:spAutoFit/>
          </a:bodyPr>
          <a:lstStyle/>
          <a:p>
            <a:pPr marL="98425">
              <a:lnSpc>
                <a:spcPct val="100000"/>
              </a:lnSpc>
              <a:spcBef>
                <a:spcPts val="100"/>
              </a:spcBef>
            </a:pPr>
            <a:r>
              <a:rPr lang="fr-FR" sz="2900" b="1" spc="204" dirty="0">
                <a:solidFill>
                  <a:srgbClr val="78BDBC"/>
                </a:solidFill>
                <a:latin typeface="Arial"/>
                <a:cs typeface="Arial"/>
              </a:rPr>
              <a:t>3.</a:t>
            </a:r>
          </a:p>
        </p:txBody>
      </p:sp>
      <p:sp>
        <p:nvSpPr>
          <p:cNvPr id="13" name="ZoneTexte 12">
            <a:extLst>
              <a:ext uri="{FF2B5EF4-FFF2-40B4-BE49-F238E27FC236}">
                <a16:creationId xmlns:a16="http://schemas.microsoft.com/office/drawing/2014/main" id="{0EB43345-4AC7-429A-AC67-CD55920E9A0B}"/>
              </a:ext>
            </a:extLst>
          </p:cNvPr>
          <p:cNvSpPr txBox="1"/>
          <p:nvPr/>
        </p:nvSpPr>
        <p:spPr>
          <a:xfrm>
            <a:off x="138284" y="4183633"/>
            <a:ext cx="697743" cy="538609"/>
          </a:xfrm>
          <a:prstGeom prst="rect">
            <a:avLst/>
          </a:prstGeom>
          <a:noFill/>
        </p:spPr>
        <p:txBody>
          <a:bodyPr wrap="square">
            <a:spAutoFit/>
          </a:bodyPr>
          <a:lstStyle/>
          <a:p>
            <a:pPr marL="98425">
              <a:lnSpc>
                <a:spcPct val="100000"/>
              </a:lnSpc>
              <a:spcBef>
                <a:spcPts val="100"/>
              </a:spcBef>
            </a:pPr>
            <a:r>
              <a:rPr lang="fr-FR" sz="2900" b="1" spc="204" dirty="0">
                <a:solidFill>
                  <a:srgbClr val="78BDBC"/>
                </a:solidFill>
                <a:latin typeface="Arial"/>
                <a:cs typeface="Arial"/>
              </a:rPr>
              <a:t>4.</a:t>
            </a:r>
          </a:p>
        </p:txBody>
      </p:sp>
      <p:sp>
        <p:nvSpPr>
          <p:cNvPr id="14" name="ZoneTexte 13">
            <a:extLst>
              <a:ext uri="{FF2B5EF4-FFF2-40B4-BE49-F238E27FC236}">
                <a16:creationId xmlns:a16="http://schemas.microsoft.com/office/drawing/2014/main" id="{D94F27EB-B5AA-46FE-AF5F-6D80C49947D2}"/>
              </a:ext>
            </a:extLst>
          </p:cNvPr>
          <p:cNvSpPr txBox="1"/>
          <p:nvPr/>
        </p:nvSpPr>
        <p:spPr>
          <a:xfrm>
            <a:off x="138283" y="5163299"/>
            <a:ext cx="697743" cy="538609"/>
          </a:xfrm>
          <a:prstGeom prst="rect">
            <a:avLst/>
          </a:prstGeom>
          <a:noFill/>
        </p:spPr>
        <p:txBody>
          <a:bodyPr wrap="square">
            <a:spAutoFit/>
          </a:bodyPr>
          <a:lstStyle/>
          <a:p>
            <a:pPr marL="98425">
              <a:lnSpc>
                <a:spcPct val="100000"/>
              </a:lnSpc>
              <a:spcBef>
                <a:spcPts val="100"/>
              </a:spcBef>
            </a:pPr>
            <a:r>
              <a:rPr lang="fr-FR" sz="2900" b="1" spc="204" dirty="0">
                <a:solidFill>
                  <a:srgbClr val="78BDBC"/>
                </a:solidFill>
                <a:latin typeface="Arial"/>
                <a:cs typeface="Arial"/>
              </a:rPr>
              <a:t>5.</a:t>
            </a:r>
          </a:p>
        </p:txBody>
      </p:sp>
      <p:sp>
        <p:nvSpPr>
          <p:cNvPr id="15" name="ZoneTexte 14">
            <a:extLst>
              <a:ext uri="{FF2B5EF4-FFF2-40B4-BE49-F238E27FC236}">
                <a16:creationId xmlns:a16="http://schemas.microsoft.com/office/drawing/2014/main" id="{C1DA8B91-F3E0-4B4C-BC9B-2B4B3F7D18E3}"/>
              </a:ext>
            </a:extLst>
          </p:cNvPr>
          <p:cNvSpPr txBox="1"/>
          <p:nvPr/>
        </p:nvSpPr>
        <p:spPr>
          <a:xfrm>
            <a:off x="133061" y="6190993"/>
            <a:ext cx="697743" cy="538609"/>
          </a:xfrm>
          <a:prstGeom prst="rect">
            <a:avLst/>
          </a:prstGeom>
          <a:noFill/>
        </p:spPr>
        <p:txBody>
          <a:bodyPr wrap="square">
            <a:spAutoFit/>
          </a:bodyPr>
          <a:lstStyle/>
          <a:p>
            <a:pPr marL="98425">
              <a:lnSpc>
                <a:spcPct val="100000"/>
              </a:lnSpc>
              <a:spcBef>
                <a:spcPts val="100"/>
              </a:spcBef>
            </a:pPr>
            <a:r>
              <a:rPr lang="fr-FR" sz="2900" b="1" spc="204" dirty="0">
                <a:solidFill>
                  <a:srgbClr val="78BDBC"/>
                </a:solidFill>
                <a:latin typeface="Arial"/>
                <a:cs typeface="Arial"/>
              </a:rPr>
              <a:t>6.</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9753600" cy="6583680"/>
          </a:xfrm>
          <a:custGeom>
            <a:avLst/>
            <a:gdLst/>
            <a:ahLst/>
            <a:cxnLst/>
            <a:rect l="l" t="t" r="r" b="b"/>
            <a:pathLst>
              <a:path w="9753600" h="6583680">
                <a:moveTo>
                  <a:pt x="0" y="6583680"/>
                </a:moveTo>
                <a:lnTo>
                  <a:pt x="9753600" y="6583680"/>
                </a:lnTo>
                <a:lnTo>
                  <a:pt x="9753600" y="0"/>
                </a:lnTo>
                <a:lnTo>
                  <a:pt x="0" y="0"/>
                </a:lnTo>
                <a:lnTo>
                  <a:pt x="0" y="6583680"/>
                </a:lnTo>
                <a:close/>
              </a:path>
            </a:pathLst>
          </a:custGeom>
          <a:solidFill>
            <a:srgbClr val="78BDBC"/>
          </a:solidFill>
        </p:spPr>
        <p:txBody>
          <a:bodyPr wrap="square" lIns="0" tIns="0" rIns="0" bIns="0" rtlCol="0"/>
          <a:lstStyle/>
          <a:p>
            <a:endParaRPr/>
          </a:p>
        </p:txBody>
      </p:sp>
      <p:sp>
        <p:nvSpPr>
          <p:cNvPr id="3" name="object 3"/>
          <p:cNvSpPr/>
          <p:nvPr/>
        </p:nvSpPr>
        <p:spPr>
          <a:xfrm>
            <a:off x="575319" y="1220592"/>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FFFFFF"/>
          </a:solidFill>
        </p:spPr>
        <p:txBody>
          <a:bodyPr wrap="square" lIns="0" tIns="0" rIns="0" bIns="0" rtlCol="0"/>
          <a:lstStyle/>
          <a:p>
            <a:endParaRPr/>
          </a:p>
        </p:txBody>
      </p:sp>
      <p:grpSp>
        <p:nvGrpSpPr>
          <p:cNvPr id="4" name="object 4"/>
          <p:cNvGrpSpPr/>
          <p:nvPr/>
        </p:nvGrpSpPr>
        <p:grpSpPr>
          <a:xfrm>
            <a:off x="0" y="6583685"/>
            <a:ext cx="9753600" cy="733425"/>
            <a:chOff x="0" y="6583685"/>
            <a:chExt cx="9753600" cy="733425"/>
          </a:xfrm>
        </p:grpSpPr>
        <p:sp>
          <p:nvSpPr>
            <p:cNvPr id="5" name="object 5"/>
            <p:cNvSpPr/>
            <p:nvPr/>
          </p:nvSpPr>
          <p:spPr>
            <a:xfrm>
              <a:off x="0" y="6583685"/>
              <a:ext cx="9753600" cy="733425"/>
            </a:xfrm>
            <a:custGeom>
              <a:avLst/>
              <a:gdLst/>
              <a:ahLst/>
              <a:cxnLst/>
              <a:rect l="l" t="t" r="r" b="b"/>
              <a:pathLst>
                <a:path w="9753600" h="733425">
                  <a:moveTo>
                    <a:pt x="9753600" y="733424"/>
                  </a:moveTo>
                  <a:lnTo>
                    <a:pt x="0" y="733424"/>
                  </a:lnTo>
                  <a:lnTo>
                    <a:pt x="0" y="0"/>
                  </a:lnTo>
                  <a:lnTo>
                    <a:pt x="9753600" y="0"/>
                  </a:lnTo>
                  <a:lnTo>
                    <a:pt x="9753600" y="733424"/>
                  </a:lnTo>
                  <a:close/>
                </a:path>
              </a:pathLst>
            </a:custGeom>
            <a:solidFill>
              <a:srgbClr val="9DCB91">
                <a:alpha val="67839"/>
              </a:srgbClr>
            </a:solidFill>
          </p:spPr>
          <p:txBody>
            <a:bodyPr wrap="square" lIns="0" tIns="0" rIns="0" bIns="0" rtlCol="0"/>
            <a:lstStyle/>
            <a:p>
              <a:endParaRPr/>
            </a:p>
          </p:txBody>
        </p:sp>
        <p:sp>
          <p:nvSpPr>
            <p:cNvPr id="6" name="object 6"/>
            <p:cNvSpPr/>
            <p:nvPr/>
          </p:nvSpPr>
          <p:spPr>
            <a:xfrm>
              <a:off x="197669" y="6744096"/>
              <a:ext cx="981074" cy="361949"/>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3620963" y="4152717"/>
            <a:ext cx="2514600" cy="2413000"/>
            <a:chOff x="3620963" y="4152717"/>
            <a:chExt cx="2514600" cy="2413000"/>
          </a:xfrm>
        </p:grpSpPr>
        <p:sp>
          <p:nvSpPr>
            <p:cNvPr id="8" name="object 8"/>
            <p:cNvSpPr/>
            <p:nvPr/>
          </p:nvSpPr>
          <p:spPr>
            <a:xfrm>
              <a:off x="4235422" y="4758286"/>
              <a:ext cx="1286510" cy="1438275"/>
            </a:xfrm>
            <a:custGeom>
              <a:avLst/>
              <a:gdLst/>
              <a:ahLst/>
              <a:cxnLst/>
              <a:rect l="l" t="t" r="r" b="b"/>
              <a:pathLst>
                <a:path w="1286510" h="1438275">
                  <a:moveTo>
                    <a:pt x="920980" y="1438227"/>
                  </a:moveTo>
                  <a:lnTo>
                    <a:pt x="365411" y="1438227"/>
                  </a:lnTo>
                  <a:lnTo>
                    <a:pt x="365411" y="1218920"/>
                  </a:lnTo>
                  <a:lnTo>
                    <a:pt x="323053" y="1196731"/>
                  </a:lnTo>
                  <a:lnTo>
                    <a:pt x="282636" y="1171574"/>
                  </a:lnTo>
                  <a:lnTo>
                    <a:pt x="244308" y="1143597"/>
                  </a:lnTo>
                  <a:lnTo>
                    <a:pt x="208212" y="1112945"/>
                  </a:lnTo>
                  <a:lnTo>
                    <a:pt x="174493" y="1079764"/>
                  </a:lnTo>
                  <a:lnTo>
                    <a:pt x="143298" y="1044199"/>
                  </a:lnTo>
                  <a:lnTo>
                    <a:pt x="114770" y="1006397"/>
                  </a:lnTo>
                  <a:lnTo>
                    <a:pt x="89055" y="966503"/>
                  </a:lnTo>
                  <a:lnTo>
                    <a:pt x="66299" y="924664"/>
                  </a:lnTo>
                  <a:lnTo>
                    <a:pt x="46645" y="881025"/>
                  </a:lnTo>
                  <a:lnTo>
                    <a:pt x="30239" y="835733"/>
                  </a:lnTo>
                  <a:lnTo>
                    <a:pt x="17227" y="788932"/>
                  </a:lnTo>
                  <a:lnTo>
                    <a:pt x="7753" y="740769"/>
                  </a:lnTo>
                  <a:lnTo>
                    <a:pt x="1962" y="691390"/>
                  </a:lnTo>
                  <a:lnTo>
                    <a:pt x="0" y="640941"/>
                  </a:lnTo>
                  <a:lnTo>
                    <a:pt x="1760" y="593139"/>
                  </a:lnTo>
                  <a:lnTo>
                    <a:pt x="6959" y="546286"/>
                  </a:lnTo>
                  <a:lnTo>
                    <a:pt x="15474" y="500506"/>
                  </a:lnTo>
                  <a:lnTo>
                    <a:pt x="27181" y="455924"/>
                  </a:lnTo>
                  <a:lnTo>
                    <a:pt x="41955" y="412664"/>
                  </a:lnTo>
                  <a:lnTo>
                    <a:pt x="59674" y="370849"/>
                  </a:lnTo>
                  <a:lnTo>
                    <a:pt x="80215" y="330606"/>
                  </a:lnTo>
                  <a:lnTo>
                    <a:pt x="103452" y="292057"/>
                  </a:lnTo>
                  <a:lnTo>
                    <a:pt x="129264" y="255328"/>
                  </a:lnTo>
                  <a:lnTo>
                    <a:pt x="157526" y="220542"/>
                  </a:lnTo>
                  <a:lnTo>
                    <a:pt x="188116" y="187825"/>
                  </a:lnTo>
                  <a:lnTo>
                    <a:pt x="220908" y="157300"/>
                  </a:lnTo>
                  <a:lnTo>
                    <a:pt x="255781" y="129092"/>
                  </a:lnTo>
                  <a:lnTo>
                    <a:pt x="292609" y="103325"/>
                  </a:lnTo>
                  <a:lnTo>
                    <a:pt x="331271" y="80124"/>
                  </a:lnTo>
                  <a:lnTo>
                    <a:pt x="371642" y="59613"/>
                  </a:lnTo>
                  <a:lnTo>
                    <a:pt x="413598" y="41916"/>
                  </a:lnTo>
                  <a:lnTo>
                    <a:pt x="457016" y="27158"/>
                  </a:lnTo>
                  <a:lnTo>
                    <a:pt x="501774" y="15462"/>
                  </a:lnTo>
                  <a:lnTo>
                    <a:pt x="547746" y="6955"/>
                  </a:lnTo>
                  <a:lnTo>
                    <a:pt x="594809" y="1759"/>
                  </a:lnTo>
                  <a:lnTo>
                    <a:pt x="642841" y="0"/>
                  </a:lnTo>
                  <a:lnTo>
                    <a:pt x="690784" y="1759"/>
                  </a:lnTo>
                  <a:lnTo>
                    <a:pt x="737777" y="6955"/>
                  </a:lnTo>
                  <a:lnTo>
                    <a:pt x="783693" y="15462"/>
                  </a:lnTo>
                  <a:lnTo>
                    <a:pt x="828410" y="27158"/>
                  </a:lnTo>
                  <a:lnTo>
                    <a:pt x="871803" y="41916"/>
                  </a:lnTo>
                  <a:lnTo>
                    <a:pt x="913747" y="59613"/>
                  </a:lnTo>
                  <a:lnTo>
                    <a:pt x="954119" y="80124"/>
                  </a:lnTo>
                  <a:lnTo>
                    <a:pt x="992793" y="103325"/>
                  </a:lnTo>
                  <a:lnTo>
                    <a:pt x="1029645" y="129092"/>
                  </a:lnTo>
                  <a:lnTo>
                    <a:pt x="1064552" y="157300"/>
                  </a:lnTo>
                  <a:lnTo>
                    <a:pt x="1097388" y="187825"/>
                  </a:lnTo>
                  <a:lnTo>
                    <a:pt x="1128030" y="220542"/>
                  </a:lnTo>
                  <a:lnTo>
                    <a:pt x="1156353" y="255328"/>
                  </a:lnTo>
                  <a:lnTo>
                    <a:pt x="1182233" y="292057"/>
                  </a:lnTo>
                  <a:lnTo>
                    <a:pt x="1205545" y="330606"/>
                  </a:lnTo>
                  <a:lnTo>
                    <a:pt x="1226165" y="370849"/>
                  </a:lnTo>
                  <a:lnTo>
                    <a:pt x="1243969" y="412664"/>
                  </a:lnTo>
                  <a:lnTo>
                    <a:pt x="1258832" y="455924"/>
                  </a:lnTo>
                  <a:lnTo>
                    <a:pt x="1270630" y="500506"/>
                  </a:lnTo>
                  <a:lnTo>
                    <a:pt x="1279239" y="546286"/>
                  </a:lnTo>
                  <a:lnTo>
                    <a:pt x="1284534" y="593139"/>
                  </a:lnTo>
                  <a:lnTo>
                    <a:pt x="1286392" y="640941"/>
                  </a:lnTo>
                  <a:lnTo>
                    <a:pt x="1284420" y="691390"/>
                  </a:lnTo>
                  <a:lnTo>
                    <a:pt x="1278605" y="740769"/>
                  </a:lnTo>
                  <a:lnTo>
                    <a:pt x="1269096" y="788932"/>
                  </a:lnTo>
                  <a:lnTo>
                    <a:pt x="1256041" y="835733"/>
                  </a:lnTo>
                  <a:lnTo>
                    <a:pt x="1239588" y="881025"/>
                  </a:lnTo>
                  <a:lnTo>
                    <a:pt x="1219888" y="924664"/>
                  </a:lnTo>
                  <a:lnTo>
                    <a:pt x="1197088" y="966503"/>
                  </a:lnTo>
                  <a:lnTo>
                    <a:pt x="1171338" y="1006397"/>
                  </a:lnTo>
                  <a:lnTo>
                    <a:pt x="1142787" y="1044199"/>
                  </a:lnTo>
                  <a:lnTo>
                    <a:pt x="1111582" y="1079764"/>
                  </a:lnTo>
                  <a:lnTo>
                    <a:pt x="1077874" y="1112945"/>
                  </a:lnTo>
                  <a:lnTo>
                    <a:pt x="1041811" y="1143597"/>
                  </a:lnTo>
                  <a:lnTo>
                    <a:pt x="1003542" y="1171574"/>
                  </a:lnTo>
                  <a:lnTo>
                    <a:pt x="963215" y="1196731"/>
                  </a:lnTo>
                  <a:lnTo>
                    <a:pt x="920980" y="1218920"/>
                  </a:lnTo>
                  <a:lnTo>
                    <a:pt x="920980" y="1438227"/>
                  </a:lnTo>
                  <a:close/>
                </a:path>
              </a:pathLst>
            </a:custGeom>
            <a:solidFill>
              <a:srgbClr val="FFE478"/>
            </a:solidFill>
          </p:spPr>
          <p:txBody>
            <a:bodyPr wrap="square" lIns="0" tIns="0" rIns="0" bIns="0" rtlCol="0"/>
            <a:lstStyle/>
            <a:p>
              <a:endParaRPr/>
            </a:p>
          </p:txBody>
        </p:sp>
        <p:sp>
          <p:nvSpPr>
            <p:cNvPr id="9" name="object 9"/>
            <p:cNvSpPr/>
            <p:nvPr/>
          </p:nvSpPr>
          <p:spPr>
            <a:xfrm>
              <a:off x="4600125" y="6197220"/>
              <a:ext cx="555625" cy="361950"/>
            </a:xfrm>
            <a:custGeom>
              <a:avLst/>
              <a:gdLst/>
              <a:ahLst/>
              <a:cxnLst/>
              <a:rect l="l" t="t" r="r" b="b"/>
              <a:pathLst>
                <a:path w="555625" h="361950">
                  <a:moveTo>
                    <a:pt x="420755" y="361502"/>
                  </a:moveTo>
                  <a:lnTo>
                    <a:pt x="134812" y="361502"/>
                  </a:lnTo>
                  <a:lnTo>
                    <a:pt x="92183" y="354654"/>
                  </a:lnTo>
                  <a:lnTo>
                    <a:pt x="55173" y="335581"/>
                  </a:lnTo>
                  <a:lnTo>
                    <a:pt x="25997" y="306491"/>
                  </a:lnTo>
                  <a:lnTo>
                    <a:pt x="6868" y="269591"/>
                  </a:lnTo>
                  <a:lnTo>
                    <a:pt x="0" y="227088"/>
                  </a:lnTo>
                  <a:lnTo>
                    <a:pt x="0" y="0"/>
                  </a:lnTo>
                  <a:lnTo>
                    <a:pt x="555568" y="0"/>
                  </a:lnTo>
                  <a:lnTo>
                    <a:pt x="555568" y="227088"/>
                  </a:lnTo>
                  <a:lnTo>
                    <a:pt x="548699" y="269591"/>
                  </a:lnTo>
                  <a:lnTo>
                    <a:pt x="529570" y="306491"/>
                  </a:lnTo>
                  <a:lnTo>
                    <a:pt x="500394" y="335581"/>
                  </a:lnTo>
                  <a:lnTo>
                    <a:pt x="463384" y="354654"/>
                  </a:lnTo>
                  <a:lnTo>
                    <a:pt x="420755" y="361502"/>
                  </a:lnTo>
                  <a:close/>
                </a:path>
              </a:pathLst>
            </a:custGeom>
            <a:solidFill>
              <a:srgbClr val="D3D3D3"/>
            </a:solidFill>
          </p:spPr>
          <p:txBody>
            <a:bodyPr wrap="square" lIns="0" tIns="0" rIns="0" bIns="0" rtlCol="0"/>
            <a:lstStyle/>
            <a:p>
              <a:endParaRPr/>
            </a:p>
          </p:txBody>
        </p:sp>
        <p:sp>
          <p:nvSpPr>
            <p:cNvPr id="10" name="object 10"/>
            <p:cNvSpPr/>
            <p:nvPr/>
          </p:nvSpPr>
          <p:spPr>
            <a:xfrm>
              <a:off x="3620963" y="4152717"/>
              <a:ext cx="2514600" cy="2413000"/>
            </a:xfrm>
            <a:custGeom>
              <a:avLst/>
              <a:gdLst/>
              <a:ahLst/>
              <a:cxnLst/>
              <a:rect l="l" t="t" r="r" b="b"/>
              <a:pathLst>
                <a:path w="2514600" h="2413000">
                  <a:moveTo>
                    <a:pt x="1276957" y="12700"/>
                  </a:moveTo>
                  <a:lnTo>
                    <a:pt x="1237644" y="12700"/>
                  </a:lnTo>
                  <a:lnTo>
                    <a:pt x="1242134" y="0"/>
                  </a:lnTo>
                  <a:lnTo>
                    <a:pt x="1272467" y="0"/>
                  </a:lnTo>
                  <a:lnTo>
                    <a:pt x="1276957" y="12700"/>
                  </a:lnTo>
                  <a:close/>
                </a:path>
                <a:path w="2514600" h="2413000">
                  <a:moveTo>
                    <a:pt x="1276957" y="393700"/>
                  </a:moveTo>
                  <a:lnTo>
                    <a:pt x="1237644" y="393700"/>
                  </a:lnTo>
                  <a:lnTo>
                    <a:pt x="1236014" y="381000"/>
                  </a:lnTo>
                  <a:lnTo>
                    <a:pt x="1236014" y="12700"/>
                  </a:lnTo>
                  <a:lnTo>
                    <a:pt x="1278587" y="12700"/>
                  </a:lnTo>
                  <a:lnTo>
                    <a:pt x="1278587" y="381000"/>
                  </a:lnTo>
                  <a:lnTo>
                    <a:pt x="1276957" y="393700"/>
                  </a:lnTo>
                  <a:close/>
                </a:path>
                <a:path w="2514600" h="2413000">
                  <a:moveTo>
                    <a:pt x="874494" y="279400"/>
                  </a:moveTo>
                  <a:lnTo>
                    <a:pt x="844582" y="279400"/>
                  </a:lnTo>
                  <a:lnTo>
                    <a:pt x="851445" y="266700"/>
                  </a:lnTo>
                  <a:lnTo>
                    <a:pt x="867676" y="266700"/>
                  </a:lnTo>
                  <a:lnTo>
                    <a:pt x="874494" y="279400"/>
                  </a:lnTo>
                  <a:close/>
                </a:path>
                <a:path w="2514600" h="2413000">
                  <a:moveTo>
                    <a:pt x="1668699" y="279400"/>
                  </a:moveTo>
                  <a:lnTo>
                    <a:pt x="1637979" y="279400"/>
                  </a:lnTo>
                  <a:lnTo>
                    <a:pt x="1644797" y="266700"/>
                  </a:lnTo>
                  <a:lnTo>
                    <a:pt x="1661028" y="266700"/>
                  </a:lnTo>
                  <a:lnTo>
                    <a:pt x="1668699" y="279400"/>
                  </a:lnTo>
                  <a:close/>
                </a:path>
                <a:path w="2514600" h="2413000">
                  <a:moveTo>
                    <a:pt x="947144" y="457200"/>
                  </a:moveTo>
                  <a:lnTo>
                    <a:pt x="907498" y="457200"/>
                  </a:lnTo>
                  <a:lnTo>
                    <a:pt x="840092" y="292100"/>
                  </a:lnTo>
                  <a:lnTo>
                    <a:pt x="838573" y="292100"/>
                  </a:lnTo>
                  <a:lnTo>
                    <a:pt x="840181" y="279400"/>
                  </a:lnTo>
                  <a:lnTo>
                    <a:pt x="879117" y="279400"/>
                  </a:lnTo>
                  <a:lnTo>
                    <a:pt x="947233" y="444500"/>
                  </a:lnTo>
                  <a:lnTo>
                    <a:pt x="948751" y="444500"/>
                  </a:lnTo>
                  <a:lnTo>
                    <a:pt x="947144" y="457200"/>
                  </a:lnTo>
                  <a:close/>
                </a:path>
                <a:path w="2514600" h="2413000">
                  <a:moveTo>
                    <a:pt x="1605684" y="457200"/>
                  </a:moveTo>
                  <a:lnTo>
                    <a:pt x="1566038" y="457200"/>
                  </a:lnTo>
                  <a:lnTo>
                    <a:pt x="1564431" y="444500"/>
                  </a:lnTo>
                  <a:lnTo>
                    <a:pt x="1565950" y="444500"/>
                  </a:lnTo>
                  <a:lnTo>
                    <a:pt x="1633356" y="279400"/>
                  </a:lnTo>
                  <a:lnTo>
                    <a:pt x="1673445" y="279400"/>
                  </a:lnTo>
                  <a:lnTo>
                    <a:pt x="1674997" y="292100"/>
                  </a:lnTo>
                  <a:lnTo>
                    <a:pt x="1673090" y="292100"/>
                  </a:lnTo>
                  <a:lnTo>
                    <a:pt x="1605684" y="457200"/>
                  </a:lnTo>
                  <a:close/>
                </a:path>
                <a:path w="2514600" h="2413000">
                  <a:moveTo>
                    <a:pt x="391299" y="355600"/>
                  </a:moveTo>
                  <a:lnTo>
                    <a:pt x="375400" y="355600"/>
                  </a:lnTo>
                  <a:lnTo>
                    <a:pt x="383416" y="342900"/>
                  </a:lnTo>
                  <a:lnTo>
                    <a:pt x="391299" y="355600"/>
                  </a:lnTo>
                  <a:close/>
                </a:path>
                <a:path w="2514600" h="2413000">
                  <a:moveTo>
                    <a:pt x="2138890" y="355600"/>
                  </a:moveTo>
                  <a:lnTo>
                    <a:pt x="2122992" y="355600"/>
                  </a:lnTo>
                  <a:lnTo>
                    <a:pt x="2131008" y="342900"/>
                  </a:lnTo>
                  <a:lnTo>
                    <a:pt x="2138890" y="355600"/>
                  </a:lnTo>
                  <a:close/>
                </a:path>
                <a:path w="2514600" h="2413000">
                  <a:moveTo>
                    <a:pt x="664836" y="647700"/>
                  </a:moveTo>
                  <a:lnTo>
                    <a:pt x="635036" y="647700"/>
                  </a:lnTo>
                  <a:lnTo>
                    <a:pt x="368250" y="381000"/>
                  </a:lnTo>
                  <a:lnTo>
                    <a:pt x="363460" y="381000"/>
                  </a:lnTo>
                  <a:lnTo>
                    <a:pt x="361864" y="368300"/>
                  </a:lnTo>
                  <a:lnTo>
                    <a:pt x="363460" y="355600"/>
                  </a:lnTo>
                  <a:lnTo>
                    <a:pt x="398050" y="355600"/>
                  </a:lnTo>
                  <a:lnTo>
                    <a:pt x="664836" y="622300"/>
                  </a:lnTo>
                  <a:lnTo>
                    <a:pt x="669626" y="622300"/>
                  </a:lnTo>
                  <a:lnTo>
                    <a:pt x="671222" y="635000"/>
                  </a:lnTo>
                  <a:lnTo>
                    <a:pt x="669626" y="635000"/>
                  </a:lnTo>
                  <a:lnTo>
                    <a:pt x="664836" y="647700"/>
                  </a:lnTo>
                  <a:close/>
                </a:path>
                <a:path w="2514600" h="2413000">
                  <a:moveTo>
                    <a:pt x="1878856" y="647700"/>
                  </a:moveTo>
                  <a:lnTo>
                    <a:pt x="1849055" y="647700"/>
                  </a:lnTo>
                  <a:lnTo>
                    <a:pt x="1844366" y="635000"/>
                  </a:lnTo>
                  <a:lnTo>
                    <a:pt x="1842935" y="635000"/>
                  </a:lnTo>
                  <a:lnTo>
                    <a:pt x="1844565" y="622300"/>
                  </a:lnTo>
                  <a:lnTo>
                    <a:pt x="1849055" y="622300"/>
                  </a:lnTo>
                  <a:lnTo>
                    <a:pt x="2115841" y="355600"/>
                  </a:lnTo>
                  <a:lnTo>
                    <a:pt x="2145642" y="355600"/>
                  </a:lnTo>
                  <a:lnTo>
                    <a:pt x="2150332" y="368300"/>
                  </a:lnTo>
                  <a:lnTo>
                    <a:pt x="2151762" y="368300"/>
                  </a:lnTo>
                  <a:lnTo>
                    <a:pt x="2150132" y="381000"/>
                  </a:lnTo>
                  <a:lnTo>
                    <a:pt x="2145642" y="381000"/>
                  </a:lnTo>
                  <a:lnTo>
                    <a:pt x="1878856" y="647700"/>
                  </a:lnTo>
                  <a:close/>
                </a:path>
                <a:path w="2514600" h="2413000">
                  <a:moveTo>
                    <a:pt x="1265715" y="406400"/>
                  </a:moveTo>
                  <a:lnTo>
                    <a:pt x="1248886" y="406400"/>
                  </a:lnTo>
                  <a:lnTo>
                    <a:pt x="1242134" y="393700"/>
                  </a:lnTo>
                  <a:lnTo>
                    <a:pt x="1272467" y="393700"/>
                  </a:lnTo>
                  <a:lnTo>
                    <a:pt x="1265715" y="406400"/>
                  </a:lnTo>
                  <a:close/>
                </a:path>
                <a:path w="2514600" h="2413000">
                  <a:moveTo>
                    <a:pt x="935880" y="469900"/>
                  </a:moveTo>
                  <a:lnTo>
                    <a:pt x="918851" y="469900"/>
                  </a:lnTo>
                  <a:lnTo>
                    <a:pt x="911046" y="457200"/>
                  </a:lnTo>
                  <a:lnTo>
                    <a:pt x="942742" y="457200"/>
                  </a:lnTo>
                  <a:lnTo>
                    <a:pt x="935880" y="469900"/>
                  </a:lnTo>
                  <a:close/>
                </a:path>
                <a:path w="2514600" h="2413000">
                  <a:moveTo>
                    <a:pt x="1594331" y="469900"/>
                  </a:moveTo>
                  <a:lnTo>
                    <a:pt x="1577302" y="469900"/>
                  </a:lnTo>
                  <a:lnTo>
                    <a:pt x="1570440" y="457200"/>
                  </a:lnTo>
                  <a:lnTo>
                    <a:pt x="1602136" y="457200"/>
                  </a:lnTo>
                  <a:lnTo>
                    <a:pt x="1594331" y="469900"/>
                  </a:lnTo>
                  <a:close/>
                </a:path>
                <a:path w="2514600" h="2413000">
                  <a:moveTo>
                    <a:pt x="1455897" y="2413000"/>
                  </a:moveTo>
                  <a:lnTo>
                    <a:pt x="1060123" y="2413000"/>
                  </a:lnTo>
                  <a:lnTo>
                    <a:pt x="1019429" y="2387600"/>
                  </a:lnTo>
                  <a:lnTo>
                    <a:pt x="987285" y="2362200"/>
                  </a:lnTo>
                  <a:lnTo>
                    <a:pt x="966174" y="2311400"/>
                  </a:lnTo>
                  <a:lnTo>
                    <a:pt x="958585" y="2273300"/>
                  </a:lnTo>
                  <a:lnTo>
                    <a:pt x="958585" y="1828800"/>
                  </a:lnTo>
                  <a:lnTo>
                    <a:pt x="915114" y="1803400"/>
                  </a:lnTo>
                  <a:lnTo>
                    <a:pt x="873891" y="1778000"/>
                  </a:lnTo>
                  <a:lnTo>
                    <a:pt x="835029" y="1752600"/>
                  </a:lnTo>
                  <a:lnTo>
                    <a:pt x="798638" y="1714500"/>
                  </a:lnTo>
                  <a:lnTo>
                    <a:pt x="764829" y="1689100"/>
                  </a:lnTo>
                  <a:lnTo>
                    <a:pt x="733713" y="1651000"/>
                  </a:lnTo>
                  <a:lnTo>
                    <a:pt x="705401" y="1612900"/>
                  </a:lnTo>
                  <a:lnTo>
                    <a:pt x="680004" y="1562100"/>
                  </a:lnTo>
                  <a:lnTo>
                    <a:pt x="657633" y="1524000"/>
                  </a:lnTo>
                  <a:lnTo>
                    <a:pt x="638400" y="1473200"/>
                  </a:lnTo>
                  <a:lnTo>
                    <a:pt x="622414" y="1435100"/>
                  </a:lnTo>
                  <a:lnTo>
                    <a:pt x="609788" y="1384300"/>
                  </a:lnTo>
                  <a:lnTo>
                    <a:pt x="600631" y="1333500"/>
                  </a:lnTo>
                  <a:lnTo>
                    <a:pt x="595056" y="1295400"/>
                  </a:lnTo>
                  <a:lnTo>
                    <a:pt x="593173" y="1244600"/>
                  </a:lnTo>
                  <a:lnTo>
                    <a:pt x="594844" y="1193800"/>
                  </a:lnTo>
                  <a:lnTo>
                    <a:pt x="599782" y="1143000"/>
                  </a:lnTo>
                  <a:lnTo>
                    <a:pt x="607873" y="1104900"/>
                  </a:lnTo>
                  <a:lnTo>
                    <a:pt x="619004" y="1054100"/>
                  </a:lnTo>
                  <a:lnTo>
                    <a:pt x="633062" y="1016000"/>
                  </a:lnTo>
                  <a:lnTo>
                    <a:pt x="649932" y="977900"/>
                  </a:lnTo>
                  <a:lnTo>
                    <a:pt x="669503" y="927100"/>
                  </a:lnTo>
                  <a:lnTo>
                    <a:pt x="691660" y="889000"/>
                  </a:lnTo>
                  <a:lnTo>
                    <a:pt x="716290" y="850900"/>
                  </a:lnTo>
                  <a:lnTo>
                    <a:pt x="743280" y="825500"/>
                  </a:lnTo>
                  <a:lnTo>
                    <a:pt x="772516" y="787400"/>
                  </a:lnTo>
                  <a:lnTo>
                    <a:pt x="803885" y="762000"/>
                  </a:lnTo>
                  <a:lnTo>
                    <a:pt x="837274" y="723900"/>
                  </a:lnTo>
                  <a:lnTo>
                    <a:pt x="872569" y="698500"/>
                  </a:lnTo>
                  <a:lnTo>
                    <a:pt x="909657" y="673100"/>
                  </a:lnTo>
                  <a:lnTo>
                    <a:pt x="948425" y="660400"/>
                  </a:lnTo>
                  <a:lnTo>
                    <a:pt x="988758" y="635000"/>
                  </a:lnTo>
                  <a:lnTo>
                    <a:pt x="1073671" y="609600"/>
                  </a:lnTo>
                  <a:lnTo>
                    <a:pt x="1163487" y="584200"/>
                  </a:lnTo>
                  <a:lnTo>
                    <a:pt x="1351115" y="584200"/>
                  </a:lnTo>
                  <a:lnTo>
                    <a:pt x="1440938" y="609600"/>
                  </a:lnTo>
                  <a:lnTo>
                    <a:pt x="1484071" y="622300"/>
                  </a:lnTo>
                  <a:lnTo>
                    <a:pt x="1160598" y="622300"/>
                  </a:lnTo>
                  <a:lnTo>
                    <a:pt x="1069195" y="647700"/>
                  </a:lnTo>
                  <a:lnTo>
                    <a:pt x="1025563" y="660400"/>
                  </a:lnTo>
                  <a:lnTo>
                    <a:pt x="983495" y="685800"/>
                  </a:lnTo>
                  <a:lnTo>
                    <a:pt x="943133" y="711200"/>
                  </a:lnTo>
                  <a:lnTo>
                    <a:pt x="904614" y="736600"/>
                  </a:lnTo>
                  <a:lnTo>
                    <a:pt x="868079" y="762000"/>
                  </a:lnTo>
                  <a:lnTo>
                    <a:pt x="833666" y="787400"/>
                  </a:lnTo>
                  <a:lnTo>
                    <a:pt x="801514" y="825500"/>
                  </a:lnTo>
                  <a:lnTo>
                    <a:pt x="771764" y="850900"/>
                  </a:lnTo>
                  <a:lnTo>
                    <a:pt x="744553" y="889000"/>
                  </a:lnTo>
                  <a:lnTo>
                    <a:pt x="720023" y="927100"/>
                  </a:lnTo>
                  <a:lnTo>
                    <a:pt x="698311" y="965200"/>
                  </a:lnTo>
                  <a:lnTo>
                    <a:pt x="679557" y="1016000"/>
                  </a:lnTo>
                  <a:lnTo>
                    <a:pt x="663901" y="1054100"/>
                  </a:lnTo>
                  <a:lnTo>
                    <a:pt x="651481" y="1104900"/>
                  </a:lnTo>
                  <a:lnTo>
                    <a:pt x="642438" y="1143000"/>
                  </a:lnTo>
                  <a:lnTo>
                    <a:pt x="636910" y="1193800"/>
                  </a:lnTo>
                  <a:lnTo>
                    <a:pt x="635036" y="1244600"/>
                  </a:lnTo>
                  <a:lnTo>
                    <a:pt x="637141" y="1295400"/>
                  </a:lnTo>
                  <a:lnTo>
                    <a:pt x="643364" y="1346200"/>
                  </a:lnTo>
                  <a:lnTo>
                    <a:pt x="653565" y="1384300"/>
                  </a:lnTo>
                  <a:lnTo>
                    <a:pt x="667604" y="1435100"/>
                  </a:lnTo>
                  <a:lnTo>
                    <a:pt x="685342" y="1485900"/>
                  </a:lnTo>
                  <a:lnTo>
                    <a:pt x="706639" y="1524000"/>
                  </a:lnTo>
                  <a:lnTo>
                    <a:pt x="731356" y="1574800"/>
                  </a:lnTo>
                  <a:lnTo>
                    <a:pt x="759352" y="1612900"/>
                  </a:lnTo>
                  <a:lnTo>
                    <a:pt x="790488" y="1651000"/>
                  </a:lnTo>
                  <a:lnTo>
                    <a:pt x="824625" y="1689100"/>
                  </a:lnTo>
                  <a:lnTo>
                    <a:pt x="861623" y="1714500"/>
                  </a:lnTo>
                  <a:lnTo>
                    <a:pt x="901342" y="1752600"/>
                  </a:lnTo>
                  <a:lnTo>
                    <a:pt x="943643" y="1778000"/>
                  </a:lnTo>
                  <a:lnTo>
                    <a:pt x="988386" y="1803400"/>
                  </a:lnTo>
                  <a:lnTo>
                    <a:pt x="995481" y="1803400"/>
                  </a:lnTo>
                  <a:lnTo>
                    <a:pt x="1000448" y="1816100"/>
                  </a:lnTo>
                  <a:lnTo>
                    <a:pt x="1000448" y="2019300"/>
                  </a:lnTo>
                  <a:lnTo>
                    <a:pt x="1557435" y="2019300"/>
                  </a:lnTo>
                  <a:lnTo>
                    <a:pt x="1557435" y="2057400"/>
                  </a:lnTo>
                  <a:lnTo>
                    <a:pt x="1000448" y="2057400"/>
                  </a:lnTo>
                  <a:lnTo>
                    <a:pt x="1000448" y="2133600"/>
                  </a:lnTo>
                  <a:lnTo>
                    <a:pt x="1557435" y="2133600"/>
                  </a:lnTo>
                  <a:lnTo>
                    <a:pt x="1557435" y="2171700"/>
                  </a:lnTo>
                  <a:lnTo>
                    <a:pt x="1000448" y="2171700"/>
                  </a:lnTo>
                  <a:lnTo>
                    <a:pt x="1000448" y="2235200"/>
                  </a:lnTo>
                  <a:lnTo>
                    <a:pt x="1557435" y="2235200"/>
                  </a:lnTo>
                  <a:lnTo>
                    <a:pt x="1557435" y="2273300"/>
                  </a:lnTo>
                  <a:lnTo>
                    <a:pt x="1554905" y="2286000"/>
                  </a:lnTo>
                  <a:lnTo>
                    <a:pt x="1001157" y="2286000"/>
                  </a:lnTo>
                  <a:lnTo>
                    <a:pt x="1012976" y="2324100"/>
                  </a:lnTo>
                  <a:lnTo>
                    <a:pt x="1036102" y="2349500"/>
                  </a:lnTo>
                  <a:lnTo>
                    <a:pt x="1068009" y="2362200"/>
                  </a:lnTo>
                  <a:lnTo>
                    <a:pt x="1106169" y="2374900"/>
                  </a:lnTo>
                  <a:lnTo>
                    <a:pt x="1512663" y="2374900"/>
                  </a:lnTo>
                  <a:lnTo>
                    <a:pt x="1496591" y="2387600"/>
                  </a:lnTo>
                  <a:lnTo>
                    <a:pt x="1455897" y="2413000"/>
                  </a:lnTo>
                  <a:close/>
                </a:path>
                <a:path w="2514600" h="2413000">
                  <a:moveTo>
                    <a:pt x="1557435" y="2019300"/>
                  </a:moveTo>
                  <a:lnTo>
                    <a:pt x="1513444" y="2019300"/>
                  </a:lnTo>
                  <a:lnTo>
                    <a:pt x="1513444" y="1816100"/>
                  </a:lnTo>
                  <a:lnTo>
                    <a:pt x="1518410" y="1803400"/>
                  </a:lnTo>
                  <a:lnTo>
                    <a:pt x="1525506" y="1803400"/>
                  </a:lnTo>
                  <a:lnTo>
                    <a:pt x="1570379" y="1778000"/>
                  </a:lnTo>
                  <a:lnTo>
                    <a:pt x="1612771" y="1752600"/>
                  </a:lnTo>
                  <a:lnTo>
                    <a:pt x="1652543" y="1714500"/>
                  </a:lnTo>
                  <a:lnTo>
                    <a:pt x="1689560" y="1689100"/>
                  </a:lnTo>
                  <a:lnTo>
                    <a:pt x="1723685" y="1651000"/>
                  </a:lnTo>
                  <a:lnTo>
                    <a:pt x="1754782" y="1612900"/>
                  </a:lnTo>
                  <a:lnTo>
                    <a:pt x="1782713" y="1574800"/>
                  </a:lnTo>
                  <a:lnTo>
                    <a:pt x="1807343" y="1524000"/>
                  </a:lnTo>
                  <a:lnTo>
                    <a:pt x="1828535" y="1485900"/>
                  </a:lnTo>
                  <a:lnTo>
                    <a:pt x="1846153" y="1435100"/>
                  </a:lnTo>
                  <a:lnTo>
                    <a:pt x="1860059" y="1384300"/>
                  </a:lnTo>
                  <a:lnTo>
                    <a:pt x="1870118" y="1346200"/>
                  </a:lnTo>
                  <a:lnTo>
                    <a:pt x="1876192" y="1295400"/>
                  </a:lnTo>
                  <a:lnTo>
                    <a:pt x="1878146" y="1244600"/>
                  </a:lnTo>
                  <a:lnTo>
                    <a:pt x="1876272" y="1193800"/>
                  </a:lnTo>
                  <a:lnTo>
                    <a:pt x="1870744" y="1143000"/>
                  </a:lnTo>
                  <a:lnTo>
                    <a:pt x="1861701" y="1104900"/>
                  </a:lnTo>
                  <a:lnTo>
                    <a:pt x="1849281" y="1054100"/>
                  </a:lnTo>
                  <a:lnTo>
                    <a:pt x="1833625" y="1016000"/>
                  </a:lnTo>
                  <a:lnTo>
                    <a:pt x="1814871" y="965200"/>
                  </a:lnTo>
                  <a:lnTo>
                    <a:pt x="1793159" y="927100"/>
                  </a:lnTo>
                  <a:lnTo>
                    <a:pt x="1768629" y="889000"/>
                  </a:lnTo>
                  <a:lnTo>
                    <a:pt x="1741418" y="850900"/>
                  </a:lnTo>
                  <a:lnTo>
                    <a:pt x="1711668" y="825500"/>
                  </a:lnTo>
                  <a:lnTo>
                    <a:pt x="1679516" y="787400"/>
                  </a:lnTo>
                  <a:lnTo>
                    <a:pt x="1645103" y="762000"/>
                  </a:lnTo>
                  <a:lnTo>
                    <a:pt x="1608568" y="736600"/>
                  </a:lnTo>
                  <a:lnTo>
                    <a:pt x="1570049" y="711200"/>
                  </a:lnTo>
                  <a:lnTo>
                    <a:pt x="1529687" y="685800"/>
                  </a:lnTo>
                  <a:lnTo>
                    <a:pt x="1487619" y="660400"/>
                  </a:lnTo>
                  <a:lnTo>
                    <a:pt x="1443987" y="647700"/>
                  </a:lnTo>
                  <a:lnTo>
                    <a:pt x="1352584" y="622300"/>
                  </a:lnTo>
                  <a:lnTo>
                    <a:pt x="1484071" y="622300"/>
                  </a:lnTo>
                  <a:lnTo>
                    <a:pt x="1525868" y="635000"/>
                  </a:lnTo>
                  <a:lnTo>
                    <a:pt x="1566216" y="660400"/>
                  </a:lnTo>
                  <a:lnTo>
                    <a:pt x="1605004" y="673100"/>
                  </a:lnTo>
                  <a:lnTo>
                    <a:pt x="1642117" y="698500"/>
                  </a:lnTo>
                  <a:lnTo>
                    <a:pt x="1677444" y="723900"/>
                  </a:lnTo>
                  <a:lnTo>
                    <a:pt x="1710871" y="762000"/>
                  </a:lnTo>
                  <a:lnTo>
                    <a:pt x="1742286" y="787400"/>
                  </a:lnTo>
                  <a:lnTo>
                    <a:pt x="1771577" y="825500"/>
                  </a:lnTo>
                  <a:lnTo>
                    <a:pt x="1798631" y="850900"/>
                  </a:lnTo>
                  <a:lnTo>
                    <a:pt x="1823335" y="889000"/>
                  </a:lnTo>
                  <a:lnTo>
                    <a:pt x="1845576" y="927100"/>
                  </a:lnTo>
                  <a:lnTo>
                    <a:pt x="1865242" y="977900"/>
                  </a:lnTo>
                  <a:lnTo>
                    <a:pt x="1882220" y="1016000"/>
                  </a:lnTo>
                  <a:lnTo>
                    <a:pt x="1896397" y="1054100"/>
                  </a:lnTo>
                  <a:lnTo>
                    <a:pt x="1907661" y="1104900"/>
                  </a:lnTo>
                  <a:lnTo>
                    <a:pt x="1915899" y="1143000"/>
                  </a:lnTo>
                  <a:lnTo>
                    <a:pt x="1920999" y="1193800"/>
                  </a:lnTo>
                  <a:lnTo>
                    <a:pt x="1922847" y="1244600"/>
                  </a:lnTo>
                  <a:lnTo>
                    <a:pt x="1920955" y="1295400"/>
                  </a:lnTo>
                  <a:lnTo>
                    <a:pt x="1915356" y="1333500"/>
                  </a:lnTo>
                  <a:lnTo>
                    <a:pt x="1906164" y="1384300"/>
                  </a:lnTo>
                  <a:lnTo>
                    <a:pt x="1893495" y="1435100"/>
                  </a:lnTo>
                  <a:lnTo>
                    <a:pt x="1877463" y="1485900"/>
                  </a:lnTo>
                  <a:lnTo>
                    <a:pt x="1858183" y="1524000"/>
                  </a:lnTo>
                  <a:lnTo>
                    <a:pt x="1835769" y="1562100"/>
                  </a:lnTo>
                  <a:lnTo>
                    <a:pt x="1810337" y="1612900"/>
                  </a:lnTo>
                  <a:lnTo>
                    <a:pt x="1782001" y="1651000"/>
                  </a:lnTo>
                  <a:lnTo>
                    <a:pt x="1750876" y="1689100"/>
                  </a:lnTo>
                  <a:lnTo>
                    <a:pt x="1717077" y="1714500"/>
                  </a:lnTo>
                  <a:lnTo>
                    <a:pt x="1680719" y="1752600"/>
                  </a:lnTo>
                  <a:lnTo>
                    <a:pt x="1641916" y="1778000"/>
                  </a:lnTo>
                  <a:lnTo>
                    <a:pt x="1600783" y="1803400"/>
                  </a:lnTo>
                  <a:lnTo>
                    <a:pt x="1557435" y="1828800"/>
                  </a:lnTo>
                  <a:lnTo>
                    <a:pt x="1557435" y="2019300"/>
                  </a:lnTo>
                  <a:close/>
                </a:path>
                <a:path w="2514600" h="2413000">
                  <a:moveTo>
                    <a:pt x="478228" y="927100"/>
                  </a:moveTo>
                  <a:lnTo>
                    <a:pt x="454104" y="927100"/>
                  </a:lnTo>
                  <a:lnTo>
                    <a:pt x="291620" y="863600"/>
                  </a:lnTo>
                  <a:lnTo>
                    <a:pt x="284657" y="850900"/>
                  </a:lnTo>
                  <a:lnTo>
                    <a:pt x="280090" y="850900"/>
                  </a:lnTo>
                  <a:lnTo>
                    <a:pt x="278449" y="838200"/>
                  </a:lnTo>
                  <a:lnTo>
                    <a:pt x="280267" y="825500"/>
                  </a:lnTo>
                  <a:lnTo>
                    <a:pt x="284890" y="825500"/>
                  </a:lnTo>
                  <a:lnTo>
                    <a:pt x="291708" y="812800"/>
                  </a:lnTo>
                  <a:lnTo>
                    <a:pt x="299724" y="812800"/>
                  </a:lnTo>
                  <a:lnTo>
                    <a:pt x="307939" y="825500"/>
                  </a:lnTo>
                  <a:lnTo>
                    <a:pt x="470423" y="889000"/>
                  </a:lnTo>
                  <a:lnTo>
                    <a:pt x="477385" y="889000"/>
                  </a:lnTo>
                  <a:lnTo>
                    <a:pt x="481953" y="901700"/>
                  </a:lnTo>
                  <a:lnTo>
                    <a:pt x="483594" y="901700"/>
                  </a:lnTo>
                  <a:lnTo>
                    <a:pt x="481776" y="914400"/>
                  </a:lnTo>
                  <a:lnTo>
                    <a:pt x="478228" y="927100"/>
                  </a:lnTo>
                  <a:close/>
                </a:path>
                <a:path w="2514600" h="2413000">
                  <a:moveTo>
                    <a:pt x="2060497" y="927100"/>
                  </a:moveTo>
                  <a:lnTo>
                    <a:pt x="2044178" y="927100"/>
                  </a:lnTo>
                  <a:lnTo>
                    <a:pt x="2036373" y="914400"/>
                  </a:lnTo>
                  <a:lnTo>
                    <a:pt x="2032825" y="914400"/>
                  </a:lnTo>
                  <a:lnTo>
                    <a:pt x="2031007" y="901700"/>
                  </a:lnTo>
                  <a:lnTo>
                    <a:pt x="2032648" y="901700"/>
                  </a:lnTo>
                  <a:lnTo>
                    <a:pt x="2037216" y="889000"/>
                  </a:lnTo>
                  <a:lnTo>
                    <a:pt x="2044178" y="889000"/>
                  </a:lnTo>
                  <a:lnTo>
                    <a:pt x="2206662" y="825500"/>
                  </a:lnTo>
                  <a:lnTo>
                    <a:pt x="2214877" y="812800"/>
                  </a:lnTo>
                  <a:lnTo>
                    <a:pt x="2222893" y="825500"/>
                  </a:lnTo>
                  <a:lnTo>
                    <a:pt x="2234334" y="825500"/>
                  </a:lnTo>
                  <a:lnTo>
                    <a:pt x="2235853" y="838200"/>
                  </a:lnTo>
                  <a:lnTo>
                    <a:pt x="2234245" y="850900"/>
                  </a:lnTo>
                  <a:lnTo>
                    <a:pt x="2229844" y="850900"/>
                  </a:lnTo>
                  <a:lnTo>
                    <a:pt x="2222982" y="863600"/>
                  </a:lnTo>
                  <a:lnTo>
                    <a:pt x="2060497" y="927100"/>
                  </a:lnTo>
                  <a:close/>
                </a:path>
                <a:path w="2514600" h="2413000">
                  <a:moveTo>
                    <a:pt x="1160803" y="2019300"/>
                  </a:moveTo>
                  <a:lnTo>
                    <a:pt x="1118941" y="2019300"/>
                  </a:lnTo>
                  <a:lnTo>
                    <a:pt x="1118941" y="1435100"/>
                  </a:lnTo>
                  <a:lnTo>
                    <a:pt x="1066579" y="1422400"/>
                  </a:lnTo>
                  <a:lnTo>
                    <a:pt x="1020998" y="1409700"/>
                  </a:lnTo>
                  <a:lnTo>
                    <a:pt x="983419" y="1384300"/>
                  </a:lnTo>
                  <a:lnTo>
                    <a:pt x="937154" y="1320800"/>
                  </a:lnTo>
                  <a:lnTo>
                    <a:pt x="930913" y="1270000"/>
                  </a:lnTo>
                  <a:lnTo>
                    <a:pt x="940303" y="1219200"/>
                  </a:lnTo>
                  <a:lnTo>
                    <a:pt x="965060" y="1168400"/>
                  </a:lnTo>
                  <a:lnTo>
                    <a:pt x="1000060" y="1143000"/>
                  </a:lnTo>
                  <a:lnTo>
                    <a:pt x="1040182" y="1130300"/>
                  </a:lnTo>
                  <a:lnTo>
                    <a:pt x="1063863" y="1143000"/>
                  </a:lnTo>
                  <a:lnTo>
                    <a:pt x="1086479" y="1143000"/>
                  </a:lnTo>
                  <a:lnTo>
                    <a:pt x="1107233" y="1155700"/>
                  </a:lnTo>
                  <a:lnTo>
                    <a:pt x="1125327" y="1181100"/>
                  </a:lnTo>
                  <a:lnTo>
                    <a:pt x="1015581" y="1181100"/>
                  </a:lnTo>
                  <a:lnTo>
                    <a:pt x="994151" y="1206500"/>
                  </a:lnTo>
                  <a:lnTo>
                    <a:pt x="978707" y="1231900"/>
                  </a:lnTo>
                  <a:lnTo>
                    <a:pt x="972776" y="1270000"/>
                  </a:lnTo>
                  <a:lnTo>
                    <a:pt x="981734" y="1320800"/>
                  </a:lnTo>
                  <a:lnTo>
                    <a:pt x="1008785" y="1358900"/>
                  </a:lnTo>
                  <a:lnTo>
                    <a:pt x="1054195" y="1371600"/>
                  </a:lnTo>
                  <a:lnTo>
                    <a:pt x="1118231" y="1384300"/>
                  </a:lnTo>
                  <a:lnTo>
                    <a:pt x="1161513" y="1384300"/>
                  </a:lnTo>
                  <a:lnTo>
                    <a:pt x="1183564" y="1397000"/>
                  </a:lnTo>
                  <a:lnTo>
                    <a:pt x="1512393" y="1397000"/>
                  </a:lnTo>
                  <a:lnTo>
                    <a:pt x="1493603" y="1409700"/>
                  </a:lnTo>
                  <a:lnTo>
                    <a:pt x="1448022" y="1422400"/>
                  </a:lnTo>
                  <a:lnTo>
                    <a:pt x="1395660" y="1435100"/>
                  </a:lnTo>
                  <a:lnTo>
                    <a:pt x="1160803" y="1435100"/>
                  </a:lnTo>
                  <a:lnTo>
                    <a:pt x="1160803" y="2019300"/>
                  </a:lnTo>
                  <a:close/>
                </a:path>
                <a:path w="2514600" h="2413000">
                  <a:moveTo>
                    <a:pt x="1512393" y="1397000"/>
                  </a:moveTo>
                  <a:lnTo>
                    <a:pt x="1331037" y="1397000"/>
                  </a:lnTo>
                  <a:lnTo>
                    <a:pt x="1353088" y="1384300"/>
                  </a:lnTo>
                  <a:lnTo>
                    <a:pt x="1353088" y="1295400"/>
                  </a:lnTo>
                  <a:lnTo>
                    <a:pt x="1362401" y="1231900"/>
                  </a:lnTo>
                  <a:lnTo>
                    <a:pt x="1389275" y="1181100"/>
                  </a:lnTo>
                  <a:lnTo>
                    <a:pt x="1428122" y="1143000"/>
                  </a:lnTo>
                  <a:lnTo>
                    <a:pt x="1450738" y="1143000"/>
                  </a:lnTo>
                  <a:lnTo>
                    <a:pt x="1474419" y="1130300"/>
                  </a:lnTo>
                  <a:lnTo>
                    <a:pt x="1514242" y="1143000"/>
                  </a:lnTo>
                  <a:lnTo>
                    <a:pt x="1549275" y="1168400"/>
                  </a:lnTo>
                  <a:lnTo>
                    <a:pt x="1555506" y="1181100"/>
                  </a:lnTo>
                  <a:lnTo>
                    <a:pt x="1446658" y="1181100"/>
                  </a:lnTo>
                  <a:lnTo>
                    <a:pt x="1434009" y="1193800"/>
                  </a:lnTo>
                  <a:lnTo>
                    <a:pt x="1422623" y="1206500"/>
                  </a:lnTo>
                  <a:lnTo>
                    <a:pt x="1410927" y="1219200"/>
                  </a:lnTo>
                  <a:lnTo>
                    <a:pt x="1402490" y="1244600"/>
                  </a:lnTo>
                  <a:lnTo>
                    <a:pt x="1397379" y="1270000"/>
                  </a:lnTo>
                  <a:lnTo>
                    <a:pt x="1395660" y="1295400"/>
                  </a:lnTo>
                  <a:lnTo>
                    <a:pt x="1395660" y="1384300"/>
                  </a:lnTo>
                  <a:lnTo>
                    <a:pt x="1531182" y="1384300"/>
                  </a:lnTo>
                  <a:lnTo>
                    <a:pt x="1512393" y="1397000"/>
                  </a:lnTo>
                  <a:close/>
                </a:path>
                <a:path w="2514600" h="2413000">
                  <a:moveTo>
                    <a:pt x="1161513" y="1384300"/>
                  </a:moveTo>
                  <a:lnTo>
                    <a:pt x="1118231" y="1384300"/>
                  </a:lnTo>
                  <a:lnTo>
                    <a:pt x="1118231" y="1295400"/>
                  </a:lnTo>
                  <a:lnTo>
                    <a:pt x="1116513" y="1270000"/>
                  </a:lnTo>
                  <a:lnTo>
                    <a:pt x="1111402" y="1244600"/>
                  </a:lnTo>
                  <a:lnTo>
                    <a:pt x="1102965" y="1219200"/>
                  </a:lnTo>
                  <a:lnTo>
                    <a:pt x="1091269" y="1206500"/>
                  </a:lnTo>
                  <a:lnTo>
                    <a:pt x="1079883" y="1193800"/>
                  </a:lnTo>
                  <a:lnTo>
                    <a:pt x="1067233" y="1181100"/>
                  </a:lnTo>
                  <a:lnTo>
                    <a:pt x="1125327" y="1181100"/>
                  </a:lnTo>
                  <a:lnTo>
                    <a:pt x="1140859" y="1206500"/>
                  </a:lnTo>
                  <a:lnTo>
                    <a:pt x="1152200" y="1231900"/>
                  </a:lnTo>
                  <a:lnTo>
                    <a:pt x="1159152" y="1270000"/>
                  </a:lnTo>
                  <a:lnTo>
                    <a:pt x="1161513" y="1295400"/>
                  </a:lnTo>
                  <a:lnTo>
                    <a:pt x="1161513" y="1384300"/>
                  </a:lnTo>
                  <a:close/>
                </a:path>
                <a:path w="2514600" h="2413000">
                  <a:moveTo>
                    <a:pt x="1531182" y="1384300"/>
                  </a:moveTo>
                  <a:lnTo>
                    <a:pt x="1395660" y="1384300"/>
                  </a:lnTo>
                  <a:lnTo>
                    <a:pt x="1459996" y="1371600"/>
                  </a:lnTo>
                  <a:lnTo>
                    <a:pt x="1505373" y="1358900"/>
                  </a:lnTo>
                  <a:lnTo>
                    <a:pt x="1532258" y="1320800"/>
                  </a:lnTo>
                  <a:lnTo>
                    <a:pt x="1541116" y="1270000"/>
                  </a:lnTo>
                  <a:lnTo>
                    <a:pt x="1535184" y="1231900"/>
                  </a:lnTo>
                  <a:lnTo>
                    <a:pt x="1519741" y="1206500"/>
                  </a:lnTo>
                  <a:lnTo>
                    <a:pt x="1498311" y="1181100"/>
                  </a:lnTo>
                  <a:lnTo>
                    <a:pt x="1555506" y="1181100"/>
                  </a:lnTo>
                  <a:lnTo>
                    <a:pt x="1574198" y="1219200"/>
                  </a:lnTo>
                  <a:lnTo>
                    <a:pt x="1583688" y="1270000"/>
                  </a:lnTo>
                  <a:lnTo>
                    <a:pt x="1577447" y="1320800"/>
                  </a:lnTo>
                  <a:lnTo>
                    <a:pt x="1559537" y="1358900"/>
                  </a:lnTo>
                  <a:lnTo>
                    <a:pt x="1531182" y="1384300"/>
                  </a:lnTo>
                  <a:close/>
                </a:path>
                <a:path w="2514600" h="2413000">
                  <a:moveTo>
                    <a:pt x="419336" y="1231900"/>
                  </a:moveTo>
                  <a:lnTo>
                    <a:pt x="0" y="1231900"/>
                  </a:lnTo>
                  <a:lnTo>
                    <a:pt x="1629" y="1219200"/>
                  </a:lnTo>
                  <a:lnTo>
                    <a:pt x="6119" y="1206500"/>
                  </a:lnTo>
                  <a:lnTo>
                    <a:pt x="413217" y="1206500"/>
                  </a:lnTo>
                  <a:lnTo>
                    <a:pt x="417707" y="1219200"/>
                  </a:lnTo>
                  <a:lnTo>
                    <a:pt x="419336" y="1231900"/>
                  </a:lnTo>
                  <a:close/>
                </a:path>
                <a:path w="2514600" h="2413000">
                  <a:moveTo>
                    <a:pt x="2514602" y="1231900"/>
                  </a:moveTo>
                  <a:lnTo>
                    <a:pt x="2095265" y="1231900"/>
                  </a:lnTo>
                  <a:lnTo>
                    <a:pt x="2096894" y="1219200"/>
                  </a:lnTo>
                  <a:lnTo>
                    <a:pt x="2101385" y="1206500"/>
                  </a:lnTo>
                  <a:lnTo>
                    <a:pt x="2508216" y="1206500"/>
                  </a:lnTo>
                  <a:lnTo>
                    <a:pt x="2512872" y="1219200"/>
                  </a:lnTo>
                  <a:lnTo>
                    <a:pt x="2514602" y="1231900"/>
                  </a:lnTo>
                  <a:close/>
                </a:path>
                <a:path w="2514600" h="2413000">
                  <a:moveTo>
                    <a:pt x="413217" y="1244600"/>
                  </a:moveTo>
                  <a:lnTo>
                    <a:pt x="6119" y="1244600"/>
                  </a:lnTo>
                  <a:lnTo>
                    <a:pt x="1629" y="1231900"/>
                  </a:lnTo>
                  <a:lnTo>
                    <a:pt x="417707" y="1231900"/>
                  </a:lnTo>
                  <a:lnTo>
                    <a:pt x="413217" y="1244600"/>
                  </a:lnTo>
                  <a:close/>
                </a:path>
                <a:path w="2514600" h="2413000">
                  <a:moveTo>
                    <a:pt x="2508482" y="1244600"/>
                  </a:moveTo>
                  <a:lnTo>
                    <a:pt x="2101385" y="1244600"/>
                  </a:lnTo>
                  <a:lnTo>
                    <a:pt x="2096894" y="1231900"/>
                  </a:lnTo>
                  <a:lnTo>
                    <a:pt x="2512972" y="1231900"/>
                  </a:lnTo>
                  <a:lnTo>
                    <a:pt x="2508482" y="1244600"/>
                  </a:lnTo>
                  <a:close/>
                </a:path>
                <a:path w="2514600" h="2413000">
                  <a:moveTo>
                    <a:pt x="1395660" y="2019300"/>
                  </a:moveTo>
                  <a:lnTo>
                    <a:pt x="1353088" y="2019300"/>
                  </a:lnTo>
                  <a:lnTo>
                    <a:pt x="1353088" y="1435100"/>
                  </a:lnTo>
                  <a:lnTo>
                    <a:pt x="1395660" y="1435100"/>
                  </a:lnTo>
                  <a:lnTo>
                    <a:pt x="1395660" y="2019300"/>
                  </a:lnTo>
                  <a:close/>
                </a:path>
                <a:path w="2514600" h="2413000">
                  <a:moveTo>
                    <a:pt x="307939" y="1638300"/>
                  </a:moveTo>
                  <a:lnTo>
                    <a:pt x="283815" y="1638300"/>
                  </a:lnTo>
                  <a:lnTo>
                    <a:pt x="280267" y="1625600"/>
                  </a:lnTo>
                  <a:lnTo>
                    <a:pt x="278748" y="1612900"/>
                  </a:lnTo>
                  <a:lnTo>
                    <a:pt x="280356" y="1612900"/>
                  </a:lnTo>
                  <a:lnTo>
                    <a:pt x="284757" y="1600200"/>
                  </a:lnTo>
                  <a:lnTo>
                    <a:pt x="291620" y="1600200"/>
                  </a:lnTo>
                  <a:lnTo>
                    <a:pt x="454104" y="1524000"/>
                  </a:lnTo>
                  <a:lnTo>
                    <a:pt x="470334" y="1524000"/>
                  </a:lnTo>
                  <a:lnTo>
                    <a:pt x="477153" y="1536700"/>
                  </a:lnTo>
                  <a:lnTo>
                    <a:pt x="481776" y="1536700"/>
                  </a:lnTo>
                  <a:lnTo>
                    <a:pt x="483295" y="1549400"/>
                  </a:lnTo>
                  <a:lnTo>
                    <a:pt x="481687" y="1562100"/>
                  </a:lnTo>
                  <a:lnTo>
                    <a:pt x="477286" y="1562100"/>
                  </a:lnTo>
                  <a:lnTo>
                    <a:pt x="470423" y="1574800"/>
                  </a:lnTo>
                  <a:lnTo>
                    <a:pt x="307939" y="1638300"/>
                  </a:lnTo>
                  <a:close/>
                </a:path>
                <a:path w="2514600" h="2413000">
                  <a:moveTo>
                    <a:pt x="2230786" y="1638300"/>
                  </a:moveTo>
                  <a:lnTo>
                    <a:pt x="2206662" y="1638300"/>
                  </a:lnTo>
                  <a:lnTo>
                    <a:pt x="2044178" y="1574800"/>
                  </a:lnTo>
                  <a:lnTo>
                    <a:pt x="2037216" y="1562100"/>
                  </a:lnTo>
                  <a:lnTo>
                    <a:pt x="2032648" y="1562100"/>
                  </a:lnTo>
                  <a:lnTo>
                    <a:pt x="2031007" y="1549400"/>
                  </a:lnTo>
                  <a:lnTo>
                    <a:pt x="2032825" y="1536700"/>
                  </a:lnTo>
                  <a:lnTo>
                    <a:pt x="2044267" y="1536700"/>
                  </a:lnTo>
                  <a:lnTo>
                    <a:pt x="2052282" y="1524000"/>
                  </a:lnTo>
                  <a:lnTo>
                    <a:pt x="2060497" y="1536700"/>
                  </a:lnTo>
                  <a:lnTo>
                    <a:pt x="2222982" y="1600200"/>
                  </a:lnTo>
                  <a:lnTo>
                    <a:pt x="2229844" y="1600200"/>
                  </a:lnTo>
                  <a:lnTo>
                    <a:pt x="2234245" y="1612900"/>
                  </a:lnTo>
                  <a:lnTo>
                    <a:pt x="2235853" y="1612900"/>
                  </a:lnTo>
                  <a:lnTo>
                    <a:pt x="2234334" y="1625600"/>
                  </a:lnTo>
                  <a:lnTo>
                    <a:pt x="2230786" y="1638300"/>
                  </a:lnTo>
                  <a:close/>
                </a:path>
                <a:path w="2514600" h="2413000">
                  <a:moveTo>
                    <a:pt x="393793" y="2108200"/>
                  </a:moveTo>
                  <a:lnTo>
                    <a:pt x="371797" y="2108200"/>
                  </a:lnTo>
                  <a:lnTo>
                    <a:pt x="368250" y="2095500"/>
                  </a:lnTo>
                  <a:lnTo>
                    <a:pt x="363560" y="2095500"/>
                  </a:lnTo>
                  <a:lnTo>
                    <a:pt x="362130" y="2082800"/>
                  </a:lnTo>
                  <a:lnTo>
                    <a:pt x="363760" y="2082800"/>
                  </a:lnTo>
                  <a:lnTo>
                    <a:pt x="368250" y="2070100"/>
                  </a:lnTo>
                  <a:lnTo>
                    <a:pt x="635036" y="1803400"/>
                  </a:lnTo>
                  <a:lnTo>
                    <a:pt x="664836" y="1803400"/>
                  </a:lnTo>
                  <a:lnTo>
                    <a:pt x="669526" y="1816100"/>
                  </a:lnTo>
                  <a:lnTo>
                    <a:pt x="670956" y="1828800"/>
                  </a:lnTo>
                  <a:lnTo>
                    <a:pt x="669327" y="1828800"/>
                  </a:lnTo>
                  <a:lnTo>
                    <a:pt x="664836" y="1841500"/>
                  </a:lnTo>
                  <a:lnTo>
                    <a:pt x="398050" y="2095500"/>
                  </a:lnTo>
                  <a:lnTo>
                    <a:pt x="393793" y="2108200"/>
                  </a:lnTo>
                  <a:close/>
                </a:path>
                <a:path w="2514600" h="2413000">
                  <a:moveTo>
                    <a:pt x="2142094" y="2108200"/>
                  </a:moveTo>
                  <a:lnTo>
                    <a:pt x="2120808" y="2108200"/>
                  </a:lnTo>
                  <a:lnTo>
                    <a:pt x="2116551" y="2095500"/>
                  </a:lnTo>
                  <a:lnTo>
                    <a:pt x="1849765" y="1841500"/>
                  </a:lnTo>
                  <a:lnTo>
                    <a:pt x="1844975" y="1828800"/>
                  </a:lnTo>
                  <a:lnTo>
                    <a:pt x="1843379" y="1828800"/>
                  </a:lnTo>
                  <a:lnTo>
                    <a:pt x="1844975" y="1816100"/>
                  </a:lnTo>
                  <a:lnTo>
                    <a:pt x="1849765" y="1803400"/>
                  </a:lnTo>
                  <a:lnTo>
                    <a:pt x="1879565" y="1803400"/>
                  </a:lnTo>
                  <a:lnTo>
                    <a:pt x="2146351" y="2070100"/>
                  </a:lnTo>
                  <a:lnTo>
                    <a:pt x="2151141" y="2082800"/>
                  </a:lnTo>
                  <a:lnTo>
                    <a:pt x="2152737" y="2082800"/>
                  </a:lnTo>
                  <a:lnTo>
                    <a:pt x="2151141" y="2095500"/>
                  </a:lnTo>
                  <a:lnTo>
                    <a:pt x="2146351" y="2095500"/>
                  </a:lnTo>
                  <a:lnTo>
                    <a:pt x="2142094" y="2108200"/>
                  </a:lnTo>
                  <a:close/>
                </a:path>
                <a:path w="2514600" h="2413000">
                  <a:moveTo>
                    <a:pt x="1557435" y="2133600"/>
                  </a:moveTo>
                  <a:lnTo>
                    <a:pt x="1513444" y="2133600"/>
                  </a:lnTo>
                  <a:lnTo>
                    <a:pt x="1513444" y="2057400"/>
                  </a:lnTo>
                  <a:lnTo>
                    <a:pt x="1557435" y="2057400"/>
                  </a:lnTo>
                  <a:lnTo>
                    <a:pt x="1557435" y="2133600"/>
                  </a:lnTo>
                  <a:close/>
                </a:path>
                <a:path w="2514600" h="2413000">
                  <a:moveTo>
                    <a:pt x="1557435" y="2235200"/>
                  </a:moveTo>
                  <a:lnTo>
                    <a:pt x="1513444" y="2235200"/>
                  </a:lnTo>
                  <a:lnTo>
                    <a:pt x="1513444" y="2171700"/>
                  </a:lnTo>
                  <a:lnTo>
                    <a:pt x="1557435" y="2171700"/>
                  </a:lnTo>
                  <a:lnTo>
                    <a:pt x="1557435" y="2235200"/>
                  </a:lnTo>
                  <a:close/>
                </a:path>
                <a:path w="2514600" h="2413000">
                  <a:moveTo>
                    <a:pt x="1512663" y="2374900"/>
                  </a:moveTo>
                  <a:lnTo>
                    <a:pt x="1408432" y="2374900"/>
                  </a:lnTo>
                  <a:lnTo>
                    <a:pt x="1446581" y="2362200"/>
                  </a:lnTo>
                  <a:lnTo>
                    <a:pt x="1478410" y="2349500"/>
                  </a:lnTo>
                  <a:lnTo>
                    <a:pt x="1501326" y="2324100"/>
                  </a:lnTo>
                  <a:lnTo>
                    <a:pt x="1512734" y="2286000"/>
                  </a:lnTo>
                  <a:lnTo>
                    <a:pt x="1554905" y="2286000"/>
                  </a:lnTo>
                  <a:lnTo>
                    <a:pt x="1549846" y="2311400"/>
                  </a:lnTo>
                  <a:lnTo>
                    <a:pt x="1528736" y="2362200"/>
                  </a:lnTo>
                  <a:lnTo>
                    <a:pt x="1512663" y="2374900"/>
                  </a:lnTo>
                  <a:close/>
                </a:path>
              </a:pathLst>
            </a:custGeom>
            <a:solidFill>
              <a:srgbClr val="3F3F3F"/>
            </a:solidFill>
          </p:spPr>
          <p:txBody>
            <a:bodyPr wrap="square" lIns="0" tIns="0" rIns="0" bIns="0" rtlCol="0"/>
            <a:lstStyle/>
            <a:p>
              <a:endParaRPr/>
            </a:p>
          </p:txBody>
        </p:sp>
      </p:grpSp>
      <p:sp>
        <p:nvSpPr>
          <p:cNvPr id="11" name="object 11"/>
          <p:cNvSpPr/>
          <p:nvPr/>
        </p:nvSpPr>
        <p:spPr>
          <a:xfrm>
            <a:off x="7644100" y="194505"/>
            <a:ext cx="1771585" cy="1762125"/>
          </a:xfrm>
          <a:prstGeom prst="rect">
            <a:avLst/>
          </a:prstGeom>
          <a:blipFill>
            <a:blip r:embed="rId5" cstate="print"/>
            <a:stretch>
              <a:fillRect/>
            </a:stretch>
          </a:blipFill>
        </p:spPr>
        <p:txBody>
          <a:bodyPr wrap="square" lIns="0" tIns="0" rIns="0" bIns="0" rtlCol="0"/>
          <a:lstStyle/>
          <a:p>
            <a:endParaRPr/>
          </a:p>
        </p:txBody>
      </p:sp>
      <p:sp>
        <p:nvSpPr>
          <p:cNvPr id="12" name="object 12"/>
          <p:cNvSpPr txBox="1">
            <a:spLocks noGrp="1"/>
          </p:cNvSpPr>
          <p:nvPr>
            <p:ph type="title"/>
          </p:nvPr>
        </p:nvSpPr>
        <p:spPr>
          <a:xfrm>
            <a:off x="562619" y="347350"/>
            <a:ext cx="6499225" cy="711200"/>
          </a:xfrm>
          <a:prstGeom prst="rect">
            <a:avLst/>
          </a:prstGeom>
        </p:spPr>
        <p:txBody>
          <a:bodyPr vert="horz" wrap="square" lIns="0" tIns="12700" rIns="0" bIns="0" rtlCol="0">
            <a:spAutoFit/>
          </a:bodyPr>
          <a:lstStyle/>
          <a:p>
            <a:pPr marL="12700">
              <a:lnSpc>
                <a:spcPct val="100000"/>
              </a:lnSpc>
              <a:spcBef>
                <a:spcPts val="100"/>
              </a:spcBef>
            </a:pPr>
            <a:r>
              <a:rPr sz="4500" spc="-295" dirty="0">
                <a:solidFill>
                  <a:srgbClr val="FFFFFF"/>
                </a:solidFill>
              </a:rPr>
              <a:t>ACTIONS</a:t>
            </a:r>
            <a:r>
              <a:rPr sz="4500" spc="-380" dirty="0">
                <a:solidFill>
                  <a:srgbClr val="FFFFFF"/>
                </a:solidFill>
              </a:rPr>
              <a:t> </a:t>
            </a:r>
            <a:r>
              <a:rPr sz="4500" spc="-320" dirty="0">
                <a:solidFill>
                  <a:srgbClr val="FFFFFF"/>
                </a:solidFill>
              </a:rPr>
              <a:t>EXISTANTES</a:t>
            </a:r>
            <a:endParaRPr sz="4500"/>
          </a:p>
        </p:txBody>
      </p:sp>
      <p:sp>
        <p:nvSpPr>
          <p:cNvPr id="13" name="object 13"/>
          <p:cNvSpPr txBox="1"/>
          <p:nvPr/>
        </p:nvSpPr>
        <p:spPr>
          <a:xfrm>
            <a:off x="1471749" y="2047990"/>
            <a:ext cx="6663055" cy="1712777"/>
          </a:xfrm>
          <a:prstGeom prst="rect">
            <a:avLst/>
          </a:prstGeom>
        </p:spPr>
        <p:txBody>
          <a:bodyPr vert="horz" wrap="square" lIns="0" tIns="12700" rIns="0" bIns="0" rtlCol="0">
            <a:spAutoFit/>
          </a:bodyPr>
          <a:lstStyle/>
          <a:p>
            <a:pPr marL="24765" marR="17145" algn="ctr">
              <a:lnSpc>
                <a:spcPct val="122900"/>
              </a:lnSpc>
              <a:spcBef>
                <a:spcPts val="100"/>
              </a:spcBef>
            </a:pPr>
            <a:r>
              <a:rPr sz="3000" b="1" spc="80" dirty="0">
                <a:solidFill>
                  <a:srgbClr val="003399"/>
                </a:solidFill>
                <a:latin typeface="Arial"/>
                <a:cs typeface="Arial"/>
              </a:rPr>
              <a:t>Quelles </a:t>
            </a:r>
            <a:r>
              <a:rPr sz="3000" b="1" spc="70" dirty="0">
                <a:solidFill>
                  <a:srgbClr val="003399"/>
                </a:solidFill>
                <a:latin typeface="Arial"/>
                <a:cs typeface="Arial"/>
              </a:rPr>
              <a:t>actions </a:t>
            </a:r>
            <a:r>
              <a:rPr sz="3000" b="1" spc="65" dirty="0">
                <a:solidFill>
                  <a:srgbClr val="003399"/>
                </a:solidFill>
                <a:latin typeface="Arial"/>
                <a:cs typeface="Arial"/>
              </a:rPr>
              <a:t>sont </a:t>
            </a:r>
            <a:r>
              <a:rPr sz="3000" b="1" spc="195" dirty="0">
                <a:solidFill>
                  <a:srgbClr val="003399"/>
                </a:solidFill>
                <a:latin typeface="Arial"/>
                <a:cs typeface="Arial"/>
              </a:rPr>
              <a:t>déjà </a:t>
            </a:r>
            <a:r>
              <a:rPr sz="3000" b="1" spc="140" dirty="0">
                <a:solidFill>
                  <a:srgbClr val="003399"/>
                </a:solidFill>
                <a:latin typeface="Arial"/>
                <a:cs typeface="Arial"/>
              </a:rPr>
              <a:t>en</a:t>
            </a:r>
            <a:r>
              <a:rPr sz="3000" b="1" spc="-520" dirty="0">
                <a:solidFill>
                  <a:srgbClr val="003399"/>
                </a:solidFill>
                <a:latin typeface="Arial"/>
                <a:cs typeface="Arial"/>
              </a:rPr>
              <a:t> </a:t>
            </a:r>
            <a:r>
              <a:rPr sz="3000" b="1" spc="114" dirty="0">
                <a:solidFill>
                  <a:srgbClr val="003399"/>
                </a:solidFill>
                <a:latin typeface="Arial"/>
                <a:cs typeface="Arial"/>
              </a:rPr>
              <a:t>place  </a:t>
            </a:r>
            <a:r>
              <a:rPr sz="3000" b="1" spc="135" dirty="0">
                <a:solidFill>
                  <a:srgbClr val="003399"/>
                </a:solidFill>
                <a:latin typeface="Arial"/>
                <a:cs typeface="Arial"/>
              </a:rPr>
              <a:t>dans </a:t>
            </a:r>
            <a:r>
              <a:rPr sz="3000" b="1" spc="200" dirty="0">
                <a:solidFill>
                  <a:srgbClr val="003399"/>
                </a:solidFill>
                <a:latin typeface="Arial"/>
                <a:cs typeface="Arial"/>
              </a:rPr>
              <a:t>votre </a:t>
            </a:r>
            <a:r>
              <a:rPr sz="3000" b="1" spc="145" dirty="0">
                <a:solidFill>
                  <a:srgbClr val="003399"/>
                </a:solidFill>
                <a:latin typeface="Arial"/>
                <a:cs typeface="Arial"/>
              </a:rPr>
              <a:t>entreprise</a:t>
            </a:r>
            <a:r>
              <a:rPr sz="3000" b="1" spc="-409" dirty="0">
                <a:solidFill>
                  <a:srgbClr val="003399"/>
                </a:solidFill>
                <a:latin typeface="Arial"/>
                <a:cs typeface="Arial"/>
              </a:rPr>
              <a:t> </a:t>
            </a:r>
            <a:r>
              <a:rPr sz="3000" b="1" spc="-45" dirty="0">
                <a:solidFill>
                  <a:srgbClr val="003399"/>
                </a:solidFill>
                <a:latin typeface="Arial"/>
                <a:cs typeface="Arial"/>
              </a:rPr>
              <a:t>?</a:t>
            </a:r>
            <a:endParaRPr sz="3000" dirty="0">
              <a:latin typeface="Arial"/>
              <a:cs typeface="Arial"/>
            </a:endParaRPr>
          </a:p>
          <a:p>
            <a:pPr algn="ctr">
              <a:lnSpc>
                <a:spcPct val="100000"/>
              </a:lnSpc>
              <a:spcBef>
                <a:spcPts val="825"/>
              </a:spcBef>
            </a:pPr>
            <a:r>
              <a:rPr sz="3000" b="1" spc="175" dirty="0">
                <a:solidFill>
                  <a:srgbClr val="003399"/>
                </a:solidFill>
                <a:latin typeface="Arial"/>
                <a:cs typeface="Arial"/>
              </a:rPr>
              <a:t>Que</a:t>
            </a:r>
            <a:r>
              <a:rPr sz="3000" b="1" spc="-25" dirty="0">
                <a:solidFill>
                  <a:srgbClr val="003399"/>
                </a:solidFill>
                <a:latin typeface="Arial"/>
                <a:cs typeface="Arial"/>
              </a:rPr>
              <a:t> </a:t>
            </a:r>
            <a:r>
              <a:rPr sz="3000" b="1" spc="160" dirty="0">
                <a:solidFill>
                  <a:srgbClr val="003399"/>
                </a:solidFill>
                <a:latin typeface="Arial"/>
                <a:cs typeface="Arial"/>
              </a:rPr>
              <a:t>pourriez-vous</a:t>
            </a:r>
            <a:r>
              <a:rPr sz="3000" b="1" spc="-15" dirty="0">
                <a:solidFill>
                  <a:srgbClr val="003399"/>
                </a:solidFill>
                <a:latin typeface="Arial"/>
                <a:cs typeface="Arial"/>
              </a:rPr>
              <a:t> </a:t>
            </a:r>
            <a:r>
              <a:rPr sz="3000" b="1" spc="204" dirty="0">
                <a:solidFill>
                  <a:srgbClr val="003399"/>
                </a:solidFill>
                <a:latin typeface="Arial"/>
                <a:cs typeface="Arial"/>
              </a:rPr>
              <a:t>faire</a:t>
            </a:r>
            <a:r>
              <a:rPr sz="3000" b="1" spc="-20" dirty="0">
                <a:solidFill>
                  <a:srgbClr val="003399"/>
                </a:solidFill>
                <a:latin typeface="Arial"/>
                <a:cs typeface="Arial"/>
              </a:rPr>
              <a:t> </a:t>
            </a:r>
            <a:r>
              <a:rPr sz="3000" b="1" spc="195" dirty="0" err="1">
                <a:solidFill>
                  <a:srgbClr val="003399"/>
                </a:solidFill>
                <a:latin typeface="Arial"/>
                <a:cs typeface="Arial"/>
              </a:rPr>
              <a:t>d’autre</a:t>
            </a:r>
            <a:r>
              <a:rPr sz="3000" b="1" spc="-25" dirty="0">
                <a:solidFill>
                  <a:srgbClr val="003399"/>
                </a:solidFill>
                <a:latin typeface="Arial"/>
                <a:cs typeface="Arial"/>
              </a:rPr>
              <a:t> </a:t>
            </a:r>
            <a:r>
              <a:rPr sz="3000" b="1" spc="-45" dirty="0">
                <a:solidFill>
                  <a:srgbClr val="003399"/>
                </a:solidFill>
                <a:latin typeface="Arial"/>
                <a:cs typeface="Arial"/>
              </a:rPr>
              <a:t>?</a:t>
            </a:r>
            <a:endParaRPr sz="3000" dirty="0">
              <a:latin typeface="Arial"/>
              <a:cs typeface="Arial"/>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9487" y="1137104"/>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49B9CD"/>
          </a:solidFill>
        </p:spPr>
        <p:txBody>
          <a:bodyPr wrap="square" lIns="0" tIns="0" rIns="0" bIns="0" rtlCol="0"/>
          <a:lstStyle/>
          <a:p>
            <a:endParaRPr/>
          </a:p>
        </p:txBody>
      </p:sp>
      <p:grpSp>
        <p:nvGrpSpPr>
          <p:cNvPr id="47" name="Groupe 46">
            <a:extLst>
              <a:ext uri="{FF2B5EF4-FFF2-40B4-BE49-F238E27FC236}">
                <a16:creationId xmlns:a16="http://schemas.microsoft.com/office/drawing/2014/main" id="{46EC55D7-C83F-4605-A811-54D1F4DAD720}"/>
              </a:ext>
            </a:extLst>
          </p:cNvPr>
          <p:cNvGrpSpPr/>
          <p:nvPr/>
        </p:nvGrpSpPr>
        <p:grpSpPr>
          <a:xfrm>
            <a:off x="369496" y="3219206"/>
            <a:ext cx="3329304" cy="1778635"/>
            <a:chOff x="369496" y="3219206"/>
            <a:chExt cx="3329304" cy="1778635"/>
          </a:xfrm>
        </p:grpSpPr>
        <p:sp>
          <p:nvSpPr>
            <p:cNvPr id="3" name="object 3"/>
            <p:cNvSpPr/>
            <p:nvPr/>
          </p:nvSpPr>
          <p:spPr>
            <a:xfrm>
              <a:off x="369496" y="3219206"/>
              <a:ext cx="3329304" cy="1778635"/>
            </a:xfrm>
            <a:custGeom>
              <a:avLst/>
              <a:gdLst/>
              <a:ahLst/>
              <a:cxnLst/>
              <a:rect l="l" t="t" r="r" b="b"/>
              <a:pathLst>
                <a:path w="3329304" h="1778635">
                  <a:moveTo>
                    <a:pt x="2349538" y="1778187"/>
                  </a:moveTo>
                  <a:lnTo>
                    <a:pt x="0" y="1778187"/>
                  </a:lnTo>
                  <a:lnTo>
                    <a:pt x="979292" y="889314"/>
                  </a:lnTo>
                  <a:lnTo>
                    <a:pt x="0" y="0"/>
                  </a:lnTo>
                  <a:lnTo>
                    <a:pt x="2349538" y="0"/>
                  </a:lnTo>
                  <a:lnTo>
                    <a:pt x="3328830" y="889314"/>
                  </a:lnTo>
                  <a:lnTo>
                    <a:pt x="2349538" y="1778187"/>
                  </a:lnTo>
                  <a:close/>
                </a:path>
              </a:pathLst>
            </a:custGeom>
            <a:solidFill>
              <a:srgbClr val="A7DAA7"/>
            </a:solidFill>
          </p:spPr>
          <p:txBody>
            <a:bodyPr wrap="square" lIns="0" tIns="0" rIns="0" bIns="0" rtlCol="0"/>
            <a:lstStyle/>
            <a:p>
              <a:endParaRPr/>
            </a:p>
          </p:txBody>
        </p:sp>
        <p:sp>
          <p:nvSpPr>
            <p:cNvPr id="4" name="object 4"/>
            <p:cNvSpPr txBox="1"/>
            <p:nvPr/>
          </p:nvSpPr>
          <p:spPr>
            <a:xfrm>
              <a:off x="1352008" y="3832421"/>
              <a:ext cx="2268270" cy="637995"/>
            </a:xfrm>
            <a:prstGeom prst="rect">
              <a:avLst/>
            </a:prstGeom>
          </p:spPr>
          <p:txBody>
            <a:bodyPr vert="horz" wrap="square" lIns="0" tIns="22225" rIns="0" bIns="0" rtlCol="0">
              <a:spAutoFit/>
            </a:bodyPr>
            <a:lstStyle/>
            <a:p>
              <a:pPr marL="228600" marR="5080" indent="-216535">
                <a:lnSpc>
                  <a:spcPts val="2390"/>
                </a:lnSpc>
                <a:spcBef>
                  <a:spcPts val="175"/>
                </a:spcBef>
              </a:pPr>
              <a:r>
                <a:rPr sz="2000" b="1" dirty="0">
                  <a:solidFill>
                    <a:srgbClr val="FFFFFF"/>
                  </a:solidFill>
                  <a:latin typeface="Verdana"/>
                  <a:cs typeface="Verdana"/>
                </a:rPr>
                <a:t>PRÉVENTION  PRIMAIRE</a:t>
              </a:r>
              <a:endParaRPr sz="2000" dirty="0">
                <a:latin typeface="Verdana"/>
                <a:cs typeface="Verdana"/>
              </a:endParaRPr>
            </a:p>
          </p:txBody>
        </p:sp>
      </p:grpSp>
      <p:sp>
        <p:nvSpPr>
          <p:cNvPr id="5" name="object 5"/>
          <p:cNvSpPr txBox="1"/>
          <p:nvPr/>
        </p:nvSpPr>
        <p:spPr>
          <a:xfrm>
            <a:off x="452334" y="5076095"/>
            <a:ext cx="2289810" cy="1282700"/>
          </a:xfrm>
          <a:prstGeom prst="rect">
            <a:avLst/>
          </a:prstGeom>
        </p:spPr>
        <p:txBody>
          <a:bodyPr vert="horz" wrap="square" lIns="0" tIns="67945" rIns="0" bIns="0" rtlCol="0">
            <a:spAutoFit/>
          </a:bodyPr>
          <a:lstStyle/>
          <a:p>
            <a:pPr marR="47625" algn="ctr">
              <a:lnSpc>
                <a:spcPct val="100000"/>
              </a:lnSpc>
              <a:spcBef>
                <a:spcPts val="535"/>
              </a:spcBef>
            </a:pPr>
            <a:r>
              <a:rPr sz="1700" b="1" dirty="0">
                <a:solidFill>
                  <a:srgbClr val="003399"/>
                </a:solidFill>
                <a:latin typeface="Arial" panose="020B0604020202020204" pitchFamily="34" charset="0"/>
                <a:cs typeface="Arial" panose="020B0604020202020204" pitchFamily="34" charset="0"/>
              </a:rPr>
              <a:t>Prévenir</a:t>
            </a:r>
            <a:endParaRPr sz="1700" dirty="0">
              <a:latin typeface="Arial" panose="020B0604020202020204" pitchFamily="34" charset="0"/>
              <a:cs typeface="Arial" panose="020B0604020202020204" pitchFamily="34" charset="0"/>
            </a:endParaRPr>
          </a:p>
          <a:p>
            <a:pPr marL="12065" marR="5080" indent="-635" algn="ctr">
              <a:lnSpc>
                <a:spcPct val="121300"/>
              </a:lnSpc>
            </a:pPr>
            <a:r>
              <a:rPr sz="1700" dirty="0">
                <a:solidFill>
                  <a:srgbClr val="003399"/>
                </a:solidFill>
                <a:latin typeface="Arial" panose="020B0604020202020204" pitchFamily="34" charset="0"/>
                <a:cs typeface="Arial" panose="020B0604020202020204" pitchFamily="34" charset="0"/>
              </a:rPr>
              <a:t>éviter l'apparition de  situations à risques ou  l'exposition aux risques</a:t>
            </a:r>
            <a:endParaRPr sz="1700" dirty="0">
              <a:latin typeface="Arial" panose="020B0604020202020204" pitchFamily="34" charset="0"/>
              <a:cs typeface="Arial" panose="020B0604020202020204" pitchFamily="34" charset="0"/>
            </a:endParaRPr>
          </a:p>
        </p:txBody>
      </p:sp>
      <p:grpSp>
        <p:nvGrpSpPr>
          <p:cNvPr id="48" name="Groupe 47">
            <a:extLst>
              <a:ext uri="{FF2B5EF4-FFF2-40B4-BE49-F238E27FC236}">
                <a16:creationId xmlns:a16="http://schemas.microsoft.com/office/drawing/2014/main" id="{56D1C71D-8E3C-487B-9245-477C6E96991E}"/>
              </a:ext>
            </a:extLst>
          </p:cNvPr>
          <p:cNvGrpSpPr/>
          <p:nvPr/>
        </p:nvGrpSpPr>
        <p:grpSpPr>
          <a:xfrm>
            <a:off x="3424793" y="3176869"/>
            <a:ext cx="2903220" cy="1869439"/>
            <a:chOff x="3424793" y="3176869"/>
            <a:chExt cx="2903220" cy="1869439"/>
          </a:xfrm>
        </p:grpSpPr>
        <p:sp>
          <p:nvSpPr>
            <p:cNvPr id="6" name="object 6"/>
            <p:cNvSpPr/>
            <p:nvPr/>
          </p:nvSpPr>
          <p:spPr>
            <a:xfrm>
              <a:off x="3424793" y="3176869"/>
              <a:ext cx="2903220" cy="1869439"/>
            </a:xfrm>
            <a:custGeom>
              <a:avLst/>
              <a:gdLst/>
              <a:ahLst/>
              <a:cxnLst/>
              <a:rect l="l" t="t" r="r" b="b"/>
              <a:pathLst>
                <a:path w="2903220" h="1869439">
                  <a:moveTo>
                    <a:pt x="2048914" y="1869318"/>
                  </a:moveTo>
                  <a:lnTo>
                    <a:pt x="0" y="1869318"/>
                  </a:lnTo>
                  <a:lnTo>
                    <a:pt x="853991" y="934889"/>
                  </a:lnTo>
                  <a:lnTo>
                    <a:pt x="0" y="0"/>
                  </a:lnTo>
                  <a:lnTo>
                    <a:pt x="2048914" y="0"/>
                  </a:lnTo>
                  <a:lnTo>
                    <a:pt x="2902905" y="934889"/>
                  </a:lnTo>
                  <a:lnTo>
                    <a:pt x="2048914" y="1869318"/>
                  </a:lnTo>
                  <a:close/>
                </a:path>
              </a:pathLst>
            </a:custGeom>
            <a:solidFill>
              <a:srgbClr val="F1C70E"/>
            </a:solidFill>
          </p:spPr>
          <p:txBody>
            <a:bodyPr wrap="square" lIns="0" tIns="0" rIns="0" bIns="0" rtlCol="0"/>
            <a:lstStyle/>
            <a:p>
              <a:endParaRPr/>
            </a:p>
          </p:txBody>
        </p:sp>
        <p:sp>
          <p:nvSpPr>
            <p:cNvPr id="7" name="object 7"/>
            <p:cNvSpPr txBox="1"/>
            <p:nvPr/>
          </p:nvSpPr>
          <p:spPr>
            <a:xfrm>
              <a:off x="4262858" y="3718976"/>
              <a:ext cx="2000889" cy="523798"/>
            </a:xfrm>
            <a:prstGeom prst="rect">
              <a:avLst/>
            </a:prstGeom>
          </p:spPr>
          <p:txBody>
            <a:bodyPr vert="horz" wrap="square" lIns="0" tIns="11430" rIns="0" bIns="0" rtlCol="0">
              <a:spAutoFit/>
            </a:bodyPr>
            <a:lstStyle/>
            <a:p>
              <a:pPr marL="12700" marR="5080" indent="6985">
                <a:lnSpc>
                  <a:spcPct val="102099"/>
                </a:lnSpc>
                <a:spcBef>
                  <a:spcPts val="90"/>
                </a:spcBef>
              </a:pPr>
              <a:r>
                <a:rPr sz="1700" b="1" dirty="0">
                  <a:solidFill>
                    <a:srgbClr val="FFFFFF"/>
                  </a:solidFill>
                  <a:latin typeface="Verdana"/>
                  <a:cs typeface="Verdana"/>
                </a:rPr>
                <a:t>PRÉVENTION  SECONDAIRE</a:t>
              </a:r>
              <a:endParaRPr sz="1700" dirty="0">
                <a:latin typeface="Verdana"/>
                <a:cs typeface="Verdana"/>
              </a:endParaRPr>
            </a:p>
          </p:txBody>
        </p:sp>
      </p:grpSp>
      <p:sp>
        <p:nvSpPr>
          <p:cNvPr id="8" name="object 8"/>
          <p:cNvSpPr txBox="1"/>
          <p:nvPr/>
        </p:nvSpPr>
        <p:spPr>
          <a:xfrm>
            <a:off x="3467606" y="5164396"/>
            <a:ext cx="2369820" cy="1250407"/>
          </a:xfrm>
          <a:prstGeom prst="rect">
            <a:avLst/>
          </a:prstGeom>
        </p:spPr>
        <p:txBody>
          <a:bodyPr vert="horz" wrap="square" lIns="0" tIns="67945" rIns="0" bIns="0" rtlCol="0">
            <a:spAutoFit/>
          </a:bodyPr>
          <a:lstStyle/>
          <a:p>
            <a:pPr algn="ctr">
              <a:lnSpc>
                <a:spcPct val="100000"/>
              </a:lnSpc>
              <a:spcBef>
                <a:spcPts val="535"/>
              </a:spcBef>
            </a:pPr>
            <a:r>
              <a:rPr sz="1700" b="1" dirty="0">
                <a:solidFill>
                  <a:srgbClr val="003399"/>
                </a:solidFill>
                <a:latin typeface="Arial" panose="020B0604020202020204" pitchFamily="34" charset="0"/>
                <a:cs typeface="Arial" panose="020B0604020202020204" pitchFamily="34" charset="0"/>
              </a:rPr>
              <a:t>Réduire/ Corriger</a:t>
            </a:r>
            <a:endParaRPr sz="1700">
              <a:latin typeface="Arial" panose="020B0604020202020204" pitchFamily="34" charset="0"/>
              <a:cs typeface="Arial" panose="020B0604020202020204" pitchFamily="34" charset="0"/>
            </a:endParaRPr>
          </a:p>
          <a:p>
            <a:pPr marL="12700" marR="5080" algn="ctr">
              <a:lnSpc>
                <a:spcPct val="121300"/>
              </a:lnSpc>
            </a:pPr>
            <a:r>
              <a:rPr sz="1700" dirty="0">
                <a:solidFill>
                  <a:srgbClr val="003399"/>
                </a:solidFill>
                <a:latin typeface="Arial" panose="020B0604020202020204" pitchFamily="34" charset="0"/>
                <a:cs typeface="Arial" panose="020B0604020202020204" pitchFamily="34" charset="0"/>
              </a:rPr>
              <a:t>les atteintes sur la santé  et la sécurité des  individus</a:t>
            </a:r>
            <a:endParaRPr sz="1700">
              <a:latin typeface="Arial" panose="020B0604020202020204" pitchFamily="34" charset="0"/>
              <a:cs typeface="Arial" panose="020B0604020202020204" pitchFamily="34" charset="0"/>
            </a:endParaRPr>
          </a:p>
        </p:txBody>
      </p:sp>
      <p:grpSp>
        <p:nvGrpSpPr>
          <p:cNvPr id="49" name="Groupe 48">
            <a:extLst>
              <a:ext uri="{FF2B5EF4-FFF2-40B4-BE49-F238E27FC236}">
                <a16:creationId xmlns:a16="http://schemas.microsoft.com/office/drawing/2014/main" id="{452A49AA-4404-4481-86B2-40D81407A34D}"/>
              </a:ext>
            </a:extLst>
          </p:cNvPr>
          <p:cNvGrpSpPr/>
          <p:nvPr/>
        </p:nvGrpSpPr>
        <p:grpSpPr>
          <a:xfrm>
            <a:off x="6118067" y="3176869"/>
            <a:ext cx="2903220" cy="1869439"/>
            <a:chOff x="6118067" y="3176869"/>
            <a:chExt cx="2903220" cy="1869439"/>
          </a:xfrm>
        </p:grpSpPr>
        <p:sp>
          <p:nvSpPr>
            <p:cNvPr id="9" name="object 9"/>
            <p:cNvSpPr/>
            <p:nvPr/>
          </p:nvSpPr>
          <p:spPr>
            <a:xfrm>
              <a:off x="6118067" y="3176869"/>
              <a:ext cx="2903220" cy="1869439"/>
            </a:xfrm>
            <a:custGeom>
              <a:avLst/>
              <a:gdLst/>
              <a:ahLst/>
              <a:cxnLst/>
              <a:rect l="l" t="t" r="r" b="b"/>
              <a:pathLst>
                <a:path w="2903220" h="1869439">
                  <a:moveTo>
                    <a:pt x="2048914" y="1869318"/>
                  </a:moveTo>
                  <a:lnTo>
                    <a:pt x="0" y="1869318"/>
                  </a:lnTo>
                  <a:lnTo>
                    <a:pt x="853991" y="934889"/>
                  </a:lnTo>
                  <a:lnTo>
                    <a:pt x="0" y="0"/>
                  </a:lnTo>
                  <a:lnTo>
                    <a:pt x="2048914" y="0"/>
                  </a:lnTo>
                  <a:lnTo>
                    <a:pt x="2902905" y="934889"/>
                  </a:lnTo>
                  <a:lnTo>
                    <a:pt x="2048914" y="1869318"/>
                  </a:lnTo>
                  <a:close/>
                </a:path>
              </a:pathLst>
            </a:custGeom>
            <a:solidFill>
              <a:srgbClr val="E75C3A"/>
            </a:solidFill>
          </p:spPr>
          <p:txBody>
            <a:bodyPr wrap="square" lIns="0" tIns="0" rIns="0" bIns="0" rtlCol="0"/>
            <a:lstStyle/>
            <a:p>
              <a:endParaRPr/>
            </a:p>
          </p:txBody>
        </p:sp>
        <p:sp>
          <p:nvSpPr>
            <p:cNvPr id="10" name="object 10"/>
            <p:cNvSpPr txBox="1"/>
            <p:nvPr/>
          </p:nvSpPr>
          <p:spPr>
            <a:xfrm>
              <a:off x="6963195" y="3718976"/>
              <a:ext cx="1982197" cy="523798"/>
            </a:xfrm>
            <a:prstGeom prst="rect">
              <a:avLst/>
            </a:prstGeom>
          </p:spPr>
          <p:txBody>
            <a:bodyPr vert="horz" wrap="square" lIns="0" tIns="11430" rIns="0" bIns="0" rtlCol="0">
              <a:spAutoFit/>
            </a:bodyPr>
            <a:lstStyle/>
            <a:p>
              <a:pPr marL="179705" marR="5080" indent="-167640">
                <a:lnSpc>
                  <a:spcPct val="102099"/>
                </a:lnSpc>
                <a:spcBef>
                  <a:spcPts val="90"/>
                </a:spcBef>
              </a:pPr>
              <a:r>
                <a:rPr sz="1700" b="1" dirty="0">
                  <a:solidFill>
                    <a:srgbClr val="FFFFFF"/>
                  </a:solidFill>
                  <a:latin typeface="Verdana"/>
                  <a:cs typeface="Verdana"/>
                </a:rPr>
                <a:t>PRÉVENTION  TERTIAIRE</a:t>
              </a:r>
              <a:endParaRPr sz="1700" dirty="0">
                <a:latin typeface="Verdana"/>
                <a:cs typeface="Verdana"/>
              </a:endParaRPr>
            </a:p>
          </p:txBody>
        </p:sp>
      </p:grpSp>
      <p:sp>
        <p:nvSpPr>
          <p:cNvPr id="11" name="object 11"/>
          <p:cNvSpPr txBox="1"/>
          <p:nvPr/>
        </p:nvSpPr>
        <p:spPr>
          <a:xfrm>
            <a:off x="6545896" y="5076126"/>
            <a:ext cx="1965325" cy="1249573"/>
          </a:xfrm>
          <a:prstGeom prst="rect">
            <a:avLst/>
          </a:prstGeom>
        </p:spPr>
        <p:txBody>
          <a:bodyPr vert="horz" wrap="square" lIns="0" tIns="12700" rIns="0" bIns="0" rtlCol="0">
            <a:spAutoFit/>
          </a:bodyPr>
          <a:lstStyle/>
          <a:p>
            <a:pPr marL="12700" marR="5080" algn="ctr">
              <a:lnSpc>
                <a:spcPct val="121300"/>
              </a:lnSpc>
              <a:spcBef>
                <a:spcPts val="100"/>
              </a:spcBef>
            </a:pPr>
            <a:r>
              <a:rPr sz="1700" b="1" dirty="0">
                <a:solidFill>
                  <a:srgbClr val="003399"/>
                </a:solidFill>
                <a:latin typeface="Arial" panose="020B0604020202020204" pitchFamily="34" charset="0"/>
                <a:cs typeface="Arial" panose="020B0604020202020204" pitchFamily="34" charset="0"/>
              </a:rPr>
              <a:t>Réparer  </a:t>
            </a:r>
            <a:r>
              <a:rPr sz="1700" dirty="0">
                <a:solidFill>
                  <a:srgbClr val="003399"/>
                </a:solidFill>
                <a:latin typeface="Arial" panose="020B0604020202020204" pitchFamily="34" charset="0"/>
                <a:cs typeface="Arial" panose="020B0604020202020204" pitchFamily="34" charset="0"/>
              </a:rPr>
              <a:t>Perspective curative  Minimiser les  conséquences</a:t>
            </a:r>
            <a:endParaRPr sz="1700">
              <a:latin typeface="Arial" panose="020B0604020202020204" pitchFamily="34" charset="0"/>
              <a:cs typeface="Arial" panose="020B0604020202020204" pitchFamily="34" charset="0"/>
            </a:endParaRPr>
          </a:p>
        </p:txBody>
      </p:sp>
      <p:sp>
        <p:nvSpPr>
          <p:cNvPr id="12" name="object 12"/>
          <p:cNvSpPr txBox="1">
            <a:spLocks noGrp="1"/>
          </p:cNvSpPr>
          <p:nvPr>
            <p:ph type="title"/>
          </p:nvPr>
        </p:nvSpPr>
        <p:spPr>
          <a:xfrm>
            <a:off x="356787" y="255250"/>
            <a:ext cx="4902200" cy="711200"/>
          </a:xfrm>
          <a:prstGeom prst="rect">
            <a:avLst/>
          </a:prstGeom>
        </p:spPr>
        <p:txBody>
          <a:bodyPr vert="horz" wrap="square" lIns="0" tIns="12700" rIns="0" bIns="0" rtlCol="0">
            <a:spAutoFit/>
          </a:bodyPr>
          <a:lstStyle/>
          <a:p>
            <a:pPr marL="12700">
              <a:lnSpc>
                <a:spcPct val="100000"/>
              </a:lnSpc>
              <a:spcBef>
                <a:spcPts val="100"/>
              </a:spcBef>
            </a:pPr>
            <a:r>
              <a:rPr sz="4500" spc="-150" dirty="0">
                <a:solidFill>
                  <a:srgbClr val="78BDBC"/>
                </a:solidFill>
              </a:rPr>
              <a:t>LA</a:t>
            </a:r>
            <a:r>
              <a:rPr sz="4500" spc="-375" dirty="0">
                <a:solidFill>
                  <a:srgbClr val="78BDBC"/>
                </a:solidFill>
              </a:rPr>
              <a:t> </a:t>
            </a:r>
            <a:r>
              <a:rPr sz="4500" spc="-229" dirty="0">
                <a:solidFill>
                  <a:srgbClr val="78BDBC"/>
                </a:solidFill>
              </a:rPr>
              <a:t>PRÉVENTION</a:t>
            </a:r>
            <a:endParaRPr sz="4500"/>
          </a:p>
        </p:txBody>
      </p:sp>
      <p:grpSp>
        <p:nvGrpSpPr>
          <p:cNvPr id="13" name="object 13"/>
          <p:cNvGrpSpPr/>
          <p:nvPr/>
        </p:nvGrpSpPr>
        <p:grpSpPr>
          <a:xfrm>
            <a:off x="6662074" y="177997"/>
            <a:ext cx="3000375" cy="2394585"/>
            <a:chOff x="6662074" y="177997"/>
            <a:chExt cx="3000375" cy="2394585"/>
          </a:xfrm>
        </p:grpSpPr>
        <p:sp>
          <p:nvSpPr>
            <p:cNvPr id="14" name="object 14"/>
            <p:cNvSpPr/>
            <p:nvPr/>
          </p:nvSpPr>
          <p:spPr>
            <a:xfrm>
              <a:off x="7103928" y="177997"/>
              <a:ext cx="1933170" cy="1889130"/>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8404339" y="342404"/>
              <a:ext cx="617220" cy="1494790"/>
            </a:xfrm>
            <a:custGeom>
              <a:avLst/>
              <a:gdLst/>
              <a:ahLst/>
              <a:cxnLst/>
              <a:rect l="l" t="t" r="r" b="b"/>
              <a:pathLst>
                <a:path w="617220" h="1494789">
                  <a:moveTo>
                    <a:pt x="616635" y="1427365"/>
                  </a:moveTo>
                  <a:lnTo>
                    <a:pt x="172186" y="1427365"/>
                  </a:lnTo>
                  <a:lnTo>
                    <a:pt x="172186" y="1118184"/>
                  </a:lnTo>
                  <a:lnTo>
                    <a:pt x="549160" y="1118184"/>
                  </a:lnTo>
                  <a:lnTo>
                    <a:pt x="549160" y="1097267"/>
                  </a:lnTo>
                  <a:lnTo>
                    <a:pt x="172186" y="1097267"/>
                  </a:lnTo>
                  <a:lnTo>
                    <a:pt x="172186" y="962431"/>
                  </a:lnTo>
                  <a:lnTo>
                    <a:pt x="549160" y="962431"/>
                  </a:lnTo>
                  <a:lnTo>
                    <a:pt x="549160" y="895019"/>
                  </a:lnTo>
                  <a:lnTo>
                    <a:pt x="172186" y="895019"/>
                  </a:lnTo>
                  <a:lnTo>
                    <a:pt x="172186" y="767156"/>
                  </a:lnTo>
                  <a:lnTo>
                    <a:pt x="549160" y="767156"/>
                  </a:lnTo>
                  <a:lnTo>
                    <a:pt x="549160" y="743915"/>
                  </a:lnTo>
                  <a:lnTo>
                    <a:pt x="172186" y="743915"/>
                  </a:lnTo>
                  <a:lnTo>
                    <a:pt x="172186" y="616038"/>
                  </a:lnTo>
                  <a:lnTo>
                    <a:pt x="549160" y="616038"/>
                  </a:lnTo>
                  <a:lnTo>
                    <a:pt x="549160" y="550964"/>
                  </a:lnTo>
                  <a:lnTo>
                    <a:pt x="172186" y="550964"/>
                  </a:lnTo>
                  <a:lnTo>
                    <a:pt x="172186" y="44932"/>
                  </a:lnTo>
                  <a:lnTo>
                    <a:pt x="170789" y="27978"/>
                  </a:lnTo>
                  <a:lnTo>
                    <a:pt x="166763" y="13639"/>
                  </a:lnTo>
                  <a:lnTo>
                    <a:pt x="160362" y="3708"/>
                  </a:lnTo>
                  <a:lnTo>
                    <a:pt x="151841" y="0"/>
                  </a:lnTo>
                  <a:lnTo>
                    <a:pt x="29527" y="0"/>
                  </a:lnTo>
                  <a:lnTo>
                    <a:pt x="19900" y="3708"/>
                  </a:lnTo>
                  <a:lnTo>
                    <a:pt x="10896" y="13639"/>
                  </a:lnTo>
                  <a:lnTo>
                    <a:pt x="3822" y="27978"/>
                  </a:lnTo>
                  <a:lnTo>
                    <a:pt x="0" y="44932"/>
                  </a:lnTo>
                  <a:lnTo>
                    <a:pt x="0" y="1457172"/>
                  </a:lnTo>
                  <a:lnTo>
                    <a:pt x="12" y="1468056"/>
                  </a:lnTo>
                  <a:lnTo>
                    <a:pt x="2108" y="1478457"/>
                  </a:lnTo>
                  <a:lnTo>
                    <a:pt x="7848" y="1486954"/>
                  </a:lnTo>
                  <a:lnTo>
                    <a:pt x="16344" y="1492681"/>
                  </a:lnTo>
                  <a:lnTo>
                    <a:pt x="26758" y="1494790"/>
                  </a:lnTo>
                  <a:lnTo>
                    <a:pt x="597954" y="1494790"/>
                  </a:lnTo>
                  <a:lnTo>
                    <a:pt x="605929" y="1492973"/>
                  </a:lnTo>
                  <a:lnTo>
                    <a:pt x="611797" y="1488109"/>
                  </a:lnTo>
                  <a:lnTo>
                    <a:pt x="615403" y="1481074"/>
                  </a:lnTo>
                  <a:lnTo>
                    <a:pt x="616635" y="1472742"/>
                  </a:lnTo>
                  <a:lnTo>
                    <a:pt x="616635" y="1427365"/>
                  </a:lnTo>
                  <a:close/>
                </a:path>
              </a:pathLst>
            </a:custGeom>
            <a:solidFill>
              <a:srgbClr val="90B3FA"/>
            </a:solidFill>
          </p:spPr>
          <p:txBody>
            <a:bodyPr wrap="square" lIns="0" tIns="0" rIns="0" bIns="0" rtlCol="0"/>
            <a:lstStyle/>
            <a:p>
              <a:endParaRPr/>
            </a:p>
          </p:txBody>
        </p:sp>
        <p:sp>
          <p:nvSpPr>
            <p:cNvPr id="16" name="object 16"/>
            <p:cNvSpPr/>
            <p:nvPr/>
          </p:nvSpPr>
          <p:spPr>
            <a:xfrm>
              <a:off x="8411323" y="251736"/>
              <a:ext cx="153582" cy="113907"/>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8851113" y="470253"/>
              <a:ext cx="170180" cy="1325245"/>
            </a:xfrm>
            <a:custGeom>
              <a:avLst/>
              <a:gdLst/>
              <a:ahLst/>
              <a:cxnLst/>
              <a:rect l="l" t="t" r="r" b="b"/>
              <a:pathLst>
                <a:path w="170179" h="1325245">
                  <a:moveTo>
                    <a:pt x="169871" y="1325084"/>
                  </a:moveTo>
                  <a:lnTo>
                    <a:pt x="9027" y="1325084"/>
                  </a:lnTo>
                  <a:lnTo>
                    <a:pt x="0" y="1316708"/>
                  </a:lnTo>
                  <a:lnTo>
                    <a:pt x="0" y="40397"/>
                  </a:lnTo>
                  <a:lnTo>
                    <a:pt x="2649" y="25156"/>
                  </a:lnTo>
                  <a:lnTo>
                    <a:pt x="9426" y="12262"/>
                  </a:lnTo>
                  <a:lnTo>
                    <a:pt x="18571" y="3335"/>
                  </a:lnTo>
                  <a:lnTo>
                    <a:pt x="28327" y="0"/>
                  </a:lnTo>
                  <a:lnTo>
                    <a:pt x="150659" y="0"/>
                  </a:lnTo>
                  <a:lnTo>
                    <a:pt x="158994" y="3335"/>
                  </a:lnTo>
                  <a:lnTo>
                    <a:pt x="165006" y="12262"/>
                  </a:lnTo>
                  <a:lnTo>
                    <a:pt x="168647" y="25156"/>
                  </a:lnTo>
                  <a:lnTo>
                    <a:pt x="169871" y="40397"/>
                  </a:lnTo>
                  <a:lnTo>
                    <a:pt x="169871" y="1325084"/>
                  </a:lnTo>
                  <a:close/>
                </a:path>
              </a:pathLst>
            </a:custGeom>
            <a:solidFill>
              <a:srgbClr val="90B3FA"/>
            </a:solidFill>
          </p:spPr>
          <p:txBody>
            <a:bodyPr wrap="square" lIns="0" tIns="0" rIns="0" bIns="0" rtlCol="0"/>
            <a:lstStyle/>
            <a:p>
              <a:endParaRPr/>
            </a:p>
          </p:txBody>
        </p:sp>
        <p:sp>
          <p:nvSpPr>
            <p:cNvPr id="18" name="object 18"/>
            <p:cNvSpPr/>
            <p:nvPr/>
          </p:nvSpPr>
          <p:spPr>
            <a:xfrm>
              <a:off x="8855760" y="356346"/>
              <a:ext cx="153589" cy="146462"/>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8148392" y="291258"/>
              <a:ext cx="179172" cy="132509"/>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7122198" y="286613"/>
              <a:ext cx="1222375" cy="1541780"/>
            </a:xfrm>
            <a:custGeom>
              <a:avLst/>
              <a:gdLst/>
              <a:ahLst/>
              <a:cxnLst/>
              <a:rect l="l" t="t" r="r" b="b"/>
              <a:pathLst>
                <a:path w="1222375" h="1541780">
                  <a:moveTo>
                    <a:pt x="1222133" y="1148410"/>
                  </a:moveTo>
                  <a:lnTo>
                    <a:pt x="1219314" y="1144054"/>
                  </a:lnTo>
                  <a:lnTo>
                    <a:pt x="1219314" y="142036"/>
                  </a:lnTo>
                  <a:lnTo>
                    <a:pt x="1218323" y="130276"/>
                  </a:lnTo>
                  <a:lnTo>
                    <a:pt x="1215021" y="120586"/>
                  </a:lnTo>
                  <a:lnTo>
                    <a:pt x="1208976" y="114007"/>
                  </a:lnTo>
                  <a:lnTo>
                    <a:pt x="1199718" y="111594"/>
                  </a:lnTo>
                  <a:lnTo>
                    <a:pt x="1057617" y="111594"/>
                  </a:lnTo>
                  <a:lnTo>
                    <a:pt x="1046518" y="114007"/>
                  </a:lnTo>
                  <a:lnTo>
                    <a:pt x="1036396" y="120586"/>
                  </a:lnTo>
                  <a:lnTo>
                    <a:pt x="1029030" y="130276"/>
                  </a:lnTo>
                  <a:lnTo>
                    <a:pt x="1026185" y="142036"/>
                  </a:lnTo>
                  <a:lnTo>
                    <a:pt x="1026185" y="299885"/>
                  </a:lnTo>
                  <a:lnTo>
                    <a:pt x="1026185" y="378929"/>
                  </a:lnTo>
                  <a:lnTo>
                    <a:pt x="1026185" y="906640"/>
                  </a:lnTo>
                  <a:lnTo>
                    <a:pt x="193141" y="906640"/>
                  </a:lnTo>
                  <a:lnTo>
                    <a:pt x="193141" y="378929"/>
                  </a:lnTo>
                  <a:lnTo>
                    <a:pt x="1026185" y="378929"/>
                  </a:lnTo>
                  <a:lnTo>
                    <a:pt x="1026185" y="299885"/>
                  </a:lnTo>
                  <a:lnTo>
                    <a:pt x="193141" y="299885"/>
                  </a:lnTo>
                  <a:lnTo>
                    <a:pt x="193141" y="43738"/>
                  </a:lnTo>
                  <a:lnTo>
                    <a:pt x="191935" y="26835"/>
                  </a:lnTo>
                  <a:lnTo>
                    <a:pt x="188175" y="12915"/>
                  </a:lnTo>
                  <a:lnTo>
                    <a:pt x="181673" y="3479"/>
                  </a:lnTo>
                  <a:lnTo>
                    <a:pt x="172212" y="0"/>
                  </a:lnTo>
                  <a:lnTo>
                    <a:pt x="30111" y="0"/>
                  </a:lnTo>
                  <a:lnTo>
                    <a:pt x="19215" y="3479"/>
                  </a:lnTo>
                  <a:lnTo>
                    <a:pt x="9550" y="12915"/>
                  </a:lnTo>
                  <a:lnTo>
                    <a:pt x="2641" y="26835"/>
                  </a:lnTo>
                  <a:lnTo>
                    <a:pt x="0" y="43738"/>
                  </a:lnTo>
                  <a:lnTo>
                    <a:pt x="0" y="1482725"/>
                  </a:lnTo>
                  <a:lnTo>
                    <a:pt x="2336" y="1484274"/>
                  </a:lnTo>
                  <a:lnTo>
                    <a:pt x="2336" y="1504188"/>
                  </a:lnTo>
                  <a:lnTo>
                    <a:pt x="5245" y="1518627"/>
                  </a:lnTo>
                  <a:lnTo>
                    <a:pt x="13208" y="1530413"/>
                  </a:lnTo>
                  <a:lnTo>
                    <a:pt x="25006" y="1538363"/>
                  </a:lnTo>
                  <a:lnTo>
                    <a:pt x="39458" y="1541272"/>
                  </a:lnTo>
                  <a:lnTo>
                    <a:pt x="886548" y="1541272"/>
                  </a:lnTo>
                  <a:lnTo>
                    <a:pt x="886548" y="1466888"/>
                  </a:lnTo>
                  <a:lnTo>
                    <a:pt x="193141" y="1466888"/>
                  </a:lnTo>
                  <a:lnTo>
                    <a:pt x="193141" y="1008926"/>
                  </a:lnTo>
                  <a:lnTo>
                    <a:pt x="1026185" y="1008926"/>
                  </a:lnTo>
                  <a:lnTo>
                    <a:pt x="1026185" y="1148410"/>
                  </a:lnTo>
                  <a:lnTo>
                    <a:pt x="1222133" y="1148410"/>
                  </a:lnTo>
                  <a:close/>
                </a:path>
              </a:pathLst>
            </a:custGeom>
            <a:solidFill>
              <a:srgbClr val="90B3FA"/>
            </a:solidFill>
          </p:spPr>
          <p:txBody>
            <a:bodyPr wrap="square" lIns="0" tIns="0" rIns="0" bIns="0" rtlCol="0"/>
            <a:lstStyle/>
            <a:p>
              <a:endParaRPr/>
            </a:p>
          </p:txBody>
        </p:sp>
        <p:sp>
          <p:nvSpPr>
            <p:cNvPr id="21" name="object 21"/>
            <p:cNvSpPr/>
            <p:nvPr/>
          </p:nvSpPr>
          <p:spPr>
            <a:xfrm>
              <a:off x="7122210" y="179672"/>
              <a:ext cx="181500" cy="132510"/>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7629477" y="546975"/>
              <a:ext cx="195580" cy="1229995"/>
            </a:xfrm>
            <a:custGeom>
              <a:avLst/>
              <a:gdLst/>
              <a:ahLst/>
              <a:cxnLst/>
              <a:rect l="l" t="t" r="r" b="b"/>
              <a:pathLst>
                <a:path w="195579" h="1229995">
                  <a:moveTo>
                    <a:pt x="195461" y="1229763"/>
                  </a:moveTo>
                  <a:lnTo>
                    <a:pt x="9520" y="1229763"/>
                  </a:lnTo>
                  <a:lnTo>
                    <a:pt x="0" y="1224485"/>
                  </a:lnTo>
                  <a:lnTo>
                    <a:pt x="0" y="35990"/>
                  </a:lnTo>
                  <a:lnTo>
                    <a:pt x="2926" y="22051"/>
                  </a:lnTo>
                  <a:lnTo>
                    <a:pt x="10466" y="10603"/>
                  </a:lnTo>
                  <a:lnTo>
                    <a:pt x="20760" y="2851"/>
                  </a:lnTo>
                  <a:lnTo>
                    <a:pt x="31948" y="0"/>
                  </a:lnTo>
                  <a:lnTo>
                    <a:pt x="174046" y="0"/>
                  </a:lnTo>
                  <a:lnTo>
                    <a:pt x="183585" y="2851"/>
                  </a:lnTo>
                  <a:lnTo>
                    <a:pt x="190259" y="10603"/>
                  </a:lnTo>
                  <a:lnTo>
                    <a:pt x="194179" y="22051"/>
                  </a:lnTo>
                  <a:lnTo>
                    <a:pt x="195461" y="35990"/>
                  </a:lnTo>
                  <a:lnTo>
                    <a:pt x="195461" y="1229763"/>
                  </a:lnTo>
                  <a:close/>
                </a:path>
              </a:pathLst>
            </a:custGeom>
            <a:solidFill>
              <a:srgbClr val="90B3FA"/>
            </a:solidFill>
          </p:spPr>
          <p:txBody>
            <a:bodyPr wrap="square" lIns="0" tIns="0" rIns="0" bIns="0" rtlCol="0"/>
            <a:lstStyle/>
            <a:p>
              <a:endParaRPr/>
            </a:p>
          </p:txBody>
        </p:sp>
        <p:sp>
          <p:nvSpPr>
            <p:cNvPr id="23" name="object 23"/>
            <p:cNvSpPr/>
            <p:nvPr/>
          </p:nvSpPr>
          <p:spPr>
            <a:xfrm>
              <a:off x="7629477" y="412139"/>
              <a:ext cx="179172" cy="139490"/>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8048584" y="504364"/>
              <a:ext cx="731520" cy="1346200"/>
            </a:xfrm>
            <a:custGeom>
              <a:avLst/>
              <a:gdLst/>
              <a:ahLst/>
              <a:cxnLst/>
              <a:rect l="l" t="t" r="r" b="b"/>
              <a:pathLst>
                <a:path w="731520" h="1346200">
                  <a:moveTo>
                    <a:pt x="321084" y="1346042"/>
                  </a:moveTo>
                  <a:lnTo>
                    <a:pt x="249351" y="1330674"/>
                  </a:lnTo>
                  <a:lnTo>
                    <a:pt x="184032" y="1290197"/>
                  </a:lnTo>
                  <a:lnTo>
                    <a:pt x="154071" y="1262017"/>
                  </a:lnTo>
                  <a:lnTo>
                    <a:pt x="126170" y="1229365"/>
                  </a:lnTo>
                  <a:lnTo>
                    <a:pt x="100524" y="1192858"/>
                  </a:lnTo>
                  <a:lnTo>
                    <a:pt x="77328" y="1153114"/>
                  </a:lnTo>
                  <a:lnTo>
                    <a:pt x="56779" y="1110750"/>
                  </a:lnTo>
                  <a:lnTo>
                    <a:pt x="39071" y="1066382"/>
                  </a:lnTo>
                  <a:lnTo>
                    <a:pt x="24400" y="1020628"/>
                  </a:lnTo>
                  <a:lnTo>
                    <a:pt x="12963" y="974105"/>
                  </a:lnTo>
                  <a:lnTo>
                    <a:pt x="4953" y="927431"/>
                  </a:lnTo>
                  <a:lnTo>
                    <a:pt x="567" y="881222"/>
                  </a:lnTo>
                  <a:lnTo>
                    <a:pt x="0" y="836095"/>
                  </a:lnTo>
                  <a:lnTo>
                    <a:pt x="3447" y="792668"/>
                  </a:lnTo>
                  <a:lnTo>
                    <a:pt x="11105" y="751558"/>
                  </a:lnTo>
                  <a:lnTo>
                    <a:pt x="23168" y="713382"/>
                  </a:lnTo>
                  <a:lnTo>
                    <a:pt x="39832" y="678757"/>
                  </a:lnTo>
                  <a:lnTo>
                    <a:pt x="68191" y="640084"/>
                  </a:lnTo>
                  <a:lnTo>
                    <a:pt x="99854" y="609500"/>
                  </a:lnTo>
                  <a:lnTo>
                    <a:pt x="132511" y="581712"/>
                  </a:lnTo>
                  <a:lnTo>
                    <a:pt x="163850" y="551427"/>
                  </a:lnTo>
                  <a:lnTo>
                    <a:pt x="191560" y="513350"/>
                  </a:lnTo>
                  <a:lnTo>
                    <a:pt x="213331" y="462190"/>
                  </a:lnTo>
                  <a:lnTo>
                    <a:pt x="223803" y="407016"/>
                  </a:lnTo>
                  <a:lnTo>
                    <a:pt x="222714" y="359589"/>
                  </a:lnTo>
                  <a:lnTo>
                    <a:pt x="215982" y="316628"/>
                  </a:lnTo>
                  <a:lnTo>
                    <a:pt x="209529" y="274849"/>
                  </a:lnTo>
                  <a:lnTo>
                    <a:pt x="209273" y="230969"/>
                  </a:lnTo>
                  <a:lnTo>
                    <a:pt x="221133" y="181706"/>
                  </a:lnTo>
                  <a:lnTo>
                    <a:pt x="238911" y="144146"/>
                  </a:lnTo>
                  <a:lnTo>
                    <a:pt x="263260" y="108115"/>
                  </a:lnTo>
                  <a:lnTo>
                    <a:pt x="293262" y="75016"/>
                  </a:lnTo>
                  <a:lnTo>
                    <a:pt x="328005" y="46252"/>
                  </a:lnTo>
                  <a:lnTo>
                    <a:pt x="366571" y="23226"/>
                  </a:lnTo>
                  <a:lnTo>
                    <a:pt x="408046" y="7340"/>
                  </a:lnTo>
                  <a:lnTo>
                    <a:pt x="451515" y="0"/>
                  </a:lnTo>
                  <a:lnTo>
                    <a:pt x="496062" y="2606"/>
                  </a:lnTo>
                  <a:lnTo>
                    <a:pt x="541620" y="16941"/>
                  </a:lnTo>
                  <a:lnTo>
                    <a:pt x="582333" y="41357"/>
                  </a:lnTo>
                  <a:lnTo>
                    <a:pt x="618055" y="73808"/>
                  </a:lnTo>
                  <a:lnTo>
                    <a:pt x="648643" y="112251"/>
                  </a:lnTo>
                  <a:lnTo>
                    <a:pt x="673951" y="154640"/>
                  </a:lnTo>
                  <a:lnTo>
                    <a:pt x="693836" y="198932"/>
                  </a:lnTo>
                  <a:lnTo>
                    <a:pt x="708153" y="243080"/>
                  </a:lnTo>
                  <a:lnTo>
                    <a:pt x="716758" y="285042"/>
                  </a:lnTo>
                  <a:lnTo>
                    <a:pt x="719411" y="332383"/>
                  </a:lnTo>
                  <a:lnTo>
                    <a:pt x="714384" y="372491"/>
                  </a:lnTo>
                  <a:lnTo>
                    <a:pt x="704432" y="409154"/>
                  </a:lnTo>
                  <a:lnTo>
                    <a:pt x="692313" y="446160"/>
                  </a:lnTo>
                  <a:lnTo>
                    <a:pt x="680784" y="487297"/>
                  </a:lnTo>
                  <a:lnTo>
                    <a:pt x="672600" y="536353"/>
                  </a:lnTo>
                  <a:lnTo>
                    <a:pt x="670519" y="597116"/>
                  </a:lnTo>
                  <a:lnTo>
                    <a:pt x="675607" y="654894"/>
                  </a:lnTo>
                  <a:lnTo>
                    <a:pt x="685726" y="700611"/>
                  </a:lnTo>
                  <a:lnTo>
                    <a:pt x="698566" y="738655"/>
                  </a:lnTo>
                  <a:lnTo>
                    <a:pt x="711818" y="773415"/>
                  </a:lnTo>
                  <a:lnTo>
                    <a:pt x="723173" y="809281"/>
                  </a:lnTo>
                  <a:lnTo>
                    <a:pt x="730323" y="850640"/>
                  </a:lnTo>
                  <a:lnTo>
                    <a:pt x="731296" y="892339"/>
                  </a:lnTo>
                  <a:lnTo>
                    <a:pt x="726784" y="934984"/>
                  </a:lnTo>
                  <a:lnTo>
                    <a:pt x="717202" y="978067"/>
                  </a:lnTo>
                  <a:lnTo>
                    <a:pt x="702968" y="1021077"/>
                  </a:lnTo>
                  <a:lnTo>
                    <a:pt x="684499" y="1063504"/>
                  </a:lnTo>
                  <a:lnTo>
                    <a:pt x="662213" y="1104840"/>
                  </a:lnTo>
                  <a:lnTo>
                    <a:pt x="636525" y="1144575"/>
                  </a:lnTo>
                  <a:lnTo>
                    <a:pt x="607853" y="1182198"/>
                  </a:lnTo>
                  <a:lnTo>
                    <a:pt x="576613" y="1217201"/>
                  </a:lnTo>
                  <a:lnTo>
                    <a:pt x="543224" y="1249074"/>
                  </a:lnTo>
                  <a:lnTo>
                    <a:pt x="508101" y="1277307"/>
                  </a:lnTo>
                  <a:lnTo>
                    <a:pt x="471662" y="1301391"/>
                  </a:lnTo>
                  <a:lnTo>
                    <a:pt x="434324" y="1320816"/>
                  </a:lnTo>
                  <a:lnTo>
                    <a:pt x="396504" y="1335073"/>
                  </a:lnTo>
                  <a:lnTo>
                    <a:pt x="358618" y="1343651"/>
                  </a:lnTo>
                  <a:lnTo>
                    <a:pt x="321084" y="1346042"/>
                  </a:lnTo>
                  <a:close/>
                </a:path>
              </a:pathLst>
            </a:custGeom>
            <a:solidFill>
              <a:srgbClr val="7D97F4"/>
            </a:solidFill>
          </p:spPr>
          <p:txBody>
            <a:bodyPr wrap="square" lIns="0" tIns="0" rIns="0" bIns="0" rtlCol="0"/>
            <a:lstStyle/>
            <a:p>
              <a:endParaRPr/>
            </a:p>
          </p:txBody>
        </p:sp>
        <p:sp>
          <p:nvSpPr>
            <p:cNvPr id="25" name="object 25"/>
            <p:cNvSpPr/>
            <p:nvPr/>
          </p:nvSpPr>
          <p:spPr>
            <a:xfrm>
              <a:off x="8092994" y="548202"/>
              <a:ext cx="642620" cy="1258570"/>
            </a:xfrm>
            <a:custGeom>
              <a:avLst/>
              <a:gdLst/>
              <a:ahLst/>
              <a:cxnLst/>
              <a:rect l="l" t="t" r="r" b="b"/>
              <a:pathLst>
                <a:path w="642620" h="1258570">
                  <a:moveTo>
                    <a:pt x="289973" y="1258102"/>
                  </a:moveTo>
                  <a:lnTo>
                    <a:pt x="249189" y="1254984"/>
                  </a:lnTo>
                  <a:lnTo>
                    <a:pt x="210289" y="1240977"/>
                  </a:lnTo>
                  <a:lnTo>
                    <a:pt x="171830" y="1215955"/>
                  </a:lnTo>
                  <a:lnTo>
                    <a:pt x="138796" y="1185076"/>
                  </a:lnTo>
                  <a:lnTo>
                    <a:pt x="107982" y="1147367"/>
                  </a:lnTo>
                  <a:lnTo>
                    <a:pt x="79911" y="1103740"/>
                  </a:lnTo>
                  <a:lnTo>
                    <a:pt x="55102" y="1055103"/>
                  </a:lnTo>
                  <a:lnTo>
                    <a:pt x="34077" y="1002366"/>
                  </a:lnTo>
                  <a:lnTo>
                    <a:pt x="17358" y="946438"/>
                  </a:lnTo>
                  <a:lnTo>
                    <a:pt x="5845" y="889847"/>
                  </a:lnTo>
                  <a:lnTo>
                    <a:pt x="76" y="835296"/>
                  </a:lnTo>
                  <a:lnTo>
                    <a:pt x="0" y="783761"/>
                  </a:lnTo>
                  <a:lnTo>
                    <a:pt x="5561" y="736219"/>
                  </a:lnTo>
                  <a:lnTo>
                    <a:pt x="16708" y="693645"/>
                  </a:lnTo>
                  <a:lnTo>
                    <a:pt x="33387" y="657017"/>
                  </a:lnTo>
                  <a:lnTo>
                    <a:pt x="63597" y="617990"/>
                  </a:lnTo>
                  <a:lnTo>
                    <a:pt x="100172" y="585271"/>
                  </a:lnTo>
                  <a:lnTo>
                    <a:pt x="131004" y="558371"/>
                  </a:lnTo>
                  <a:lnTo>
                    <a:pt x="161391" y="526131"/>
                  </a:lnTo>
                  <a:lnTo>
                    <a:pt x="188870" y="484913"/>
                  </a:lnTo>
                  <a:lnTo>
                    <a:pt x="210978" y="431083"/>
                  </a:lnTo>
                  <a:lnTo>
                    <a:pt x="221693" y="381927"/>
                  </a:lnTo>
                  <a:lnTo>
                    <a:pt x="223942" y="338755"/>
                  </a:lnTo>
                  <a:lnTo>
                    <a:pt x="220685" y="300319"/>
                  </a:lnTo>
                  <a:lnTo>
                    <a:pt x="214880" y="265375"/>
                  </a:lnTo>
                  <a:lnTo>
                    <a:pt x="210146" y="237201"/>
                  </a:lnTo>
                  <a:lnTo>
                    <a:pt x="207823" y="210323"/>
                  </a:lnTo>
                  <a:lnTo>
                    <a:pt x="217870" y="153272"/>
                  </a:lnTo>
                  <a:lnTo>
                    <a:pt x="254124" y="90538"/>
                  </a:lnTo>
                  <a:lnTo>
                    <a:pt x="309041" y="38203"/>
                  </a:lnTo>
                  <a:lnTo>
                    <a:pt x="342536" y="18329"/>
                  </a:lnTo>
                  <a:lnTo>
                    <a:pt x="410777" y="0"/>
                  </a:lnTo>
                  <a:lnTo>
                    <a:pt x="443864" y="1988"/>
                  </a:lnTo>
                  <a:lnTo>
                    <a:pt x="480957" y="13992"/>
                  </a:lnTo>
                  <a:lnTo>
                    <a:pt x="516213" y="36261"/>
                  </a:lnTo>
                  <a:lnTo>
                    <a:pt x="551629" y="71576"/>
                  </a:lnTo>
                  <a:lnTo>
                    <a:pt x="580843" y="113762"/>
                  </a:lnTo>
                  <a:lnTo>
                    <a:pt x="603611" y="159401"/>
                  </a:lnTo>
                  <a:lnTo>
                    <a:pt x="619688" y="205075"/>
                  </a:lnTo>
                  <a:lnTo>
                    <a:pt x="628833" y="247364"/>
                  </a:lnTo>
                  <a:lnTo>
                    <a:pt x="631233" y="282164"/>
                  </a:lnTo>
                  <a:lnTo>
                    <a:pt x="628425" y="312205"/>
                  </a:lnTo>
                  <a:lnTo>
                    <a:pt x="621664" y="340518"/>
                  </a:lnTo>
                  <a:lnTo>
                    <a:pt x="612202" y="370133"/>
                  </a:lnTo>
                  <a:lnTo>
                    <a:pt x="601075" y="405127"/>
                  </a:lnTo>
                  <a:lnTo>
                    <a:pt x="590864" y="446152"/>
                  </a:lnTo>
                  <a:lnTo>
                    <a:pt x="583811" y="495258"/>
                  </a:lnTo>
                  <a:lnTo>
                    <a:pt x="582163" y="554495"/>
                  </a:lnTo>
                  <a:lnTo>
                    <a:pt x="586587" y="609904"/>
                  </a:lnTo>
                  <a:lnTo>
                    <a:pt x="595299" y="655029"/>
                  </a:lnTo>
                  <a:lnTo>
                    <a:pt x="606603" y="692604"/>
                  </a:lnTo>
                  <a:lnTo>
                    <a:pt x="618800" y="725359"/>
                  </a:lnTo>
                  <a:lnTo>
                    <a:pt x="626597" y="745921"/>
                  </a:lnTo>
                  <a:lnTo>
                    <a:pt x="633386" y="766239"/>
                  </a:lnTo>
                  <a:lnTo>
                    <a:pt x="638721" y="787503"/>
                  </a:lnTo>
                  <a:lnTo>
                    <a:pt x="642152" y="810904"/>
                  </a:lnTo>
                  <a:lnTo>
                    <a:pt x="642436" y="854876"/>
                  </a:lnTo>
                  <a:lnTo>
                    <a:pt x="635612" y="901104"/>
                  </a:lnTo>
                  <a:lnTo>
                    <a:pt x="622147" y="948604"/>
                  </a:lnTo>
                  <a:lnTo>
                    <a:pt x="602509" y="996391"/>
                  </a:lnTo>
                  <a:lnTo>
                    <a:pt x="577165" y="1043479"/>
                  </a:lnTo>
                  <a:lnTo>
                    <a:pt x="546582" y="1088884"/>
                  </a:lnTo>
                  <a:lnTo>
                    <a:pt x="511227" y="1131621"/>
                  </a:lnTo>
                  <a:lnTo>
                    <a:pt x="471569" y="1170704"/>
                  </a:lnTo>
                  <a:lnTo>
                    <a:pt x="425398" y="1206777"/>
                  </a:lnTo>
                  <a:lnTo>
                    <a:pt x="379075" y="1233620"/>
                  </a:lnTo>
                  <a:lnTo>
                    <a:pt x="333601" y="1250854"/>
                  </a:lnTo>
                  <a:lnTo>
                    <a:pt x="289973" y="1258102"/>
                  </a:lnTo>
                  <a:close/>
                </a:path>
              </a:pathLst>
            </a:custGeom>
            <a:solidFill>
              <a:srgbClr val="BDD0FA"/>
            </a:solidFill>
          </p:spPr>
          <p:txBody>
            <a:bodyPr wrap="square" lIns="0" tIns="0" rIns="0" bIns="0" rtlCol="0"/>
            <a:lstStyle/>
            <a:p>
              <a:endParaRPr/>
            </a:p>
          </p:txBody>
        </p:sp>
        <p:sp>
          <p:nvSpPr>
            <p:cNvPr id="26" name="object 26"/>
            <p:cNvSpPr/>
            <p:nvPr/>
          </p:nvSpPr>
          <p:spPr>
            <a:xfrm>
              <a:off x="8343847" y="636313"/>
              <a:ext cx="206375" cy="1098550"/>
            </a:xfrm>
            <a:custGeom>
              <a:avLst/>
              <a:gdLst/>
              <a:ahLst/>
              <a:cxnLst/>
              <a:rect l="l" t="t" r="r" b="b"/>
              <a:pathLst>
                <a:path w="206375" h="1098550">
                  <a:moveTo>
                    <a:pt x="5591" y="1098019"/>
                  </a:moveTo>
                  <a:lnTo>
                    <a:pt x="0" y="1096255"/>
                  </a:lnTo>
                  <a:lnTo>
                    <a:pt x="13398" y="1042101"/>
                  </a:lnTo>
                  <a:lnTo>
                    <a:pt x="26049" y="987824"/>
                  </a:lnTo>
                  <a:lnTo>
                    <a:pt x="38065" y="933437"/>
                  </a:lnTo>
                  <a:lnTo>
                    <a:pt x="49560" y="878953"/>
                  </a:lnTo>
                  <a:lnTo>
                    <a:pt x="60645" y="824386"/>
                  </a:lnTo>
                  <a:lnTo>
                    <a:pt x="67213" y="790204"/>
                  </a:lnTo>
                  <a:lnTo>
                    <a:pt x="70515" y="773120"/>
                  </a:lnTo>
                  <a:lnTo>
                    <a:pt x="73909" y="756058"/>
                  </a:lnTo>
                  <a:lnTo>
                    <a:pt x="89579" y="670453"/>
                  </a:lnTo>
                  <a:lnTo>
                    <a:pt x="91113" y="661886"/>
                  </a:lnTo>
                  <a:lnTo>
                    <a:pt x="92573" y="653303"/>
                  </a:lnTo>
                  <a:lnTo>
                    <a:pt x="104684" y="584736"/>
                  </a:lnTo>
                  <a:lnTo>
                    <a:pt x="107645" y="567580"/>
                  </a:lnTo>
                  <a:lnTo>
                    <a:pt x="113294" y="533216"/>
                  </a:lnTo>
                  <a:lnTo>
                    <a:pt x="116179" y="516046"/>
                  </a:lnTo>
                  <a:lnTo>
                    <a:pt x="122010" y="481721"/>
                  </a:lnTo>
                  <a:lnTo>
                    <a:pt x="133255" y="412969"/>
                  </a:lnTo>
                  <a:lnTo>
                    <a:pt x="155553" y="275390"/>
                  </a:lnTo>
                  <a:lnTo>
                    <a:pt x="164367" y="220321"/>
                  </a:lnTo>
                  <a:lnTo>
                    <a:pt x="173240" y="165245"/>
                  </a:lnTo>
                  <a:lnTo>
                    <a:pt x="182206" y="110164"/>
                  </a:lnTo>
                  <a:lnTo>
                    <a:pt x="191299" y="55081"/>
                  </a:lnTo>
                  <a:lnTo>
                    <a:pt x="200553" y="0"/>
                  </a:lnTo>
                  <a:lnTo>
                    <a:pt x="206377" y="622"/>
                  </a:lnTo>
                  <a:lnTo>
                    <a:pt x="201954" y="70399"/>
                  </a:lnTo>
                  <a:lnTo>
                    <a:pt x="196056" y="140033"/>
                  </a:lnTo>
                  <a:lnTo>
                    <a:pt x="189083" y="209560"/>
                  </a:lnTo>
                  <a:lnTo>
                    <a:pt x="181088" y="278980"/>
                  </a:lnTo>
                  <a:lnTo>
                    <a:pt x="175255" y="325194"/>
                  </a:lnTo>
                  <a:lnTo>
                    <a:pt x="169117" y="371373"/>
                  </a:lnTo>
                  <a:lnTo>
                    <a:pt x="162623" y="417507"/>
                  </a:lnTo>
                  <a:lnTo>
                    <a:pt x="155720" y="463585"/>
                  </a:lnTo>
                  <a:lnTo>
                    <a:pt x="148357" y="509597"/>
                  </a:lnTo>
                  <a:lnTo>
                    <a:pt x="140482" y="555532"/>
                  </a:lnTo>
                  <a:lnTo>
                    <a:pt x="121681" y="658711"/>
                  </a:lnTo>
                  <a:lnTo>
                    <a:pt x="114735" y="692981"/>
                  </a:lnTo>
                  <a:lnTo>
                    <a:pt x="100506" y="761460"/>
                  </a:lnTo>
                  <a:lnTo>
                    <a:pt x="96636" y="778522"/>
                  </a:lnTo>
                  <a:lnTo>
                    <a:pt x="92674" y="795563"/>
                  </a:lnTo>
                  <a:lnTo>
                    <a:pt x="88679" y="812595"/>
                  </a:lnTo>
                  <a:lnTo>
                    <a:pt x="84709" y="829630"/>
                  </a:lnTo>
                  <a:lnTo>
                    <a:pt x="80727" y="846658"/>
                  </a:lnTo>
                  <a:lnTo>
                    <a:pt x="76499" y="863638"/>
                  </a:lnTo>
                  <a:lnTo>
                    <a:pt x="72116" y="880583"/>
                  </a:lnTo>
                  <a:lnTo>
                    <a:pt x="58756" y="931339"/>
                  </a:lnTo>
                  <a:lnTo>
                    <a:pt x="57326" y="936987"/>
                  </a:lnTo>
                  <a:lnTo>
                    <a:pt x="34052" y="1015283"/>
                  </a:lnTo>
                  <a:lnTo>
                    <a:pt x="17210" y="1065033"/>
                  </a:lnTo>
                  <a:lnTo>
                    <a:pt x="11439" y="1081546"/>
                  </a:lnTo>
                  <a:lnTo>
                    <a:pt x="5591" y="1098019"/>
                  </a:lnTo>
                  <a:close/>
                </a:path>
              </a:pathLst>
            </a:custGeom>
            <a:solidFill>
              <a:srgbClr val="D0DEFB"/>
            </a:solidFill>
          </p:spPr>
          <p:txBody>
            <a:bodyPr wrap="square" lIns="0" tIns="0" rIns="0" bIns="0" rtlCol="0"/>
            <a:lstStyle/>
            <a:p>
              <a:endParaRPr/>
            </a:p>
          </p:txBody>
        </p:sp>
        <p:sp>
          <p:nvSpPr>
            <p:cNvPr id="27" name="object 27"/>
            <p:cNvSpPr/>
            <p:nvPr/>
          </p:nvSpPr>
          <p:spPr>
            <a:xfrm>
              <a:off x="8531821" y="659007"/>
              <a:ext cx="162315" cy="421420"/>
            </a:xfrm>
            <a:prstGeom prst="rect">
              <a:avLst/>
            </a:prstGeom>
            <a:blipFill>
              <a:blip r:embed="rId10" cstate="print"/>
              <a:stretch>
                <a:fillRect/>
              </a:stretch>
            </a:blipFill>
          </p:spPr>
          <p:txBody>
            <a:bodyPr wrap="square" lIns="0" tIns="0" rIns="0" bIns="0" rtlCol="0"/>
            <a:lstStyle/>
            <a:p>
              <a:endParaRPr/>
            </a:p>
          </p:txBody>
        </p:sp>
        <p:sp>
          <p:nvSpPr>
            <p:cNvPr id="28" name="object 28"/>
            <p:cNvSpPr/>
            <p:nvPr/>
          </p:nvSpPr>
          <p:spPr>
            <a:xfrm>
              <a:off x="8463858" y="1103046"/>
              <a:ext cx="231140" cy="386145"/>
            </a:xfrm>
            <a:prstGeom prst="rect">
              <a:avLst/>
            </a:prstGeom>
            <a:blipFill>
              <a:blip r:embed="rId11" cstate="print"/>
              <a:stretch>
                <a:fillRect/>
              </a:stretch>
            </a:blipFill>
          </p:spPr>
          <p:txBody>
            <a:bodyPr wrap="square" lIns="0" tIns="0" rIns="0" bIns="0" rtlCol="0"/>
            <a:lstStyle/>
            <a:p>
              <a:endParaRPr/>
            </a:p>
          </p:txBody>
        </p:sp>
        <p:sp>
          <p:nvSpPr>
            <p:cNvPr id="29" name="object 29"/>
            <p:cNvSpPr/>
            <p:nvPr/>
          </p:nvSpPr>
          <p:spPr>
            <a:xfrm>
              <a:off x="8416887" y="1428927"/>
              <a:ext cx="280670" cy="309880"/>
            </a:xfrm>
            <a:custGeom>
              <a:avLst/>
              <a:gdLst/>
              <a:ahLst/>
              <a:cxnLst/>
              <a:rect l="l" t="t" r="r" b="b"/>
              <a:pathLst>
                <a:path w="280670" h="309880">
                  <a:moveTo>
                    <a:pt x="260311" y="105041"/>
                  </a:moveTo>
                  <a:lnTo>
                    <a:pt x="257644" y="103822"/>
                  </a:lnTo>
                  <a:lnTo>
                    <a:pt x="253250" y="112674"/>
                  </a:lnTo>
                  <a:lnTo>
                    <a:pt x="240753" y="134912"/>
                  </a:lnTo>
                  <a:lnTo>
                    <a:pt x="191770" y="202158"/>
                  </a:lnTo>
                  <a:lnTo>
                    <a:pt x="155435" y="238506"/>
                  </a:lnTo>
                  <a:lnTo>
                    <a:pt x="111315" y="270916"/>
                  </a:lnTo>
                  <a:lnTo>
                    <a:pt x="59474" y="295033"/>
                  </a:lnTo>
                  <a:lnTo>
                    <a:pt x="0" y="306539"/>
                  </a:lnTo>
                  <a:lnTo>
                    <a:pt x="177" y="309460"/>
                  </a:lnTo>
                  <a:lnTo>
                    <a:pt x="50850" y="300761"/>
                  </a:lnTo>
                  <a:lnTo>
                    <a:pt x="95834" y="282930"/>
                  </a:lnTo>
                  <a:lnTo>
                    <a:pt x="134937" y="258838"/>
                  </a:lnTo>
                  <a:lnTo>
                    <a:pt x="168046" y="231355"/>
                  </a:lnTo>
                  <a:lnTo>
                    <a:pt x="194970" y="203365"/>
                  </a:lnTo>
                  <a:lnTo>
                    <a:pt x="223266" y="167309"/>
                  </a:lnTo>
                  <a:lnTo>
                    <a:pt x="256057" y="113677"/>
                  </a:lnTo>
                  <a:lnTo>
                    <a:pt x="260311" y="105041"/>
                  </a:lnTo>
                  <a:close/>
                </a:path>
                <a:path w="280670" h="309880">
                  <a:moveTo>
                    <a:pt x="280314" y="1257"/>
                  </a:moveTo>
                  <a:lnTo>
                    <a:pt x="277672" y="0"/>
                  </a:lnTo>
                  <a:lnTo>
                    <a:pt x="272326" y="10096"/>
                  </a:lnTo>
                  <a:lnTo>
                    <a:pt x="256959" y="35140"/>
                  </a:lnTo>
                  <a:lnTo>
                    <a:pt x="231444" y="69481"/>
                  </a:lnTo>
                  <a:lnTo>
                    <a:pt x="195694" y="107492"/>
                  </a:lnTo>
                  <a:lnTo>
                    <a:pt x="149618" y="143522"/>
                  </a:lnTo>
                  <a:lnTo>
                    <a:pt x="93103" y="171932"/>
                  </a:lnTo>
                  <a:lnTo>
                    <a:pt x="26047" y="187071"/>
                  </a:lnTo>
                  <a:lnTo>
                    <a:pt x="26327" y="189979"/>
                  </a:lnTo>
                  <a:lnTo>
                    <a:pt x="94043" y="174701"/>
                  </a:lnTo>
                  <a:lnTo>
                    <a:pt x="151091" y="146037"/>
                  </a:lnTo>
                  <a:lnTo>
                    <a:pt x="197612" y="109689"/>
                  </a:lnTo>
                  <a:lnTo>
                    <a:pt x="233680" y="71348"/>
                  </a:lnTo>
                  <a:lnTo>
                    <a:pt x="259422" y="36690"/>
                  </a:lnTo>
                  <a:lnTo>
                    <a:pt x="274929" y="11430"/>
                  </a:lnTo>
                  <a:lnTo>
                    <a:pt x="280314" y="1257"/>
                  </a:lnTo>
                  <a:close/>
                </a:path>
              </a:pathLst>
            </a:custGeom>
            <a:solidFill>
              <a:srgbClr val="FFFFFF"/>
            </a:solidFill>
          </p:spPr>
          <p:txBody>
            <a:bodyPr wrap="square" lIns="0" tIns="0" rIns="0" bIns="0" rtlCol="0"/>
            <a:lstStyle/>
            <a:p>
              <a:endParaRPr/>
            </a:p>
          </p:txBody>
        </p:sp>
        <p:sp>
          <p:nvSpPr>
            <p:cNvPr id="30" name="object 30"/>
            <p:cNvSpPr/>
            <p:nvPr/>
          </p:nvSpPr>
          <p:spPr>
            <a:xfrm>
              <a:off x="8273386" y="1123535"/>
              <a:ext cx="738505" cy="777875"/>
            </a:xfrm>
            <a:custGeom>
              <a:avLst/>
              <a:gdLst/>
              <a:ahLst/>
              <a:cxnLst/>
              <a:rect l="l" t="t" r="r" b="b"/>
              <a:pathLst>
                <a:path w="738504" h="777875">
                  <a:moveTo>
                    <a:pt x="101691" y="777853"/>
                  </a:moveTo>
                  <a:lnTo>
                    <a:pt x="61552" y="776565"/>
                  </a:lnTo>
                  <a:lnTo>
                    <a:pt x="30115" y="772213"/>
                  </a:lnTo>
                  <a:lnTo>
                    <a:pt x="9044" y="765553"/>
                  </a:lnTo>
                  <a:lnTo>
                    <a:pt x="0" y="757340"/>
                  </a:lnTo>
                  <a:lnTo>
                    <a:pt x="7885" y="745285"/>
                  </a:lnTo>
                  <a:lnTo>
                    <a:pt x="34701" y="730075"/>
                  </a:lnTo>
                  <a:lnTo>
                    <a:pt x="75424" y="708715"/>
                  </a:lnTo>
                  <a:lnTo>
                    <a:pt x="125029" y="678207"/>
                  </a:lnTo>
                  <a:lnTo>
                    <a:pt x="178492" y="635553"/>
                  </a:lnTo>
                  <a:lnTo>
                    <a:pt x="230790" y="577757"/>
                  </a:lnTo>
                  <a:lnTo>
                    <a:pt x="260768" y="531454"/>
                  </a:lnTo>
                  <a:lnTo>
                    <a:pt x="280156" y="488684"/>
                  </a:lnTo>
                  <a:lnTo>
                    <a:pt x="293884" y="446742"/>
                  </a:lnTo>
                  <a:lnTo>
                    <a:pt x="306884" y="402921"/>
                  </a:lnTo>
                  <a:lnTo>
                    <a:pt x="324090" y="354517"/>
                  </a:lnTo>
                  <a:lnTo>
                    <a:pt x="348879" y="301461"/>
                  </a:lnTo>
                  <a:lnTo>
                    <a:pt x="378597" y="250869"/>
                  </a:lnTo>
                  <a:lnTo>
                    <a:pt x="412158" y="203309"/>
                  </a:lnTo>
                  <a:lnTo>
                    <a:pt x="448476" y="159346"/>
                  </a:lnTo>
                  <a:lnTo>
                    <a:pt x="486466" y="119549"/>
                  </a:lnTo>
                  <a:lnTo>
                    <a:pt x="525040" y="84484"/>
                  </a:lnTo>
                  <a:lnTo>
                    <a:pt x="563114" y="54719"/>
                  </a:lnTo>
                  <a:lnTo>
                    <a:pt x="599601" y="30821"/>
                  </a:lnTo>
                  <a:lnTo>
                    <a:pt x="663471" y="2894"/>
                  </a:lnTo>
                  <a:lnTo>
                    <a:pt x="688682" y="0"/>
                  </a:lnTo>
                  <a:lnTo>
                    <a:pt x="707963" y="5240"/>
                  </a:lnTo>
                  <a:lnTo>
                    <a:pt x="720443" y="17552"/>
                  </a:lnTo>
                  <a:lnTo>
                    <a:pt x="729706" y="37217"/>
                  </a:lnTo>
                  <a:lnTo>
                    <a:pt x="735679" y="63448"/>
                  </a:lnTo>
                  <a:lnTo>
                    <a:pt x="738286" y="95456"/>
                  </a:lnTo>
                  <a:lnTo>
                    <a:pt x="737453" y="132454"/>
                  </a:lnTo>
                  <a:lnTo>
                    <a:pt x="733108" y="173655"/>
                  </a:lnTo>
                  <a:lnTo>
                    <a:pt x="725174" y="218270"/>
                  </a:lnTo>
                  <a:lnTo>
                    <a:pt x="713579" y="265512"/>
                  </a:lnTo>
                  <a:lnTo>
                    <a:pt x="698248" y="314594"/>
                  </a:lnTo>
                  <a:lnTo>
                    <a:pt x="679106" y="364727"/>
                  </a:lnTo>
                  <a:lnTo>
                    <a:pt x="656080" y="415124"/>
                  </a:lnTo>
                  <a:lnTo>
                    <a:pt x="629095" y="464998"/>
                  </a:lnTo>
                  <a:lnTo>
                    <a:pt x="598077" y="513560"/>
                  </a:lnTo>
                  <a:lnTo>
                    <a:pt x="562952" y="560023"/>
                  </a:lnTo>
                  <a:lnTo>
                    <a:pt x="523646" y="603599"/>
                  </a:lnTo>
                  <a:lnTo>
                    <a:pt x="480084" y="643500"/>
                  </a:lnTo>
                  <a:lnTo>
                    <a:pt x="432193" y="678940"/>
                  </a:lnTo>
                  <a:lnTo>
                    <a:pt x="374746" y="711897"/>
                  </a:lnTo>
                  <a:lnTo>
                    <a:pt x="316028" y="737259"/>
                  </a:lnTo>
                  <a:lnTo>
                    <a:pt x="257702" y="755780"/>
                  </a:lnTo>
                  <a:lnTo>
                    <a:pt x="201428" y="768216"/>
                  </a:lnTo>
                  <a:lnTo>
                    <a:pt x="148870" y="775322"/>
                  </a:lnTo>
                  <a:lnTo>
                    <a:pt x="101691" y="777853"/>
                  </a:lnTo>
                  <a:close/>
                </a:path>
              </a:pathLst>
            </a:custGeom>
            <a:solidFill>
              <a:srgbClr val="7D97F4"/>
            </a:solidFill>
          </p:spPr>
          <p:txBody>
            <a:bodyPr wrap="square" lIns="0" tIns="0" rIns="0" bIns="0" rtlCol="0"/>
            <a:lstStyle/>
            <a:p>
              <a:endParaRPr/>
            </a:p>
          </p:txBody>
        </p:sp>
        <p:sp>
          <p:nvSpPr>
            <p:cNvPr id="31" name="object 31"/>
            <p:cNvSpPr/>
            <p:nvPr/>
          </p:nvSpPr>
          <p:spPr>
            <a:xfrm>
              <a:off x="8399168" y="1232851"/>
              <a:ext cx="505459" cy="624840"/>
            </a:xfrm>
            <a:custGeom>
              <a:avLst/>
              <a:gdLst/>
              <a:ahLst/>
              <a:cxnLst/>
              <a:rect l="l" t="t" r="r" b="b"/>
              <a:pathLst>
                <a:path w="505459" h="624839">
                  <a:moveTo>
                    <a:pt x="21606" y="617488"/>
                  </a:moveTo>
                  <a:lnTo>
                    <a:pt x="57807" y="602145"/>
                  </a:lnTo>
                  <a:lnTo>
                    <a:pt x="107274" y="575973"/>
                  </a:lnTo>
                  <a:lnTo>
                    <a:pt x="166433" y="536917"/>
                  </a:lnTo>
                  <a:lnTo>
                    <a:pt x="198531" y="511916"/>
                  </a:lnTo>
                  <a:lnTo>
                    <a:pt x="231713" y="482924"/>
                  </a:lnTo>
                  <a:lnTo>
                    <a:pt x="265530" y="449683"/>
                  </a:lnTo>
                  <a:lnTo>
                    <a:pt x="299537" y="411937"/>
                  </a:lnTo>
                  <a:lnTo>
                    <a:pt x="333288" y="369430"/>
                  </a:lnTo>
                  <a:lnTo>
                    <a:pt x="366334" y="321903"/>
                  </a:lnTo>
                  <a:lnTo>
                    <a:pt x="398231" y="269101"/>
                  </a:lnTo>
                  <a:lnTo>
                    <a:pt x="428530" y="210766"/>
                  </a:lnTo>
                  <a:lnTo>
                    <a:pt x="456785" y="146642"/>
                  </a:lnTo>
                  <a:lnTo>
                    <a:pt x="482550" y="76472"/>
                  </a:lnTo>
                  <a:lnTo>
                    <a:pt x="505377" y="0"/>
                  </a:lnTo>
                  <a:lnTo>
                    <a:pt x="449822" y="277774"/>
                  </a:lnTo>
                  <a:lnTo>
                    <a:pt x="380911" y="434687"/>
                  </a:lnTo>
                  <a:lnTo>
                    <a:pt x="253291" y="528628"/>
                  </a:lnTo>
                  <a:lnTo>
                    <a:pt x="21606" y="617488"/>
                  </a:lnTo>
                  <a:close/>
                </a:path>
                <a:path w="505459" h="624839">
                  <a:moveTo>
                    <a:pt x="0" y="624701"/>
                  </a:moveTo>
                  <a:lnTo>
                    <a:pt x="7295" y="622411"/>
                  </a:lnTo>
                  <a:lnTo>
                    <a:pt x="14516" y="620004"/>
                  </a:lnTo>
                  <a:lnTo>
                    <a:pt x="21606" y="617488"/>
                  </a:lnTo>
                  <a:lnTo>
                    <a:pt x="7822" y="622650"/>
                  </a:lnTo>
                  <a:lnTo>
                    <a:pt x="0" y="624701"/>
                  </a:lnTo>
                  <a:close/>
                </a:path>
              </a:pathLst>
            </a:custGeom>
            <a:solidFill>
              <a:srgbClr val="D0D9FA"/>
            </a:solidFill>
          </p:spPr>
          <p:txBody>
            <a:bodyPr wrap="square" lIns="0" tIns="0" rIns="0" bIns="0" rtlCol="0"/>
            <a:lstStyle/>
            <a:p>
              <a:endParaRPr/>
            </a:p>
          </p:txBody>
        </p:sp>
        <p:sp>
          <p:nvSpPr>
            <p:cNvPr id="32" name="object 32"/>
            <p:cNvSpPr/>
            <p:nvPr/>
          </p:nvSpPr>
          <p:spPr>
            <a:xfrm>
              <a:off x="7099663" y="774813"/>
              <a:ext cx="1074202" cy="1221338"/>
            </a:xfrm>
            <a:prstGeom prst="rect">
              <a:avLst/>
            </a:prstGeom>
            <a:blipFill>
              <a:blip r:embed="rId12" cstate="print"/>
              <a:stretch>
                <a:fillRect/>
              </a:stretch>
            </a:blipFill>
          </p:spPr>
          <p:txBody>
            <a:bodyPr wrap="square" lIns="0" tIns="0" rIns="0" bIns="0" rtlCol="0"/>
            <a:lstStyle/>
            <a:p>
              <a:endParaRPr/>
            </a:p>
          </p:txBody>
        </p:sp>
        <p:sp>
          <p:nvSpPr>
            <p:cNvPr id="33" name="object 33"/>
            <p:cNvSpPr/>
            <p:nvPr/>
          </p:nvSpPr>
          <p:spPr>
            <a:xfrm>
              <a:off x="7494113" y="804695"/>
              <a:ext cx="125836" cy="70659"/>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7124549" y="871847"/>
              <a:ext cx="354330" cy="341630"/>
            </a:xfrm>
            <a:custGeom>
              <a:avLst/>
              <a:gdLst/>
              <a:ahLst/>
              <a:cxnLst/>
              <a:rect l="l" t="t" r="r" b="b"/>
              <a:pathLst>
                <a:path w="354329" h="341630">
                  <a:moveTo>
                    <a:pt x="10994" y="341632"/>
                  </a:moveTo>
                  <a:lnTo>
                    <a:pt x="5430" y="341632"/>
                  </a:lnTo>
                  <a:lnTo>
                    <a:pt x="826" y="337229"/>
                  </a:lnTo>
                  <a:lnTo>
                    <a:pt x="639" y="331629"/>
                  </a:lnTo>
                  <a:lnTo>
                    <a:pt x="0" y="300660"/>
                  </a:lnTo>
                  <a:lnTo>
                    <a:pt x="145" y="269151"/>
                  </a:lnTo>
                  <a:lnTo>
                    <a:pt x="2781" y="204949"/>
                  </a:lnTo>
                  <a:lnTo>
                    <a:pt x="15915" y="166809"/>
                  </a:lnTo>
                  <a:lnTo>
                    <a:pt x="46645" y="140505"/>
                  </a:lnTo>
                  <a:lnTo>
                    <a:pt x="342755" y="0"/>
                  </a:lnTo>
                  <a:lnTo>
                    <a:pt x="348936" y="2201"/>
                  </a:lnTo>
                  <a:lnTo>
                    <a:pt x="353852" y="12533"/>
                  </a:lnTo>
                  <a:lnTo>
                    <a:pt x="351652" y="18721"/>
                  </a:lnTo>
                  <a:lnTo>
                    <a:pt x="55545" y="159219"/>
                  </a:lnTo>
                  <a:lnTo>
                    <a:pt x="42925" y="167423"/>
                  </a:lnTo>
                  <a:lnTo>
                    <a:pt x="23470" y="206289"/>
                  </a:lnTo>
                  <a:lnTo>
                    <a:pt x="20877" y="269468"/>
                  </a:lnTo>
                  <a:lnTo>
                    <a:pt x="20733" y="300465"/>
                  </a:lnTo>
                  <a:lnTo>
                    <a:pt x="21361" y="330918"/>
                  </a:lnTo>
                  <a:lnTo>
                    <a:pt x="21553" y="336648"/>
                  </a:lnTo>
                  <a:lnTo>
                    <a:pt x="17070" y="341434"/>
                  </a:lnTo>
                  <a:lnTo>
                    <a:pt x="10994" y="341632"/>
                  </a:lnTo>
                  <a:close/>
                </a:path>
              </a:pathLst>
            </a:custGeom>
            <a:solidFill>
              <a:srgbClr val="90B3FA"/>
            </a:solidFill>
          </p:spPr>
          <p:txBody>
            <a:bodyPr wrap="square" lIns="0" tIns="0" rIns="0" bIns="0" rtlCol="0"/>
            <a:lstStyle/>
            <a:p>
              <a:endParaRPr/>
            </a:p>
          </p:txBody>
        </p:sp>
        <p:sp>
          <p:nvSpPr>
            <p:cNvPr id="35" name="object 35"/>
            <p:cNvSpPr/>
            <p:nvPr/>
          </p:nvSpPr>
          <p:spPr>
            <a:xfrm>
              <a:off x="7205443" y="883635"/>
              <a:ext cx="968530" cy="1004440"/>
            </a:xfrm>
            <a:prstGeom prst="rect">
              <a:avLst/>
            </a:prstGeom>
            <a:blipFill>
              <a:blip r:embed="rId14" cstate="print"/>
              <a:stretch>
                <a:fillRect/>
              </a:stretch>
            </a:blipFill>
          </p:spPr>
          <p:txBody>
            <a:bodyPr wrap="square" lIns="0" tIns="0" rIns="0" bIns="0" rtlCol="0"/>
            <a:lstStyle/>
            <a:p>
              <a:endParaRPr/>
            </a:p>
          </p:txBody>
        </p:sp>
        <p:sp>
          <p:nvSpPr>
            <p:cNvPr id="36" name="object 36"/>
            <p:cNvSpPr/>
            <p:nvPr/>
          </p:nvSpPr>
          <p:spPr>
            <a:xfrm>
              <a:off x="7515453" y="1321072"/>
              <a:ext cx="1035497" cy="674732"/>
            </a:xfrm>
            <a:prstGeom prst="rect">
              <a:avLst/>
            </a:prstGeom>
            <a:blipFill>
              <a:blip r:embed="rId15" cstate="print"/>
              <a:stretch>
                <a:fillRect/>
              </a:stretch>
            </a:blipFill>
          </p:spPr>
          <p:txBody>
            <a:bodyPr wrap="square" lIns="0" tIns="0" rIns="0" bIns="0" rtlCol="0"/>
            <a:lstStyle/>
            <a:p>
              <a:endParaRPr/>
            </a:p>
          </p:txBody>
        </p:sp>
        <p:sp>
          <p:nvSpPr>
            <p:cNvPr id="37" name="object 37"/>
            <p:cNvSpPr/>
            <p:nvPr/>
          </p:nvSpPr>
          <p:spPr>
            <a:xfrm>
              <a:off x="7838300" y="1513725"/>
              <a:ext cx="276860" cy="271780"/>
            </a:xfrm>
            <a:custGeom>
              <a:avLst/>
              <a:gdLst/>
              <a:ahLst/>
              <a:cxnLst/>
              <a:rect l="l" t="t" r="r" b="b"/>
              <a:pathLst>
                <a:path w="276859" h="271780">
                  <a:moveTo>
                    <a:pt x="276504" y="175298"/>
                  </a:moveTo>
                  <a:lnTo>
                    <a:pt x="274142" y="100406"/>
                  </a:lnTo>
                  <a:lnTo>
                    <a:pt x="273875" y="92227"/>
                  </a:lnTo>
                  <a:lnTo>
                    <a:pt x="267246" y="85686"/>
                  </a:lnTo>
                  <a:lnTo>
                    <a:pt x="189420" y="84340"/>
                  </a:lnTo>
                  <a:lnTo>
                    <a:pt x="189763" y="21488"/>
                  </a:lnTo>
                  <a:lnTo>
                    <a:pt x="111467" y="0"/>
                  </a:lnTo>
                  <a:lnTo>
                    <a:pt x="104000" y="1193"/>
                  </a:lnTo>
                  <a:lnTo>
                    <a:pt x="97828" y="5054"/>
                  </a:lnTo>
                  <a:lnTo>
                    <a:pt x="93573" y="10972"/>
                  </a:lnTo>
                  <a:lnTo>
                    <a:pt x="91909" y="18338"/>
                  </a:lnTo>
                  <a:lnTo>
                    <a:pt x="90716" y="82638"/>
                  </a:lnTo>
                  <a:lnTo>
                    <a:pt x="7454" y="81191"/>
                  </a:lnTo>
                  <a:lnTo>
                    <a:pt x="419" y="88049"/>
                  </a:lnTo>
                  <a:lnTo>
                    <a:pt x="393" y="96596"/>
                  </a:lnTo>
                  <a:lnTo>
                    <a:pt x="0" y="171665"/>
                  </a:lnTo>
                  <a:lnTo>
                    <a:pt x="6743" y="178549"/>
                  </a:lnTo>
                  <a:lnTo>
                    <a:pt x="88925" y="179793"/>
                  </a:lnTo>
                  <a:lnTo>
                    <a:pt x="87630" y="249936"/>
                  </a:lnTo>
                  <a:lnTo>
                    <a:pt x="169100" y="271399"/>
                  </a:lnTo>
                  <a:lnTo>
                    <a:pt x="176580" y="270154"/>
                  </a:lnTo>
                  <a:lnTo>
                    <a:pt x="182765" y="266230"/>
                  </a:lnTo>
                  <a:lnTo>
                    <a:pt x="186956" y="260235"/>
                  </a:lnTo>
                  <a:lnTo>
                    <a:pt x="188531" y="252818"/>
                  </a:lnTo>
                  <a:lnTo>
                    <a:pt x="188899" y="181292"/>
                  </a:lnTo>
                  <a:lnTo>
                    <a:pt x="269405" y="182499"/>
                  </a:lnTo>
                  <a:lnTo>
                    <a:pt x="276504" y="175298"/>
                  </a:lnTo>
                  <a:close/>
                </a:path>
              </a:pathLst>
            </a:custGeom>
            <a:solidFill>
              <a:srgbClr val="FFFFFF"/>
            </a:solidFill>
          </p:spPr>
          <p:txBody>
            <a:bodyPr wrap="square" lIns="0" tIns="0" rIns="0" bIns="0" rtlCol="0"/>
            <a:lstStyle/>
            <a:p>
              <a:endParaRPr/>
            </a:p>
          </p:txBody>
        </p:sp>
        <p:sp>
          <p:nvSpPr>
            <p:cNvPr id="38" name="object 38"/>
            <p:cNvSpPr/>
            <p:nvPr/>
          </p:nvSpPr>
          <p:spPr>
            <a:xfrm>
              <a:off x="8111445" y="1268866"/>
              <a:ext cx="570179" cy="682442"/>
            </a:xfrm>
            <a:prstGeom prst="rect">
              <a:avLst/>
            </a:prstGeom>
            <a:blipFill>
              <a:blip r:embed="rId16" cstate="print"/>
              <a:stretch>
                <a:fillRect/>
              </a:stretch>
            </a:blipFill>
          </p:spPr>
          <p:txBody>
            <a:bodyPr wrap="square" lIns="0" tIns="0" rIns="0" bIns="0" rtlCol="0"/>
            <a:lstStyle/>
            <a:p>
              <a:endParaRPr/>
            </a:p>
          </p:txBody>
        </p:sp>
        <p:sp>
          <p:nvSpPr>
            <p:cNvPr id="39" name="object 39"/>
            <p:cNvSpPr/>
            <p:nvPr/>
          </p:nvSpPr>
          <p:spPr>
            <a:xfrm>
              <a:off x="8748187" y="1951401"/>
              <a:ext cx="278983" cy="83873"/>
            </a:xfrm>
            <a:prstGeom prst="rect">
              <a:avLst/>
            </a:prstGeom>
            <a:blipFill>
              <a:blip r:embed="rId17" cstate="print"/>
              <a:stretch>
                <a:fillRect/>
              </a:stretch>
            </a:blipFill>
          </p:spPr>
          <p:txBody>
            <a:bodyPr wrap="square" lIns="0" tIns="0" rIns="0" bIns="0" rtlCol="0"/>
            <a:lstStyle/>
            <a:p>
              <a:endParaRPr/>
            </a:p>
          </p:txBody>
        </p:sp>
        <p:sp>
          <p:nvSpPr>
            <p:cNvPr id="40" name="object 40"/>
            <p:cNvSpPr/>
            <p:nvPr/>
          </p:nvSpPr>
          <p:spPr>
            <a:xfrm>
              <a:off x="8748187" y="1943291"/>
              <a:ext cx="277495" cy="74295"/>
            </a:xfrm>
            <a:custGeom>
              <a:avLst/>
              <a:gdLst/>
              <a:ahLst/>
              <a:cxnLst/>
              <a:rect l="l" t="t" r="r" b="b"/>
              <a:pathLst>
                <a:path w="277495" h="74294">
                  <a:moveTo>
                    <a:pt x="139476" y="73923"/>
                  </a:moveTo>
                  <a:lnTo>
                    <a:pt x="85189" y="71018"/>
                  </a:lnTo>
                  <a:lnTo>
                    <a:pt x="40854" y="63097"/>
                  </a:lnTo>
                  <a:lnTo>
                    <a:pt x="10961" y="51349"/>
                  </a:lnTo>
                  <a:lnTo>
                    <a:pt x="0" y="36963"/>
                  </a:lnTo>
                  <a:lnTo>
                    <a:pt x="10961" y="22574"/>
                  </a:lnTo>
                  <a:lnTo>
                    <a:pt x="40854" y="10825"/>
                  </a:lnTo>
                  <a:lnTo>
                    <a:pt x="85189" y="2904"/>
                  </a:lnTo>
                  <a:lnTo>
                    <a:pt x="139476" y="0"/>
                  </a:lnTo>
                  <a:lnTo>
                    <a:pt x="193481" y="3034"/>
                  </a:lnTo>
                  <a:lnTo>
                    <a:pt x="237164" y="11240"/>
                  </a:lnTo>
                  <a:lnTo>
                    <a:pt x="266400" y="23274"/>
                  </a:lnTo>
                  <a:lnTo>
                    <a:pt x="277063" y="37792"/>
                  </a:lnTo>
                  <a:lnTo>
                    <a:pt x="266400" y="52049"/>
                  </a:lnTo>
                  <a:lnTo>
                    <a:pt x="237164" y="63512"/>
                  </a:lnTo>
                  <a:lnTo>
                    <a:pt x="193481" y="71148"/>
                  </a:lnTo>
                  <a:lnTo>
                    <a:pt x="139476" y="73923"/>
                  </a:lnTo>
                  <a:close/>
                </a:path>
              </a:pathLst>
            </a:custGeom>
            <a:solidFill>
              <a:srgbClr val="4041E2"/>
            </a:solidFill>
          </p:spPr>
          <p:txBody>
            <a:bodyPr wrap="square" lIns="0" tIns="0" rIns="0" bIns="0" rtlCol="0"/>
            <a:lstStyle/>
            <a:p>
              <a:endParaRPr/>
            </a:p>
          </p:txBody>
        </p:sp>
        <p:sp>
          <p:nvSpPr>
            <p:cNvPr id="41" name="object 41"/>
            <p:cNvSpPr/>
            <p:nvPr/>
          </p:nvSpPr>
          <p:spPr>
            <a:xfrm>
              <a:off x="8224630" y="1863964"/>
              <a:ext cx="745146" cy="228557"/>
            </a:xfrm>
            <a:prstGeom prst="rect">
              <a:avLst/>
            </a:prstGeom>
            <a:blipFill>
              <a:blip r:embed="rId18" cstate="print"/>
              <a:stretch>
                <a:fillRect/>
              </a:stretch>
            </a:blipFill>
          </p:spPr>
          <p:txBody>
            <a:bodyPr wrap="square" lIns="0" tIns="0" rIns="0" bIns="0" rtlCol="0"/>
            <a:lstStyle/>
            <a:p>
              <a:endParaRPr/>
            </a:p>
          </p:txBody>
        </p:sp>
        <p:sp>
          <p:nvSpPr>
            <p:cNvPr id="42" name="object 42"/>
            <p:cNvSpPr/>
            <p:nvPr/>
          </p:nvSpPr>
          <p:spPr>
            <a:xfrm>
              <a:off x="6662074" y="2096213"/>
              <a:ext cx="3000375" cy="476250"/>
            </a:xfrm>
            <a:custGeom>
              <a:avLst/>
              <a:gdLst/>
              <a:ahLst/>
              <a:cxnLst/>
              <a:rect l="l" t="t" r="r" b="b"/>
              <a:pathLst>
                <a:path w="3000375" h="476250">
                  <a:moveTo>
                    <a:pt x="2999921" y="476248"/>
                  </a:moveTo>
                  <a:lnTo>
                    <a:pt x="0" y="476248"/>
                  </a:lnTo>
                  <a:lnTo>
                    <a:pt x="0" y="0"/>
                  </a:lnTo>
                  <a:lnTo>
                    <a:pt x="2999921" y="0"/>
                  </a:lnTo>
                  <a:lnTo>
                    <a:pt x="2999921" y="476248"/>
                  </a:lnTo>
                  <a:close/>
                </a:path>
              </a:pathLst>
            </a:custGeom>
            <a:solidFill>
              <a:srgbClr val="FF8178"/>
            </a:solidFill>
          </p:spPr>
          <p:txBody>
            <a:bodyPr wrap="square" lIns="0" tIns="0" rIns="0" bIns="0" rtlCol="0"/>
            <a:lstStyle/>
            <a:p>
              <a:endParaRPr/>
            </a:p>
          </p:txBody>
        </p:sp>
      </p:grpSp>
      <p:sp>
        <p:nvSpPr>
          <p:cNvPr id="43" name="object 43"/>
          <p:cNvSpPr txBox="1"/>
          <p:nvPr/>
        </p:nvSpPr>
        <p:spPr>
          <a:xfrm>
            <a:off x="356787" y="2091890"/>
            <a:ext cx="9224645" cy="883919"/>
          </a:xfrm>
          <a:prstGeom prst="rect">
            <a:avLst/>
          </a:prstGeom>
        </p:spPr>
        <p:txBody>
          <a:bodyPr vert="horz" wrap="square" lIns="0" tIns="109220" rIns="0" bIns="0" rtlCol="0">
            <a:spAutoFit/>
          </a:bodyPr>
          <a:lstStyle/>
          <a:p>
            <a:pPr marR="5080" algn="r">
              <a:lnSpc>
                <a:spcPct val="100000"/>
              </a:lnSpc>
              <a:spcBef>
                <a:spcPts val="860"/>
              </a:spcBef>
            </a:pPr>
            <a:r>
              <a:rPr sz="1700" b="1" spc="90" dirty="0">
                <a:solidFill>
                  <a:srgbClr val="FFFFFF"/>
                </a:solidFill>
                <a:latin typeface="Arial"/>
                <a:cs typeface="Arial"/>
              </a:rPr>
              <a:t>Santé </a:t>
            </a:r>
            <a:r>
              <a:rPr sz="1700" b="1" spc="50" dirty="0">
                <a:solidFill>
                  <a:srgbClr val="FFFFFF"/>
                </a:solidFill>
                <a:latin typeface="Arial"/>
                <a:cs typeface="Arial"/>
              </a:rPr>
              <a:t>Sécurité </a:t>
            </a:r>
            <a:r>
              <a:rPr sz="1700" b="1" spc="140" dirty="0">
                <a:solidFill>
                  <a:srgbClr val="FFFFFF"/>
                </a:solidFill>
                <a:latin typeface="Arial"/>
                <a:cs typeface="Arial"/>
              </a:rPr>
              <a:t>au</a:t>
            </a:r>
            <a:r>
              <a:rPr sz="1700" b="1" spc="-195" dirty="0">
                <a:solidFill>
                  <a:srgbClr val="FFFFFF"/>
                </a:solidFill>
                <a:latin typeface="Arial"/>
                <a:cs typeface="Arial"/>
              </a:rPr>
              <a:t> </a:t>
            </a:r>
            <a:r>
              <a:rPr sz="1700" b="1" spc="125" dirty="0">
                <a:solidFill>
                  <a:srgbClr val="FFFFFF"/>
                </a:solidFill>
                <a:latin typeface="Arial"/>
                <a:cs typeface="Arial"/>
              </a:rPr>
              <a:t>travail</a:t>
            </a:r>
            <a:endParaRPr sz="1700">
              <a:latin typeface="Arial"/>
              <a:cs typeface="Arial"/>
            </a:endParaRPr>
          </a:p>
          <a:p>
            <a:pPr marL="12700">
              <a:lnSpc>
                <a:spcPct val="100000"/>
              </a:lnSpc>
              <a:spcBef>
                <a:spcPts val="1075"/>
              </a:spcBef>
            </a:pPr>
            <a:r>
              <a:rPr sz="2400" b="1" spc="55" dirty="0">
                <a:solidFill>
                  <a:srgbClr val="003399"/>
                </a:solidFill>
                <a:latin typeface="Arial"/>
                <a:cs typeface="Arial"/>
              </a:rPr>
              <a:t>Il</a:t>
            </a:r>
            <a:r>
              <a:rPr sz="2400" b="1" spc="-20" dirty="0">
                <a:solidFill>
                  <a:srgbClr val="003399"/>
                </a:solidFill>
                <a:latin typeface="Arial"/>
                <a:cs typeface="Arial"/>
              </a:rPr>
              <a:t> </a:t>
            </a:r>
            <a:r>
              <a:rPr sz="2400" b="1" spc="80" dirty="0">
                <a:solidFill>
                  <a:srgbClr val="003399"/>
                </a:solidFill>
                <a:latin typeface="Arial"/>
                <a:cs typeface="Arial"/>
              </a:rPr>
              <a:t>existe</a:t>
            </a:r>
            <a:r>
              <a:rPr sz="2400" b="1" spc="-15" dirty="0">
                <a:solidFill>
                  <a:srgbClr val="003399"/>
                </a:solidFill>
                <a:latin typeface="Arial"/>
                <a:cs typeface="Arial"/>
              </a:rPr>
              <a:t> </a:t>
            </a:r>
            <a:r>
              <a:rPr sz="2400" b="1" spc="260" dirty="0">
                <a:solidFill>
                  <a:srgbClr val="003399"/>
                </a:solidFill>
                <a:latin typeface="Arial"/>
                <a:cs typeface="Arial"/>
              </a:rPr>
              <a:t>3</a:t>
            </a:r>
            <a:r>
              <a:rPr sz="2400" b="1" spc="-15" dirty="0">
                <a:solidFill>
                  <a:srgbClr val="003399"/>
                </a:solidFill>
                <a:latin typeface="Arial"/>
                <a:cs typeface="Arial"/>
              </a:rPr>
              <a:t> </a:t>
            </a:r>
            <a:r>
              <a:rPr sz="2400" b="1" spc="155" dirty="0">
                <a:solidFill>
                  <a:srgbClr val="003399"/>
                </a:solidFill>
                <a:latin typeface="Arial"/>
                <a:cs typeface="Arial"/>
              </a:rPr>
              <a:t>niveaux</a:t>
            </a:r>
            <a:r>
              <a:rPr sz="2400" b="1" spc="-20" dirty="0">
                <a:solidFill>
                  <a:srgbClr val="003399"/>
                </a:solidFill>
                <a:latin typeface="Arial"/>
                <a:cs typeface="Arial"/>
              </a:rPr>
              <a:t> </a:t>
            </a:r>
            <a:r>
              <a:rPr sz="2400" b="1" spc="140" dirty="0">
                <a:solidFill>
                  <a:srgbClr val="003399"/>
                </a:solidFill>
                <a:latin typeface="Arial"/>
                <a:cs typeface="Arial"/>
              </a:rPr>
              <a:t>de</a:t>
            </a:r>
            <a:r>
              <a:rPr sz="2400" b="1" spc="-15" dirty="0">
                <a:solidFill>
                  <a:srgbClr val="003399"/>
                </a:solidFill>
                <a:latin typeface="Arial"/>
                <a:cs typeface="Arial"/>
              </a:rPr>
              <a:t> </a:t>
            </a:r>
            <a:r>
              <a:rPr sz="2400" b="1" spc="135" dirty="0">
                <a:solidFill>
                  <a:srgbClr val="003399"/>
                </a:solidFill>
                <a:latin typeface="Arial"/>
                <a:cs typeface="Arial"/>
              </a:rPr>
              <a:t>prévention</a:t>
            </a:r>
            <a:r>
              <a:rPr sz="2400" b="1" spc="-15" dirty="0">
                <a:solidFill>
                  <a:srgbClr val="003399"/>
                </a:solidFill>
                <a:latin typeface="Arial"/>
                <a:cs typeface="Arial"/>
              </a:rPr>
              <a:t> </a:t>
            </a:r>
            <a:r>
              <a:rPr sz="2400" b="1" spc="40" dirty="0">
                <a:solidFill>
                  <a:srgbClr val="003399"/>
                </a:solidFill>
                <a:latin typeface="Arial"/>
                <a:cs typeface="Arial"/>
              </a:rPr>
              <a:t>des</a:t>
            </a:r>
            <a:r>
              <a:rPr sz="2400" b="1" spc="-15" dirty="0">
                <a:solidFill>
                  <a:srgbClr val="003399"/>
                </a:solidFill>
                <a:latin typeface="Arial"/>
                <a:cs typeface="Arial"/>
              </a:rPr>
              <a:t> </a:t>
            </a:r>
            <a:r>
              <a:rPr sz="2400" b="1" spc="50" dirty="0">
                <a:solidFill>
                  <a:srgbClr val="003399"/>
                </a:solidFill>
                <a:latin typeface="Arial"/>
                <a:cs typeface="Arial"/>
              </a:rPr>
              <a:t>risques</a:t>
            </a:r>
            <a:r>
              <a:rPr sz="2400" b="1" spc="-20" dirty="0">
                <a:solidFill>
                  <a:srgbClr val="003399"/>
                </a:solidFill>
                <a:latin typeface="Arial"/>
                <a:cs typeface="Arial"/>
              </a:rPr>
              <a:t> </a:t>
            </a:r>
            <a:r>
              <a:rPr sz="2400" b="1" spc="35" dirty="0">
                <a:solidFill>
                  <a:srgbClr val="003399"/>
                </a:solidFill>
                <a:latin typeface="Arial"/>
                <a:cs typeface="Arial"/>
              </a:rPr>
              <a:t>:</a:t>
            </a:r>
            <a:endParaRPr sz="2400">
              <a:latin typeface="Arial"/>
              <a:cs typeface="Arial"/>
            </a:endParaRPr>
          </a:p>
        </p:txBody>
      </p:sp>
      <p:grpSp>
        <p:nvGrpSpPr>
          <p:cNvPr id="44" name="object 44"/>
          <p:cNvGrpSpPr/>
          <p:nvPr/>
        </p:nvGrpSpPr>
        <p:grpSpPr>
          <a:xfrm>
            <a:off x="0" y="6583679"/>
            <a:ext cx="9753600" cy="733425"/>
            <a:chOff x="0" y="6583679"/>
            <a:chExt cx="9753600" cy="733425"/>
          </a:xfrm>
        </p:grpSpPr>
        <p:sp>
          <p:nvSpPr>
            <p:cNvPr id="45" name="object 45"/>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9DCB91">
                <a:alpha val="67839"/>
              </a:srgbClr>
            </a:solidFill>
          </p:spPr>
          <p:txBody>
            <a:bodyPr wrap="square" lIns="0" tIns="0" rIns="0" bIns="0" rtlCol="0"/>
            <a:lstStyle/>
            <a:p>
              <a:endParaRPr/>
            </a:p>
          </p:txBody>
        </p:sp>
        <p:sp>
          <p:nvSpPr>
            <p:cNvPr id="46" name="object 46"/>
            <p:cNvSpPr/>
            <p:nvPr/>
          </p:nvSpPr>
          <p:spPr>
            <a:xfrm>
              <a:off x="197669" y="6744095"/>
              <a:ext cx="981074" cy="361949"/>
            </a:xfrm>
            <a:prstGeom prst="rect">
              <a:avLst/>
            </a:prstGeom>
            <a:blipFill>
              <a:blip r:embed="rId19" cstate="print"/>
              <a:stretch>
                <a:fillRect/>
              </a:stretch>
            </a:blipFill>
          </p:spPr>
          <p:txBody>
            <a:bodyPr wrap="square" lIns="0" tIns="0" rIns="0" bIns="0" rtlCol="0"/>
            <a:lstStyle/>
            <a:p>
              <a:endParaRPr/>
            </a:p>
          </p:txBody>
        </p:sp>
      </p:gr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4537" y="1602830"/>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49B9CD"/>
          </a:solidFill>
        </p:spPr>
        <p:txBody>
          <a:bodyPr wrap="square" lIns="0" tIns="0" rIns="0" bIns="0" rtlCol="0"/>
          <a:lstStyle/>
          <a:p>
            <a:endParaRPr/>
          </a:p>
        </p:txBody>
      </p:sp>
      <p:sp>
        <p:nvSpPr>
          <p:cNvPr id="14" name="object 14"/>
          <p:cNvSpPr txBox="1"/>
          <p:nvPr/>
        </p:nvSpPr>
        <p:spPr>
          <a:xfrm>
            <a:off x="277460" y="1723968"/>
            <a:ext cx="8075295" cy="3791806"/>
          </a:xfrm>
          <a:prstGeom prst="rect">
            <a:avLst/>
          </a:prstGeom>
        </p:spPr>
        <p:txBody>
          <a:bodyPr vert="horz" wrap="square" lIns="0" tIns="52704" rIns="0" bIns="0" rtlCol="0">
            <a:spAutoFit/>
          </a:bodyPr>
          <a:lstStyle/>
          <a:p>
            <a:pPr marL="298450" indent="-285750">
              <a:lnSpc>
                <a:spcPct val="100000"/>
              </a:lnSpc>
              <a:spcBef>
                <a:spcPts val="414"/>
              </a:spcBef>
              <a:buFont typeface="Arial" panose="020B0604020202020204" pitchFamily="34" charset="0"/>
              <a:buChar char="•"/>
            </a:pPr>
            <a:r>
              <a:rPr sz="1800" b="1" dirty="0">
                <a:solidFill>
                  <a:srgbClr val="28407D"/>
                </a:solidFill>
                <a:latin typeface="Arial" panose="020B0604020202020204" pitchFamily="34" charset="0"/>
                <a:cs typeface="Arial" panose="020B0604020202020204" pitchFamily="34" charset="0"/>
              </a:rPr>
              <a:t>Affichage réactualisé </a:t>
            </a:r>
            <a:r>
              <a:rPr sz="1800" dirty="0">
                <a:solidFill>
                  <a:srgbClr val="28407D"/>
                </a:solidFill>
                <a:latin typeface="Arial" panose="020B0604020202020204" pitchFamily="34" charset="0"/>
                <a:cs typeface="Arial" panose="020B0604020202020204" pitchFamily="34" charset="0"/>
              </a:rPr>
              <a:t>d’informations, de numéros de structures d’aide</a:t>
            </a:r>
            <a:endParaRPr sz="1800" dirty="0">
              <a:latin typeface="Arial" panose="020B0604020202020204" pitchFamily="34" charset="0"/>
              <a:cs typeface="Arial" panose="020B0604020202020204" pitchFamily="34" charset="0"/>
            </a:endParaRPr>
          </a:p>
          <a:p>
            <a:pPr marL="298450" indent="-285750">
              <a:lnSpc>
                <a:spcPct val="100000"/>
              </a:lnSpc>
              <a:spcBef>
                <a:spcPts val="315"/>
              </a:spcBef>
              <a:buFont typeface="Arial" panose="020B0604020202020204" pitchFamily="34" charset="0"/>
              <a:buChar char="•"/>
            </a:pPr>
            <a:r>
              <a:rPr sz="1800" b="1" dirty="0">
                <a:solidFill>
                  <a:srgbClr val="28407D"/>
                </a:solidFill>
                <a:latin typeface="Arial" panose="020B0604020202020204" pitchFamily="34" charset="0"/>
                <a:cs typeface="Arial" panose="020B0604020202020204" pitchFamily="34" charset="0"/>
              </a:rPr>
              <a:t>Elaborer un règlement intérieur ou une note de service</a:t>
            </a:r>
            <a:endParaRPr sz="1800" dirty="0">
              <a:latin typeface="Arial" panose="020B0604020202020204" pitchFamily="34" charset="0"/>
              <a:cs typeface="Arial" panose="020B0604020202020204" pitchFamily="34" charset="0"/>
            </a:endParaRPr>
          </a:p>
          <a:p>
            <a:pPr marL="298450" indent="-285750">
              <a:lnSpc>
                <a:spcPct val="100000"/>
              </a:lnSpc>
              <a:spcBef>
                <a:spcPts val="315"/>
              </a:spcBef>
              <a:buFont typeface="Arial" panose="020B0604020202020204" pitchFamily="34" charset="0"/>
              <a:buChar char="•"/>
            </a:pPr>
            <a:r>
              <a:rPr sz="1800" b="1" dirty="0">
                <a:solidFill>
                  <a:srgbClr val="28407D"/>
                </a:solidFill>
                <a:latin typeface="Arial" panose="020B0604020202020204" pitchFamily="34" charset="0"/>
                <a:cs typeface="Arial" panose="020B0604020202020204" pitchFamily="34" charset="0"/>
              </a:rPr>
              <a:t>Etablir </a:t>
            </a:r>
            <a:r>
              <a:rPr sz="1800" dirty="0">
                <a:solidFill>
                  <a:srgbClr val="28407D"/>
                </a:solidFill>
                <a:latin typeface="Arial" panose="020B0604020202020204" pitchFamily="34" charset="0"/>
                <a:cs typeface="Arial" panose="020B0604020202020204" pitchFamily="34" charset="0"/>
              </a:rPr>
              <a:t>la liste des postes à risques ; postes de sureté et de sécurité</a:t>
            </a:r>
            <a:endParaRPr sz="1800" dirty="0">
              <a:latin typeface="Arial" panose="020B0604020202020204" pitchFamily="34" charset="0"/>
              <a:cs typeface="Arial" panose="020B0604020202020204" pitchFamily="34" charset="0"/>
            </a:endParaRPr>
          </a:p>
          <a:p>
            <a:pPr marL="298450" indent="-285750">
              <a:lnSpc>
                <a:spcPct val="100000"/>
              </a:lnSpc>
              <a:spcBef>
                <a:spcPts val="315"/>
              </a:spcBef>
              <a:buFont typeface="Arial" panose="020B0604020202020204" pitchFamily="34" charset="0"/>
              <a:buChar char="•"/>
            </a:pPr>
            <a:r>
              <a:rPr sz="1800" b="1" dirty="0">
                <a:solidFill>
                  <a:srgbClr val="28407D"/>
                </a:solidFill>
                <a:latin typeface="Arial" panose="020B0604020202020204" pitchFamily="34" charset="0"/>
                <a:cs typeface="Arial" panose="020B0604020202020204" pitchFamily="34" charset="0"/>
              </a:rPr>
              <a:t>Constituer </a:t>
            </a:r>
            <a:r>
              <a:rPr sz="1800" dirty="0">
                <a:solidFill>
                  <a:srgbClr val="28407D"/>
                </a:solidFill>
                <a:latin typeface="Arial" panose="020B0604020202020204" pitchFamily="34" charset="0"/>
                <a:cs typeface="Arial" panose="020B0604020202020204" pitchFamily="34" charset="0"/>
              </a:rPr>
              <a:t>un groupe de travail</a:t>
            </a:r>
            <a:endParaRPr sz="1800" dirty="0">
              <a:latin typeface="Arial" panose="020B0604020202020204" pitchFamily="34" charset="0"/>
              <a:cs typeface="Arial" panose="020B0604020202020204" pitchFamily="34" charset="0"/>
            </a:endParaRPr>
          </a:p>
          <a:p>
            <a:pPr marL="298450" indent="-285750">
              <a:lnSpc>
                <a:spcPct val="100000"/>
              </a:lnSpc>
              <a:spcBef>
                <a:spcPts val="315"/>
              </a:spcBef>
              <a:buFont typeface="Arial" panose="020B0604020202020204" pitchFamily="34" charset="0"/>
              <a:buChar char="•"/>
            </a:pPr>
            <a:r>
              <a:rPr sz="1800" b="1" dirty="0">
                <a:solidFill>
                  <a:srgbClr val="28407D"/>
                </a:solidFill>
                <a:latin typeface="Arial" panose="020B0604020202020204" pitchFamily="34" charset="0"/>
                <a:cs typeface="Arial" panose="020B0604020202020204" pitchFamily="34" charset="0"/>
              </a:rPr>
              <a:t>Etablir des partenariats</a:t>
            </a:r>
            <a:endParaRPr sz="1800" dirty="0">
              <a:latin typeface="Arial" panose="020B0604020202020204" pitchFamily="34" charset="0"/>
              <a:cs typeface="Arial" panose="020B0604020202020204" pitchFamily="34" charset="0"/>
            </a:endParaRPr>
          </a:p>
          <a:p>
            <a:pPr marL="298450" marR="3069590" indent="-285750">
              <a:lnSpc>
                <a:spcPct val="114599"/>
              </a:lnSpc>
              <a:buFont typeface="Arial" panose="020B0604020202020204" pitchFamily="34" charset="0"/>
              <a:buChar char="•"/>
            </a:pPr>
            <a:r>
              <a:rPr sz="1800" b="1" dirty="0">
                <a:solidFill>
                  <a:srgbClr val="28407D"/>
                </a:solidFill>
                <a:latin typeface="Arial" panose="020B0604020202020204" pitchFamily="34" charset="0"/>
                <a:cs typeface="Arial" panose="020B0604020202020204" pitchFamily="34" charset="0"/>
              </a:rPr>
              <a:t>Analyser les indicateurs (AT, turn over…)  Aborder la thématique </a:t>
            </a:r>
            <a:r>
              <a:rPr sz="1800" dirty="0">
                <a:solidFill>
                  <a:srgbClr val="28407D"/>
                </a:solidFill>
                <a:latin typeface="Arial" panose="020B0604020202020204" pitchFamily="34" charset="0"/>
                <a:cs typeface="Arial" panose="020B0604020202020204" pitchFamily="34" charset="0"/>
              </a:rPr>
              <a:t>dans le livret d’accueil</a:t>
            </a:r>
            <a:endParaRPr sz="1800" dirty="0">
              <a:latin typeface="Arial" panose="020B0604020202020204" pitchFamily="34" charset="0"/>
              <a:cs typeface="Arial" panose="020B0604020202020204" pitchFamily="34" charset="0"/>
            </a:endParaRPr>
          </a:p>
          <a:p>
            <a:pPr marL="298450" indent="-285750">
              <a:lnSpc>
                <a:spcPct val="100000"/>
              </a:lnSpc>
              <a:spcBef>
                <a:spcPts val="315"/>
              </a:spcBef>
              <a:buFont typeface="Arial" panose="020B0604020202020204" pitchFamily="34" charset="0"/>
              <a:buChar char="•"/>
            </a:pPr>
            <a:r>
              <a:rPr sz="1800" b="1" dirty="0">
                <a:solidFill>
                  <a:srgbClr val="28407D"/>
                </a:solidFill>
                <a:latin typeface="Arial" panose="020B0604020202020204" pitchFamily="34" charset="0"/>
                <a:cs typeface="Arial" panose="020B0604020202020204" pitchFamily="34" charset="0"/>
              </a:rPr>
              <a:t>Désigner un référent sécurité </a:t>
            </a:r>
            <a:r>
              <a:rPr sz="1800" dirty="0">
                <a:solidFill>
                  <a:srgbClr val="28407D"/>
                </a:solidFill>
                <a:latin typeface="Arial" panose="020B0604020202020204" pitchFamily="34" charset="0"/>
                <a:cs typeface="Arial" panose="020B0604020202020204" pitchFamily="34" charset="0"/>
              </a:rPr>
              <a:t>et intégrer la thématique dans ses missions</a:t>
            </a:r>
            <a:endParaRPr sz="1800" dirty="0">
              <a:latin typeface="Arial" panose="020B0604020202020204" pitchFamily="34" charset="0"/>
              <a:cs typeface="Arial" panose="020B0604020202020204" pitchFamily="34" charset="0"/>
            </a:endParaRPr>
          </a:p>
          <a:p>
            <a:pPr marL="298450" marR="1818005" indent="-285750">
              <a:lnSpc>
                <a:spcPct val="114599"/>
              </a:lnSpc>
              <a:buFont typeface="Arial" panose="020B0604020202020204" pitchFamily="34" charset="0"/>
              <a:buChar char="•"/>
            </a:pPr>
            <a:r>
              <a:rPr sz="1800" b="1" dirty="0">
                <a:solidFill>
                  <a:srgbClr val="28407D"/>
                </a:solidFill>
                <a:latin typeface="Arial" panose="020B0604020202020204" pitchFamily="34" charset="0"/>
                <a:cs typeface="Arial" panose="020B0604020202020204" pitchFamily="34" charset="0"/>
              </a:rPr>
              <a:t>Organiser </a:t>
            </a:r>
            <a:r>
              <a:rPr sz="1800" dirty="0">
                <a:solidFill>
                  <a:srgbClr val="28407D"/>
                </a:solidFill>
                <a:latin typeface="Arial" panose="020B0604020202020204" pitchFamily="34" charset="0"/>
                <a:cs typeface="Arial" panose="020B0604020202020204" pitchFamily="34" charset="0"/>
              </a:rPr>
              <a:t>les pots de l’entreprise de manière responsable  </a:t>
            </a:r>
            <a:r>
              <a:rPr sz="1800" b="1" dirty="0">
                <a:solidFill>
                  <a:srgbClr val="28407D"/>
                </a:solidFill>
                <a:latin typeface="Arial" panose="020B0604020202020204" pitchFamily="34" charset="0"/>
                <a:cs typeface="Arial" panose="020B0604020202020204" pitchFamily="34" charset="0"/>
              </a:rPr>
              <a:t>Former les managers </a:t>
            </a:r>
            <a:r>
              <a:rPr sz="1800" dirty="0">
                <a:solidFill>
                  <a:srgbClr val="28407D"/>
                </a:solidFill>
                <a:latin typeface="Arial" panose="020B0604020202020204" pitchFamily="34" charset="0"/>
                <a:cs typeface="Arial" panose="020B0604020202020204" pitchFamily="34" charset="0"/>
              </a:rPr>
              <a:t>= illustrer par le film ANPAA  </a:t>
            </a:r>
            <a:r>
              <a:rPr sz="1800" b="1" dirty="0">
                <a:solidFill>
                  <a:srgbClr val="28407D"/>
                </a:solidFill>
                <a:latin typeface="Arial" panose="020B0604020202020204" pitchFamily="34" charset="0"/>
                <a:cs typeface="Arial" panose="020B0604020202020204" pitchFamily="34" charset="0"/>
              </a:rPr>
              <a:t>Former, informer, sensibiliser les salariés</a:t>
            </a:r>
            <a:endParaRPr sz="1800" dirty="0">
              <a:latin typeface="Arial" panose="020B0604020202020204" pitchFamily="34" charset="0"/>
              <a:cs typeface="Arial" panose="020B0604020202020204" pitchFamily="34" charset="0"/>
            </a:endParaRPr>
          </a:p>
        </p:txBody>
      </p:sp>
      <p:grpSp>
        <p:nvGrpSpPr>
          <p:cNvPr id="15" name="object 15"/>
          <p:cNvGrpSpPr/>
          <p:nvPr/>
        </p:nvGrpSpPr>
        <p:grpSpPr>
          <a:xfrm>
            <a:off x="0" y="4730812"/>
            <a:ext cx="9753600" cy="2586355"/>
            <a:chOff x="0" y="4730812"/>
            <a:chExt cx="9753600" cy="2586355"/>
          </a:xfrm>
        </p:grpSpPr>
        <p:sp>
          <p:nvSpPr>
            <p:cNvPr id="16" name="object 16"/>
            <p:cNvSpPr/>
            <p:nvPr/>
          </p:nvSpPr>
          <p:spPr>
            <a:xfrm>
              <a:off x="6169332" y="4730812"/>
              <a:ext cx="3580615" cy="1852467"/>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5643099" y="6082771"/>
              <a:ext cx="742872" cy="502172"/>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5806369" y="5914003"/>
              <a:ext cx="78050" cy="98938"/>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5815157" y="5556351"/>
              <a:ext cx="407405" cy="589330"/>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9DCB91">
                <a:alpha val="67839"/>
              </a:srgbClr>
            </a:solidFill>
          </p:spPr>
          <p:txBody>
            <a:bodyPr wrap="square" lIns="0" tIns="0" rIns="0" bIns="0" rtlCol="0"/>
            <a:lstStyle/>
            <a:p>
              <a:endParaRPr/>
            </a:p>
          </p:txBody>
        </p:sp>
        <p:sp>
          <p:nvSpPr>
            <p:cNvPr id="21" name="object 21"/>
            <p:cNvSpPr/>
            <p:nvPr/>
          </p:nvSpPr>
          <p:spPr>
            <a:xfrm>
              <a:off x="197669" y="6744095"/>
              <a:ext cx="981074" cy="361949"/>
            </a:xfrm>
            <a:prstGeom prst="rect">
              <a:avLst/>
            </a:prstGeom>
            <a:blipFill>
              <a:blip r:embed="rId8" cstate="print"/>
              <a:stretch>
                <a:fillRect/>
              </a:stretch>
            </a:blipFill>
          </p:spPr>
          <p:txBody>
            <a:bodyPr wrap="square" lIns="0" tIns="0" rIns="0" bIns="0" rtlCol="0"/>
            <a:lstStyle/>
            <a:p>
              <a:endParaRPr/>
            </a:p>
          </p:txBody>
        </p:sp>
      </p:grpSp>
      <p:sp>
        <p:nvSpPr>
          <p:cNvPr id="22" name="object 22"/>
          <p:cNvSpPr txBox="1">
            <a:spLocks noGrp="1"/>
          </p:cNvSpPr>
          <p:nvPr>
            <p:ph type="title"/>
          </p:nvPr>
        </p:nvSpPr>
        <p:spPr>
          <a:prstGeom prst="rect">
            <a:avLst/>
          </a:prstGeom>
        </p:spPr>
        <p:txBody>
          <a:bodyPr vert="horz" wrap="square" lIns="0" tIns="155337" rIns="0" bIns="0" rtlCol="0">
            <a:spAutoFit/>
          </a:bodyPr>
          <a:lstStyle/>
          <a:p>
            <a:pPr marL="59055" marR="5080">
              <a:lnSpc>
                <a:spcPct val="100000"/>
              </a:lnSpc>
              <a:spcBef>
                <a:spcPts val="100"/>
              </a:spcBef>
            </a:pPr>
            <a:r>
              <a:rPr sz="4000" spc="-120" dirty="0">
                <a:solidFill>
                  <a:srgbClr val="78BDBC"/>
                </a:solidFill>
              </a:rPr>
              <a:t>EXEMPLES</a:t>
            </a:r>
            <a:r>
              <a:rPr sz="4000" spc="-335" dirty="0">
                <a:solidFill>
                  <a:srgbClr val="78BDBC"/>
                </a:solidFill>
              </a:rPr>
              <a:t> </a:t>
            </a:r>
            <a:r>
              <a:rPr sz="4000" spc="-250" dirty="0">
                <a:solidFill>
                  <a:srgbClr val="78BDBC"/>
                </a:solidFill>
              </a:rPr>
              <a:t>D’ACTIONS  </a:t>
            </a:r>
            <a:r>
              <a:rPr sz="4000" spc="-200" dirty="0">
                <a:solidFill>
                  <a:srgbClr val="78BDBC"/>
                </a:solidFill>
              </a:rPr>
              <a:t>COLLECTIVES</a:t>
            </a:r>
            <a:endParaRPr sz="4000"/>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6786"/>
            <a:ext cx="9753600" cy="6583680"/>
          </a:xfrm>
          <a:custGeom>
            <a:avLst/>
            <a:gdLst/>
            <a:ahLst/>
            <a:cxnLst/>
            <a:rect l="l" t="t" r="r" b="b"/>
            <a:pathLst>
              <a:path w="9753600" h="6583680">
                <a:moveTo>
                  <a:pt x="0" y="6583680"/>
                </a:moveTo>
                <a:lnTo>
                  <a:pt x="9753600" y="6583680"/>
                </a:lnTo>
                <a:lnTo>
                  <a:pt x="9753600" y="0"/>
                </a:lnTo>
                <a:lnTo>
                  <a:pt x="0" y="0"/>
                </a:lnTo>
                <a:lnTo>
                  <a:pt x="0" y="6583680"/>
                </a:lnTo>
                <a:close/>
              </a:path>
            </a:pathLst>
          </a:custGeom>
          <a:solidFill>
            <a:srgbClr val="78BDBC"/>
          </a:solidFill>
        </p:spPr>
        <p:txBody>
          <a:bodyPr wrap="square" lIns="0" tIns="0" rIns="0" bIns="0" rtlCol="0"/>
          <a:lstStyle/>
          <a:p>
            <a:endParaRPr/>
          </a:p>
        </p:txBody>
      </p:sp>
      <p:sp>
        <p:nvSpPr>
          <p:cNvPr id="3" name="object 3"/>
          <p:cNvSpPr/>
          <p:nvPr/>
        </p:nvSpPr>
        <p:spPr>
          <a:xfrm>
            <a:off x="198144" y="1954005"/>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FFFFFF"/>
          </a:solidFill>
        </p:spPr>
        <p:txBody>
          <a:bodyPr wrap="square" lIns="0" tIns="0" rIns="0" bIns="0" rtlCol="0"/>
          <a:lstStyle/>
          <a:p>
            <a:endParaRPr/>
          </a:p>
        </p:txBody>
      </p:sp>
      <p:grpSp>
        <p:nvGrpSpPr>
          <p:cNvPr id="4" name="object 4"/>
          <p:cNvGrpSpPr/>
          <p:nvPr/>
        </p:nvGrpSpPr>
        <p:grpSpPr>
          <a:xfrm>
            <a:off x="0" y="6583679"/>
            <a:ext cx="9753600" cy="733425"/>
            <a:chOff x="0" y="6583679"/>
            <a:chExt cx="9753600" cy="733425"/>
          </a:xfrm>
        </p:grpSpPr>
        <p:sp>
          <p:nvSpPr>
            <p:cNvPr id="5" name="object 5"/>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9DCB91">
                <a:alpha val="67839"/>
              </a:srgbClr>
            </a:solidFill>
          </p:spPr>
          <p:txBody>
            <a:bodyPr wrap="square" lIns="0" tIns="0" rIns="0" bIns="0" rtlCol="0"/>
            <a:lstStyle/>
            <a:p>
              <a:endParaRPr/>
            </a:p>
          </p:txBody>
        </p:sp>
        <p:sp>
          <p:nvSpPr>
            <p:cNvPr id="6" name="object 6"/>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sp>
        <p:nvSpPr>
          <p:cNvPr id="7" name="object 7"/>
          <p:cNvSpPr/>
          <p:nvPr/>
        </p:nvSpPr>
        <p:spPr>
          <a:xfrm>
            <a:off x="7644100" y="194498"/>
            <a:ext cx="1771585" cy="176212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92828" y="3569044"/>
            <a:ext cx="2009775" cy="2924121"/>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85444" y="347344"/>
            <a:ext cx="7110095" cy="1397000"/>
          </a:xfrm>
          <a:prstGeom prst="rect">
            <a:avLst/>
          </a:prstGeom>
        </p:spPr>
        <p:txBody>
          <a:bodyPr vert="horz" wrap="square" lIns="0" tIns="12700" rIns="0" bIns="0" rtlCol="0">
            <a:spAutoFit/>
          </a:bodyPr>
          <a:lstStyle/>
          <a:p>
            <a:pPr marL="12700" marR="5080">
              <a:lnSpc>
                <a:spcPct val="100000"/>
              </a:lnSpc>
              <a:spcBef>
                <a:spcPts val="100"/>
              </a:spcBef>
            </a:pPr>
            <a:r>
              <a:rPr sz="4500" spc="-140" dirty="0">
                <a:solidFill>
                  <a:srgbClr val="FFFFFF"/>
                </a:solidFill>
              </a:rPr>
              <a:t>RÈGLEMENT</a:t>
            </a:r>
            <a:r>
              <a:rPr sz="4500" spc="-350" dirty="0">
                <a:solidFill>
                  <a:srgbClr val="FFFFFF"/>
                </a:solidFill>
              </a:rPr>
              <a:t> </a:t>
            </a:r>
            <a:r>
              <a:rPr sz="4500" spc="-365" dirty="0">
                <a:solidFill>
                  <a:srgbClr val="FFFFFF"/>
                </a:solidFill>
              </a:rPr>
              <a:t>INTÉRIEUR  </a:t>
            </a:r>
            <a:r>
              <a:rPr sz="4500" spc="-155" dirty="0">
                <a:solidFill>
                  <a:srgbClr val="FFFFFF"/>
                </a:solidFill>
              </a:rPr>
              <a:t>NOTE </a:t>
            </a:r>
            <a:r>
              <a:rPr sz="4500" spc="-40" dirty="0">
                <a:solidFill>
                  <a:srgbClr val="FFFFFF"/>
                </a:solidFill>
              </a:rPr>
              <a:t>DE</a:t>
            </a:r>
            <a:r>
              <a:rPr sz="4500" spc="-459" dirty="0">
                <a:solidFill>
                  <a:srgbClr val="FFFFFF"/>
                </a:solidFill>
              </a:rPr>
              <a:t> </a:t>
            </a:r>
            <a:r>
              <a:rPr sz="4500" spc="-270" dirty="0">
                <a:solidFill>
                  <a:srgbClr val="FFFFFF"/>
                </a:solidFill>
              </a:rPr>
              <a:t>SERVICE</a:t>
            </a:r>
            <a:endParaRPr sz="4500"/>
          </a:p>
        </p:txBody>
      </p:sp>
      <p:sp>
        <p:nvSpPr>
          <p:cNvPr id="10" name="object 10"/>
          <p:cNvSpPr txBox="1"/>
          <p:nvPr/>
        </p:nvSpPr>
        <p:spPr>
          <a:xfrm>
            <a:off x="-903195" y="1997264"/>
            <a:ext cx="4401820" cy="466153"/>
          </a:xfrm>
          <a:prstGeom prst="rect">
            <a:avLst/>
          </a:prstGeom>
        </p:spPr>
        <p:txBody>
          <a:bodyPr vert="horz" wrap="square" lIns="0" tIns="187325" rIns="0" bIns="0" rtlCol="0">
            <a:spAutoFit/>
          </a:bodyPr>
          <a:lstStyle/>
          <a:p>
            <a:pPr marL="1160780">
              <a:lnSpc>
                <a:spcPct val="100000"/>
              </a:lnSpc>
              <a:spcBef>
                <a:spcPts val="825"/>
              </a:spcBef>
            </a:pPr>
            <a:r>
              <a:rPr sz="1800" b="1" spc="60" dirty="0">
                <a:solidFill>
                  <a:srgbClr val="003399"/>
                </a:solidFill>
                <a:latin typeface="Arial"/>
                <a:cs typeface="Arial"/>
              </a:rPr>
              <a:t>documents</a:t>
            </a:r>
            <a:endParaRPr sz="1800" dirty="0">
              <a:latin typeface="Arial"/>
              <a:cs typeface="Arial"/>
            </a:endParaRP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9447" y="1351239"/>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grpSp>
        <p:nvGrpSpPr>
          <p:cNvPr id="3" name="object 3"/>
          <p:cNvGrpSpPr/>
          <p:nvPr/>
        </p:nvGrpSpPr>
        <p:grpSpPr>
          <a:xfrm>
            <a:off x="0" y="6583679"/>
            <a:ext cx="9753600" cy="733425"/>
            <a:chOff x="0" y="6583679"/>
            <a:chExt cx="9753600" cy="733425"/>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5" name="object 5"/>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grpSp>
        <p:nvGrpSpPr>
          <p:cNvPr id="6" name="object 6"/>
          <p:cNvGrpSpPr/>
          <p:nvPr/>
        </p:nvGrpSpPr>
        <p:grpSpPr>
          <a:xfrm>
            <a:off x="6669907" y="152841"/>
            <a:ext cx="2929890" cy="1158240"/>
            <a:chOff x="6669907" y="152841"/>
            <a:chExt cx="2929890" cy="1158240"/>
          </a:xfrm>
        </p:grpSpPr>
        <p:sp>
          <p:nvSpPr>
            <p:cNvPr id="7" name="object 7"/>
            <p:cNvSpPr/>
            <p:nvPr/>
          </p:nvSpPr>
          <p:spPr>
            <a:xfrm>
              <a:off x="6669907" y="152841"/>
              <a:ext cx="2929664" cy="115805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817662" y="793741"/>
              <a:ext cx="1342390" cy="460375"/>
            </a:xfrm>
            <a:custGeom>
              <a:avLst/>
              <a:gdLst/>
              <a:ahLst/>
              <a:cxnLst/>
              <a:rect l="l" t="t" r="r" b="b"/>
              <a:pathLst>
                <a:path w="1342390" h="460375">
                  <a:moveTo>
                    <a:pt x="1341987" y="460156"/>
                  </a:moveTo>
                  <a:lnTo>
                    <a:pt x="0" y="460156"/>
                  </a:lnTo>
                  <a:lnTo>
                    <a:pt x="0" y="0"/>
                  </a:lnTo>
                  <a:lnTo>
                    <a:pt x="1341987" y="0"/>
                  </a:lnTo>
                  <a:lnTo>
                    <a:pt x="1341987" y="460156"/>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466747" y="87824"/>
            <a:ext cx="3999865" cy="1210310"/>
          </a:xfrm>
          <a:prstGeom prst="rect">
            <a:avLst/>
          </a:prstGeom>
        </p:spPr>
        <p:txBody>
          <a:bodyPr vert="horz" wrap="square" lIns="0" tIns="35560" rIns="0" bIns="0" rtlCol="0">
            <a:spAutoFit/>
          </a:bodyPr>
          <a:lstStyle/>
          <a:p>
            <a:pPr marL="12700" marR="5080">
              <a:lnSpc>
                <a:spcPts val="4650"/>
              </a:lnSpc>
              <a:spcBef>
                <a:spcPts val="280"/>
              </a:spcBef>
            </a:pPr>
            <a:r>
              <a:rPr sz="3900" spc="-105" dirty="0"/>
              <a:t>LE</a:t>
            </a:r>
            <a:r>
              <a:rPr sz="3900" spc="-350" dirty="0"/>
              <a:t> </a:t>
            </a:r>
            <a:r>
              <a:rPr sz="3900" spc="-120" dirty="0"/>
              <a:t>RÈGLEMENT  </a:t>
            </a:r>
            <a:r>
              <a:rPr sz="3900" spc="-315" dirty="0"/>
              <a:t>INTÉRIEUR</a:t>
            </a:r>
            <a:endParaRPr sz="3900"/>
          </a:p>
        </p:txBody>
      </p:sp>
      <p:sp>
        <p:nvSpPr>
          <p:cNvPr id="10" name="object 10"/>
          <p:cNvSpPr txBox="1"/>
          <p:nvPr/>
        </p:nvSpPr>
        <p:spPr>
          <a:xfrm>
            <a:off x="455759" y="1554634"/>
            <a:ext cx="8775700" cy="4231005"/>
          </a:xfrm>
          <a:prstGeom prst="rect">
            <a:avLst/>
          </a:prstGeom>
        </p:spPr>
        <p:txBody>
          <a:bodyPr vert="horz" wrap="square" lIns="0" tIns="12700" rIns="0" bIns="0" rtlCol="0">
            <a:spAutoFit/>
          </a:bodyPr>
          <a:lstStyle/>
          <a:p>
            <a:pPr marL="12700" marR="1456690">
              <a:lnSpc>
                <a:spcPct val="115599"/>
              </a:lnSpc>
              <a:spcBef>
                <a:spcPts val="100"/>
              </a:spcBef>
            </a:pPr>
            <a:r>
              <a:rPr sz="2000" b="1" spc="-5" dirty="0">
                <a:solidFill>
                  <a:srgbClr val="003399"/>
                </a:solidFill>
                <a:latin typeface="Arial"/>
                <a:cs typeface="Arial"/>
              </a:rPr>
              <a:t>Le </a:t>
            </a:r>
            <a:r>
              <a:rPr sz="2000" b="1" spc="114" dirty="0">
                <a:solidFill>
                  <a:srgbClr val="003399"/>
                </a:solidFill>
                <a:latin typeface="Arial"/>
                <a:cs typeface="Arial"/>
              </a:rPr>
              <a:t>règlement </a:t>
            </a:r>
            <a:r>
              <a:rPr sz="2000" b="1" spc="110" dirty="0">
                <a:solidFill>
                  <a:srgbClr val="003399"/>
                </a:solidFill>
                <a:latin typeface="Arial"/>
                <a:cs typeface="Arial"/>
              </a:rPr>
              <a:t>intérieur </a:t>
            </a:r>
            <a:r>
              <a:rPr sz="2000" b="1" spc="25" dirty="0">
                <a:solidFill>
                  <a:srgbClr val="003399"/>
                </a:solidFill>
                <a:latin typeface="Arial"/>
                <a:cs typeface="Arial"/>
              </a:rPr>
              <a:t>est </a:t>
            </a:r>
            <a:r>
              <a:rPr sz="2000" b="1" spc="90" dirty="0">
                <a:solidFill>
                  <a:srgbClr val="003399"/>
                </a:solidFill>
                <a:latin typeface="Arial"/>
                <a:cs typeface="Arial"/>
              </a:rPr>
              <a:t>un </a:t>
            </a:r>
            <a:r>
              <a:rPr sz="2000" b="1" spc="80" dirty="0">
                <a:solidFill>
                  <a:srgbClr val="003399"/>
                </a:solidFill>
                <a:latin typeface="Arial"/>
                <a:cs typeface="Arial"/>
              </a:rPr>
              <a:t>document </a:t>
            </a:r>
            <a:r>
              <a:rPr sz="2000" b="1" spc="65" dirty="0">
                <a:solidFill>
                  <a:srgbClr val="003399"/>
                </a:solidFill>
                <a:latin typeface="Arial"/>
                <a:cs typeface="Arial"/>
              </a:rPr>
              <a:t>écrit </a:t>
            </a:r>
            <a:r>
              <a:rPr sz="2000" b="1" spc="200" dirty="0">
                <a:solidFill>
                  <a:srgbClr val="003399"/>
                </a:solidFill>
                <a:latin typeface="Arial"/>
                <a:cs typeface="Arial"/>
              </a:rPr>
              <a:t>par </a:t>
            </a:r>
            <a:r>
              <a:rPr sz="2000" b="1" spc="75" dirty="0">
                <a:solidFill>
                  <a:srgbClr val="003399"/>
                </a:solidFill>
                <a:latin typeface="Arial"/>
                <a:cs typeface="Arial"/>
              </a:rPr>
              <a:t>lequel  </a:t>
            </a:r>
            <a:r>
              <a:rPr sz="2000" b="1" spc="100" dirty="0">
                <a:solidFill>
                  <a:srgbClr val="003399"/>
                </a:solidFill>
                <a:latin typeface="Arial"/>
                <a:cs typeface="Arial"/>
              </a:rPr>
              <a:t>l’employeur</a:t>
            </a:r>
            <a:r>
              <a:rPr sz="2000" b="1" spc="-5" dirty="0">
                <a:solidFill>
                  <a:srgbClr val="003399"/>
                </a:solidFill>
                <a:latin typeface="Arial"/>
                <a:cs typeface="Arial"/>
              </a:rPr>
              <a:t> </a:t>
            </a:r>
            <a:r>
              <a:rPr sz="2000" b="1" spc="100" dirty="0">
                <a:solidFill>
                  <a:srgbClr val="003399"/>
                </a:solidFill>
                <a:latin typeface="Arial"/>
                <a:cs typeface="Arial"/>
              </a:rPr>
              <a:t>fixe</a:t>
            </a:r>
            <a:r>
              <a:rPr sz="2000" b="1" spc="-10" dirty="0">
                <a:solidFill>
                  <a:srgbClr val="003399"/>
                </a:solidFill>
                <a:latin typeface="Arial"/>
                <a:cs typeface="Arial"/>
              </a:rPr>
              <a:t> </a:t>
            </a:r>
            <a:r>
              <a:rPr sz="2000" b="1" spc="65" dirty="0">
                <a:solidFill>
                  <a:srgbClr val="003399"/>
                </a:solidFill>
                <a:latin typeface="Arial"/>
                <a:cs typeface="Arial"/>
              </a:rPr>
              <a:t>exclusivement</a:t>
            </a:r>
            <a:r>
              <a:rPr sz="2000" b="1" spc="-5" dirty="0">
                <a:solidFill>
                  <a:srgbClr val="003399"/>
                </a:solidFill>
                <a:latin typeface="Arial"/>
                <a:cs typeface="Arial"/>
              </a:rPr>
              <a:t> </a:t>
            </a:r>
            <a:r>
              <a:rPr sz="2000" b="1" spc="140" dirty="0">
                <a:solidFill>
                  <a:srgbClr val="003399"/>
                </a:solidFill>
                <a:latin typeface="Arial"/>
                <a:cs typeface="Arial"/>
              </a:rPr>
              <a:t>(</a:t>
            </a:r>
            <a:r>
              <a:rPr sz="2000" b="1" dirty="0">
                <a:solidFill>
                  <a:srgbClr val="003399"/>
                </a:solidFill>
                <a:latin typeface="Arial"/>
                <a:cs typeface="Arial"/>
              </a:rPr>
              <a:t> </a:t>
            </a:r>
            <a:r>
              <a:rPr sz="2000" b="1" spc="85" dirty="0">
                <a:solidFill>
                  <a:srgbClr val="003399"/>
                </a:solidFill>
                <a:latin typeface="Arial"/>
                <a:cs typeface="Arial"/>
              </a:rPr>
              <a:t>article</a:t>
            </a:r>
            <a:r>
              <a:rPr sz="2000" b="1" spc="-5" dirty="0">
                <a:solidFill>
                  <a:srgbClr val="003399"/>
                </a:solidFill>
                <a:latin typeface="Arial"/>
                <a:cs typeface="Arial"/>
              </a:rPr>
              <a:t> </a:t>
            </a:r>
            <a:r>
              <a:rPr sz="2000" b="1" spc="-25" dirty="0">
                <a:solidFill>
                  <a:srgbClr val="003399"/>
                </a:solidFill>
                <a:latin typeface="Arial"/>
                <a:cs typeface="Arial"/>
              </a:rPr>
              <a:t>L1321-1</a:t>
            </a:r>
            <a:r>
              <a:rPr sz="2000" b="1" spc="-5" dirty="0">
                <a:solidFill>
                  <a:srgbClr val="003399"/>
                </a:solidFill>
                <a:latin typeface="Arial"/>
                <a:cs typeface="Arial"/>
              </a:rPr>
              <a:t> </a:t>
            </a:r>
            <a:r>
              <a:rPr sz="2000" b="1" spc="110" dirty="0">
                <a:solidFill>
                  <a:srgbClr val="003399"/>
                </a:solidFill>
                <a:latin typeface="Arial"/>
                <a:cs typeface="Arial"/>
              </a:rPr>
              <a:t>du</a:t>
            </a:r>
            <a:r>
              <a:rPr sz="2000" b="1" spc="-5" dirty="0">
                <a:solidFill>
                  <a:srgbClr val="003399"/>
                </a:solidFill>
                <a:latin typeface="Arial"/>
                <a:cs typeface="Arial"/>
              </a:rPr>
              <a:t> </a:t>
            </a:r>
            <a:r>
              <a:rPr sz="2000" b="1" spc="10" dirty="0">
                <a:solidFill>
                  <a:srgbClr val="003399"/>
                </a:solidFill>
                <a:latin typeface="Arial"/>
                <a:cs typeface="Arial"/>
              </a:rPr>
              <a:t>CT</a:t>
            </a:r>
            <a:r>
              <a:rPr sz="2000" b="1" spc="-5" dirty="0">
                <a:solidFill>
                  <a:srgbClr val="003399"/>
                </a:solidFill>
                <a:latin typeface="Arial"/>
                <a:cs typeface="Arial"/>
              </a:rPr>
              <a:t> </a:t>
            </a:r>
            <a:r>
              <a:rPr sz="2000" b="1" spc="140" dirty="0">
                <a:solidFill>
                  <a:srgbClr val="003399"/>
                </a:solidFill>
                <a:latin typeface="Arial"/>
                <a:cs typeface="Arial"/>
              </a:rPr>
              <a:t>)</a:t>
            </a:r>
            <a:r>
              <a:rPr sz="2000" b="1" spc="-5" dirty="0">
                <a:solidFill>
                  <a:srgbClr val="003399"/>
                </a:solidFill>
                <a:latin typeface="Arial"/>
                <a:cs typeface="Arial"/>
              </a:rPr>
              <a:t> </a:t>
            </a:r>
            <a:r>
              <a:rPr sz="2000" b="1" spc="30" dirty="0">
                <a:solidFill>
                  <a:srgbClr val="003399"/>
                </a:solidFill>
                <a:latin typeface="Arial"/>
                <a:cs typeface="Arial"/>
              </a:rPr>
              <a:t>:</a:t>
            </a:r>
            <a:endParaRPr sz="2000">
              <a:latin typeface="Arial"/>
              <a:cs typeface="Arial"/>
            </a:endParaRPr>
          </a:p>
          <a:p>
            <a:pPr>
              <a:lnSpc>
                <a:spcPct val="100000"/>
              </a:lnSpc>
              <a:spcBef>
                <a:spcPts val="10"/>
              </a:spcBef>
            </a:pPr>
            <a:endParaRPr sz="2300">
              <a:latin typeface="Arial"/>
              <a:cs typeface="Arial"/>
            </a:endParaRPr>
          </a:p>
          <a:p>
            <a:pPr marL="12700" marR="358775">
              <a:lnSpc>
                <a:spcPct val="114599"/>
              </a:lnSpc>
            </a:pPr>
            <a:r>
              <a:rPr sz="1800" b="1" i="1" spc="20" dirty="0">
                <a:solidFill>
                  <a:srgbClr val="003399"/>
                </a:solidFill>
                <a:latin typeface="Arial"/>
                <a:cs typeface="Arial"/>
              </a:rPr>
              <a:t>1° </a:t>
            </a:r>
            <a:r>
              <a:rPr sz="1800" i="1" spc="-65" dirty="0">
                <a:solidFill>
                  <a:srgbClr val="003399"/>
                </a:solidFill>
                <a:latin typeface="Arial"/>
                <a:cs typeface="Arial"/>
              </a:rPr>
              <a:t>les </a:t>
            </a:r>
            <a:r>
              <a:rPr sz="1800" i="1" spc="-40" dirty="0">
                <a:solidFill>
                  <a:srgbClr val="003399"/>
                </a:solidFill>
                <a:latin typeface="Arial"/>
                <a:cs typeface="Arial"/>
              </a:rPr>
              <a:t>mesures </a:t>
            </a:r>
            <a:r>
              <a:rPr sz="1800" i="1" spc="20" dirty="0">
                <a:solidFill>
                  <a:srgbClr val="003399"/>
                </a:solidFill>
                <a:latin typeface="Arial"/>
                <a:cs typeface="Arial"/>
              </a:rPr>
              <a:t>d’application </a:t>
            </a:r>
            <a:r>
              <a:rPr sz="1800" i="1" spc="-40" dirty="0">
                <a:solidFill>
                  <a:srgbClr val="003399"/>
                </a:solidFill>
                <a:latin typeface="Arial"/>
                <a:cs typeface="Arial"/>
              </a:rPr>
              <a:t>de </a:t>
            </a:r>
            <a:r>
              <a:rPr sz="1800" i="1" spc="35" dirty="0">
                <a:solidFill>
                  <a:srgbClr val="003399"/>
                </a:solidFill>
                <a:latin typeface="Arial"/>
                <a:cs typeface="Arial"/>
              </a:rPr>
              <a:t>la </a:t>
            </a:r>
            <a:r>
              <a:rPr sz="1800" i="1" spc="5" dirty="0">
                <a:solidFill>
                  <a:srgbClr val="003399"/>
                </a:solidFill>
                <a:latin typeface="Arial"/>
                <a:cs typeface="Arial"/>
              </a:rPr>
              <a:t>réglementation </a:t>
            </a:r>
            <a:r>
              <a:rPr sz="1800" i="1" spc="-40" dirty="0">
                <a:solidFill>
                  <a:srgbClr val="003399"/>
                </a:solidFill>
                <a:latin typeface="Arial"/>
                <a:cs typeface="Arial"/>
              </a:rPr>
              <a:t>en </a:t>
            </a:r>
            <a:r>
              <a:rPr sz="1800" i="1" spc="15" dirty="0">
                <a:solidFill>
                  <a:srgbClr val="003399"/>
                </a:solidFill>
                <a:latin typeface="Arial"/>
                <a:cs typeface="Arial"/>
              </a:rPr>
              <a:t>matière </a:t>
            </a:r>
            <a:r>
              <a:rPr sz="1800" i="1" spc="-40" dirty="0">
                <a:solidFill>
                  <a:srgbClr val="003399"/>
                </a:solidFill>
                <a:latin typeface="Arial"/>
                <a:cs typeface="Arial"/>
              </a:rPr>
              <a:t>de </a:t>
            </a:r>
            <a:r>
              <a:rPr sz="1800" i="1" spc="-25" dirty="0">
                <a:solidFill>
                  <a:srgbClr val="003399"/>
                </a:solidFill>
                <a:latin typeface="Arial"/>
                <a:cs typeface="Arial"/>
              </a:rPr>
              <a:t>santé </a:t>
            </a:r>
            <a:r>
              <a:rPr sz="1800" i="1" spc="-15" dirty="0">
                <a:solidFill>
                  <a:srgbClr val="003399"/>
                </a:solidFill>
                <a:latin typeface="Arial"/>
                <a:cs typeface="Arial"/>
              </a:rPr>
              <a:t>et </a:t>
            </a:r>
            <a:r>
              <a:rPr sz="1800" i="1" spc="-40" dirty="0">
                <a:solidFill>
                  <a:srgbClr val="003399"/>
                </a:solidFill>
                <a:latin typeface="Arial"/>
                <a:cs typeface="Arial"/>
              </a:rPr>
              <a:t>de</a:t>
            </a:r>
            <a:r>
              <a:rPr sz="1800" i="1" spc="-245" dirty="0">
                <a:solidFill>
                  <a:srgbClr val="003399"/>
                </a:solidFill>
                <a:latin typeface="Arial"/>
                <a:cs typeface="Arial"/>
              </a:rPr>
              <a:t> </a:t>
            </a:r>
            <a:r>
              <a:rPr sz="1800" i="1" spc="-20" dirty="0">
                <a:solidFill>
                  <a:srgbClr val="003399"/>
                </a:solidFill>
                <a:latin typeface="Arial"/>
                <a:cs typeface="Arial"/>
              </a:rPr>
              <a:t>sécurité  </a:t>
            </a:r>
            <a:r>
              <a:rPr sz="1800" i="1" spc="-10" dirty="0">
                <a:solidFill>
                  <a:srgbClr val="003399"/>
                </a:solidFill>
                <a:latin typeface="Arial"/>
                <a:cs typeface="Arial"/>
              </a:rPr>
              <a:t>dans l’entreprise</a:t>
            </a:r>
            <a:r>
              <a:rPr sz="1800" i="1" spc="-65" dirty="0">
                <a:solidFill>
                  <a:srgbClr val="003399"/>
                </a:solidFill>
                <a:latin typeface="Arial"/>
                <a:cs typeface="Arial"/>
              </a:rPr>
              <a:t> </a:t>
            </a:r>
            <a:r>
              <a:rPr sz="1800" i="1" spc="-200" dirty="0">
                <a:solidFill>
                  <a:srgbClr val="003399"/>
                </a:solidFill>
                <a:latin typeface="Arial"/>
                <a:cs typeface="Arial"/>
              </a:rPr>
              <a:t>(…)</a:t>
            </a:r>
            <a:endParaRPr sz="1800">
              <a:latin typeface="Arial"/>
              <a:cs typeface="Arial"/>
            </a:endParaRPr>
          </a:p>
          <a:p>
            <a:pPr>
              <a:lnSpc>
                <a:spcPct val="100000"/>
              </a:lnSpc>
              <a:spcBef>
                <a:spcPts val="25"/>
              </a:spcBef>
            </a:pPr>
            <a:endParaRPr sz="3250">
              <a:latin typeface="Arial"/>
              <a:cs typeface="Arial"/>
            </a:endParaRPr>
          </a:p>
          <a:p>
            <a:pPr marL="12700" marR="58419">
              <a:lnSpc>
                <a:spcPct val="114599"/>
              </a:lnSpc>
            </a:pPr>
            <a:r>
              <a:rPr sz="1800" b="1" i="1" spc="20" dirty="0">
                <a:solidFill>
                  <a:srgbClr val="003399"/>
                </a:solidFill>
                <a:latin typeface="Arial"/>
                <a:cs typeface="Arial"/>
              </a:rPr>
              <a:t>2° </a:t>
            </a:r>
            <a:r>
              <a:rPr sz="1800" i="1" spc="-65" dirty="0">
                <a:solidFill>
                  <a:srgbClr val="003399"/>
                </a:solidFill>
                <a:latin typeface="Arial"/>
                <a:cs typeface="Arial"/>
              </a:rPr>
              <a:t>les </a:t>
            </a:r>
            <a:r>
              <a:rPr sz="1800" i="1" spc="10" dirty="0">
                <a:solidFill>
                  <a:srgbClr val="003399"/>
                </a:solidFill>
                <a:latin typeface="Arial"/>
                <a:cs typeface="Arial"/>
              </a:rPr>
              <a:t>conditions </a:t>
            </a:r>
            <a:r>
              <a:rPr sz="1800" i="1" spc="-10" dirty="0">
                <a:solidFill>
                  <a:srgbClr val="003399"/>
                </a:solidFill>
                <a:latin typeface="Arial"/>
                <a:cs typeface="Arial"/>
              </a:rPr>
              <a:t>dans </a:t>
            </a:r>
            <a:r>
              <a:rPr sz="1800" i="1" spc="-40" dirty="0">
                <a:solidFill>
                  <a:srgbClr val="003399"/>
                </a:solidFill>
                <a:latin typeface="Arial"/>
                <a:cs typeface="Arial"/>
              </a:rPr>
              <a:t>lesquelles </a:t>
            </a:r>
            <a:r>
              <a:rPr sz="1800" i="1" spc="-65" dirty="0">
                <a:solidFill>
                  <a:srgbClr val="003399"/>
                </a:solidFill>
                <a:latin typeface="Arial"/>
                <a:cs typeface="Arial"/>
              </a:rPr>
              <a:t>les </a:t>
            </a:r>
            <a:r>
              <a:rPr sz="1800" i="1" spc="-15" dirty="0">
                <a:solidFill>
                  <a:srgbClr val="003399"/>
                </a:solidFill>
                <a:latin typeface="Arial"/>
                <a:cs typeface="Arial"/>
              </a:rPr>
              <a:t>salariés peuvent </a:t>
            </a:r>
            <a:r>
              <a:rPr sz="1800" i="1" spc="-10" dirty="0">
                <a:solidFill>
                  <a:srgbClr val="003399"/>
                </a:solidFill>
                <a:latin typeface="Arial"/>
                <a:cs typeface="Arial"/>
              </a:rPr>
              <a:t>être </a:t>
            </a:r>
            <a:r>
              <a:rPr sz="1800" i="1" spc="-30" dirty="0">
                <a:solidFill>
                  <a:srgbClr val="003399"/>
                </a:solidFill>
                <a:latin typeface="Arial"/>
                <a:cs typeface="Arial"/>
              </a:rPr>
              <a:t>appelés </a:t>
            </a:r>
            <a:r>
              <a:rPr sz="1800" i="1" spc="15" dirty="0">
                <a:solidFill>
                  <a:srgbClr val="003399"/>
                </a:solidFill>
                <a:latin typeface="Arial"/>
                <a:cs typeface="Arial"/>
              </a:rPr>
              <a:t>à </a:t>
            </a:r>
            <a:r>
              <a:rPr sz="1800" i="1" spc="20" dirty="0">
                <a:solidFill>
                  <a:srgbClr val="003399"/>
                </a:solidFill>
                <a:latin typeface="Arial"/>
                <a:cs typeface="Arial"/>
              </a:rPr>
              <a:t>participer, </a:t>
            </a:r>
            <a:r>
              <a:rPr sz="1800" i="1" spc="15" dirty="0">
                <a:solidFill>
                  <a:srgbClr val="003399"/>
                </a:solidFill>
                <a:latin typeface="Arial"/>
                <a:cs typeface="Arial"/>
              </a:rPr>
              <a:t>à </a:t>
            </a:r>
            <a:r>
              <a:rPr sz="1800" i="1" spc="35" dirty="0">
                <a:solidFill>
                  <a:srgbClr val="003399"/>
                </a:solidFill>
                <a:latin typeface="Arial"/>
                <a:cs typeface="Arial"/>
              </a:rPr>
              <a:t>la  </a:t>
            </a:r>
            <a:r>
              <a:rPr sz="1800" i="1" spc="-5" dirty="0">
                <a:solidFill>
                  <a:srgbClr val="003399"/>
                </a:solidFill>
                <a:latin typeface="Arial"/>
                <a:cs typeface="Arial"/>
              </a:rPr>
              <a:t>demande </a:t>
            </a:r>
            <a:r>
              <a:rPr sz="1800" i="1" spc="-40" dirty="0">
                <a:solidFill>
                  <a:srgbClr val="003399"/>
                </a:solidFill>
                <a:latin typeface="Arial"/>
                <a:cs typeface="Arial"/>
              </a:rPr>
              <a:t>de </a:t>
            </a:r>
            <a:r>
              <a:rPr sz="1800" i="1" spc="-10" dirty="0">
                <a:solidFill>
                  <a:srgbClr val="003399"/>
                </a:solidFill>
                <a:latin typeface="Arial"/>
                <a:cs typeface="Arial"/>
              </a:rPr>
              <a:t>l’employeur, </a:t>
            </a:r>
            <a:r>
              <a:rPr sz="1800" i="1" spc="25" dirty="0">
                <a:solidFill>
                  <a:srgbClr val="003399"/>
                </a:solidFill>
                <a:latin typeface="Arial"/>
                <a:cs typeface="Arial"/>
              </a:rPr>
              <a:t>au </a:t>
            </a:r>
            <a:r>
              <a:rPr sz="1800" i="1" spc="-5" dirty="0">
                <a:solidFill>
                  <a:srgbClr val="003399"/>
                </a:solidFill>
                <a:latin typeface="Arial"/>
                <a:cs typeface="Arial"/>
              </a:rPr>
              <a:t>rétablissement </a:t>
            </a:r>
            <a:r>
              <a:rPr sz="1800" i="1" spc="-70" dirty="0">
                <a:solidFill>
                  <a:srgbClr val="003399"/>
                </a:solidFill>
                <a:latin typeface="Arial"/>
                <a:cs typeface="Arial"/>
              </a:rPr>
              <a:t>des </a:t>
            </a:r>
            <a:r>
              <a:rPr sz="1800" i="1" spc="10" dirty="0">
                <a:solidFill>
                  <a:srgbClr val="003399"/>
                </a:solidFill>
                <a:latin typeface="Arial"/>
                <a:cs typeface="Arial"/>
              </a:rPr>
              <a:t>conditions </a:t>
            </a:r>
            <a:r>
              <a:rPr sz="1800" i="1" spc="-40" dirty="0">
                <a:solidFill>
                  <a:srgbClr val="003399"/>
                </a:solidFill>
                <a:latin typeface="Arial"/>
                <a:cs typeface="Arial"/>
              </a:rPr>
              <a:t>de </a:t>
            </a:r>
            <a:r>
              <a:rPr sz="1800" i="1" spc="35" dirty="0">
                <a:solidFill>
                  <a:srgbClr val="003399"/>
                </a:solidFill>
                <a:latin typeface="Arial"/>
                <a:cs typeface="Arial"/>
              </a:rPr>
              <a:t>travail </a:t>
            </a:r>
            <a:r>
              <a:rPr sz="1800" i="1" spc="-5" dirty="0">
                <a:solidFill>
                  <a:srgbClr val="003399"/>
                </a:solidFill>
                <a:latin typeface="Arial"/>
                <a:cs typeface="Arial"/>
              </a:rPr>
              <a:t>protectrices </a:t>
            </a:r>
            <a:r>
              <a:rPr sz="1800" i="1" spc="-40" dirty="0">
                <a:solidFill>
                  <a:srgbClr val="003399"/>
                </a:solidFill>
                <a:latin typeface="Arial"/>
                <a:cs typeface="Arial"/>
              </a:rPr>
              <a:t>de</a:t>
            </a:r>
            <a:r>
              <a:rPr sz="1800" i="1" spc="-215" dirty="0">
                <a:solidFill>
                  <a:srgbClr val="003399"/>
                </a:solidFill>
                <a:latin typeface="Arial"/>
                <a:cs typeface="Arial"/>
              </a:rPr>
              <a:t> </a:t>
            </a:r>
            <a:r>
              <a:rPr sz="1800" i="1" spc="35" dirty="0">
                <a:solidFill>
                  <a:srgbClr val="003399"/>
                </a:solidFill>
                <a:latin typeface="Arial"/>
                <a:cs typeface="Arial"/>
              </a:rPr>
              <a:t>la  </a:t>
            </a:r>
            <a:r>
              <a:rPr sz="1800" i="1" spc="-25" dirty="0">
                <a:solidFill>
                  <a:srgbClr val="003399"/>
                </a:solidFill>
                <a:latin typeface="Arial"/>
                <a:cs typeface="Arial"/>
              </a:rPr>
              <a:t>santé </a:t>
            </a:r>
            <a:r>
              <a:rPr sz="1800" i="1" spc="-15" dirty="0">
                <a:solidFill>
                  <a:srgbClr val="003399"/>
                </a:solidFill>
                <a:latin typeface="Arial"/>
                <a:cs typeface="Arial"/>
              </a:rPr>
              <a:t>et </a:t>
            </a:r>
            <a:r>
              <a:rPr sz="1800" i="1" spc="-40" dirty="0">
                <a:solidFill>
                  <a:srgbClr val="003399"/>
                </a:solidFill>
                <a:latin typeface="Arial"/>
                <a:cs typeface="Arial"/>
              </a:rPr>
              <a:t>de </a:t>
            </a:r>
            <a:r>
              <a:rPr sz="1800" i="1" spc="35" dirty="0">
                <a:solidFill>
                  <a:srgbClr val="003399"/>
                </a:solidFill>
                <a:latin typeface="Arial"/>
                <a:cs typeface="Arial"/>
              </a:rPr>
              <a:t>la </a:t>
            </a:r>
            <a:r>
              <a:rPr sz="1800" i="1" spc="-20" dirty="0">
                <a:solidFill>
                  <a:srgbClr val="003399"/>
                </a:solidFill>
                <a:latin typeface="Arial"/>
                <a:cs typeface="Arial"/>
              </a:rPr>
              <a:t>sécurité</a:t>
            </a:r>
            <a:r>
              <a:rPr sz="1800" i="1" spc="-135" dirty="0">
                <a:solidFill>
                  <a:srgbClr val="003399"/>
                </a:solidFill>
                <a:latin typeface="Arial"/>
                <a:cs typeface="Arial"/>
              </a:rPr>
              <a:t> </a:t>
            </a:r>
            <a:r>
              <a:rPr sz="1800" i="1" spc="-200" dirty="0">
                <a:solidFill>
                  <a:srgbClr val="003399"/>
                </a:solidFill>
                <a:latin typeface="Arial"/>
                <a:cs typeface="Arial"/>
              </a:rPr>
              <a:t>(…)</a:t>
            </a:r>
            <a:endParaRPr sz="1800">
              <a:latin typeface="Arial"/>
              <a:cs typeface="Arial"/>
            </a:endParaRPr>
          </a:p>
          <a:p>
            <a:pPr>
              <a:lnSpc>
                <a:spcPct val="100000"/>
              </a:lnSpc>
              <a:spcBef>
                <a:spcPts val="20"/>
              </a:spcBef>
            </a:pPr>
            <a:endParaRPr sz="3300">
              <a:latin typeface="Arial"/>
              <a:cs typeface="Arial"/>
            </a:endParaRPr>
          </a:p>
          <a:p>
            <a:pPr marL="12700" marR="5080">
              <a:lnSpc>
                <a:spcPct val="114599"/>
              </a:lnSpc>
            </a:pPr>
            <a:r>
              <a:rPr sz="1800" b="1" i="1" spc="20" dirty="0">
                <a:solidFill>
                  <a:srgbClr val="003399"/>
                </a:solidFill>
                <a:latin typeface="Arial"/>
                <a:cs typeface="Arial"/>
              </a:rPr>
              <a:t>3° </a:t>
            </a:r>
            <a:r>
              <a:rPr sz="1800" i="1" spc="-135" dirty="0">
                <a:solidFill>
                  <a:srgbClr val="003399"/>
                </a:solidFill>
                <a:latin typeface="Arial"/>
                <a:cs typeface="Arial"/>
              </a:rPr>
              <a:t>Les </a:t>
            </a:r>
            <a:r>
              <a:rPr sz="1800" i="1" spc="-50" dirty="0">
                <a:solidFill>
                  <a:srgbClr val="003399"/>
                </a:solidFill>
                <a:latin typeface="Arial"/>
                <a:cs typeface="Arial"/>
              </a:rPr>
              <a:t>règles </a:t>
            </a:r>
            <a:r>
              <a:rPr sz="1800" i="1" spc="-40" dirty="0">
                <a:solidFill>
                  <a:srgbClr val="003399"/>
                </a:solidFill>
                <a:latin typeface="Arial"/>
                <a:cs typeface="Arial"/>
              </a:rPr>
              <a:t>générales </a:t>
            </a:r>
            <a:r>
              <a:rPr sz="1800" i="1" spc="-15" dirty="0">
                <a:solidFill>
                  <a:srgbClr val="003399"/>
                </a:solidFill>
                <a:latin typeface="Arial"/>
                <a:cs typeface="Arial"/>
              </a:rPr>
              <a:t>et </a:t>
            </a:r>
            <a:r>
              <a:rPr sz="1800" i="1" spc="-10" dirty="0">
                <a:solidFill>
                  <a:srgbClr val="003399"/>
                </a:solidFill>
                <a:latin typeface="Arial"/>
                <a:cs typeface="Arial"/>
              </a:rPr>
              <a:t>permanentes </a:t>
            </a:r>
            <a:r>
              <a:rPr sz="1800" i="1" spc="-15" dirty="0">
                <a:solidFill>
                  <a:srgbClr val="003399"/>
                </a:solidFill>
                <a:latin typeface="Arial"/>
                <a:cs typeface="Arial"/>
              </a:rPr>
              <a:t>relatives </a:t>
            </a:r>
            <a:r>
              <a:rPr sz="1800" i="1" spc="15" dirty="0">
                <a:solidFill>
                  <a:srgbClr val="003399"/>
                </a:solidFill>
                <a:latin typeface="Arial"/>
                <a:cs typeface="Arial"/>
              </a:rPr>
              <a:t>à </a:t>
            </a:r>
            <a:r>
              <a:rPr sz="1800" i="1" spc="35" dirty="0">
                <a:solidFill>
                  <a:srgbClr val="003399"/>
                </a:solidFill>
                <a:latin typeface="Arial"/>
                <a:cs typeface="Arial"/>
              </a:rPr>
              <a:t>la </a:t>
            </a:r>
            <a:r>
              <a:rPr sz="1800" i="1" spc="-10" dirty="0">
                <a:solidFill>
                  <a:srgbClr val="003399"/>
                </a:solidFill>
                <a:latin typeface="Arial"/>
                <a:cs typeface="Arial"/>
              </a:rPr>
              <a:t>discipline, </a:t>
            </a:r>
            <a:r>
              <a:rPr sz="1800" i="1" spc="30" dirty="0">
                <a:solidFill>
                  <a:srgbClr val="003399"/>
                </a:solidFill>
                <a:latin typeface="Arial"/>
                <a:cs typeface="Arial"/>
              </a:rPr>
              <a:t>notamment </a:t>
            </a:r>
            <a:r>
              <a:rPr sz="1800" i="1" spc="35" dirty="0">
                <a:solidFill>
                  <a:srgbClr val="003399"/>
                </a:solidFill>
                <a:latin typeface="Arial"/>
                <a:cs typeface="Arial"/>
              </a:rPr>
              <a:t>la </a:t>
            </a:r>
            <a:r>
              <a:rPr sz="1800" i="1" spc="25" dirty="0">
                <a:solidFill>
                  <a:srgbClr val="003399"/>
                </a:solidFill>
                <a:latin typeface="Arial"/>
                <a:cs typeface="Arial"/>
              </a:rPr>
              <a:t>nature</a:t>
            </a:r>
            <a:r>
              <a:rPr sz="1800" i="1" spc="-190" dirty="0">
                <a:solidFill>
                  <a:srgbClr val="003399"/>
                </a:solidFill>
                <a:latin typeface="Arial"/>
                <a:cs typeface="Arial"/>
              </a:rPr>
              <a:t> </a:t>
            </a:r>
            <a:r>
              <a:rPr sz="1800" i="1" spc="-15" dirty="0">
                <a:solidFill>
                  <a:srgbClr val="003399"/>
                </a:solidFill>
                <a:latin typeface="Arial"/>
                <a:cs typeface="Arial"/>
              </a:rPr>
              <a:t>et  </a:t>
            </a:r>
            <a:r>
              <a:rPr sz="1800" i="1" spc="-35" dirty="0">
                <a:solidFill>
                  <a:srgbClr val="003399"/>
                </a:solidFill>
                <a:latin typeface="Arial"/>
                <a:cs typeface="Arial"/>
              </a:rPr>
              <a:t>l’échelle </a:t>
            </a:r>
            <a:r>
              <a:rPr sz="1800" i="1" spc="-70" dirty="0">
                <a:solidFill>
                  <a:srgbClr val="003399"/>
                </a:solidFill>
                <a:latin typeface="Arial"/>
                <a:cs typeface="Arial"/>
              </a:rPr>
              <a:t>des </a:t>
            </a:r>
            <a:r>
              <a:rPr sz="1800" i="1" spc="-15" dirty="0">
                <a:solidFill>
                  <a:srgbClr val="003399"/>
                </a:solidFill>
                <a:latin typeface="Arial"/>
                <a:cs typeface="Arial"/>
              </a:rPr>
              <a:t>sanctions que </a:t>
            </a:r>
            <a:r>
              <a:rPr sz="1800" i="1" spc="10" dirty="0">
                <a:solidFill>
                  <a:srgbClr val="003399"/>
                </a:solidFill>
                <a:latin typeface="Arial"/>
                <a:cs typeface="Arial"/>
              </a:rPr>
              <a:t>peut </a:t>
            </a:r>
            <a:r>
              <a:rPr sz="1800" i="1" spc="15" dirty="0">
                <a:solidFill>
                  <a:srgbClr val="003399"/>
                </a:solidFill>
                <a:latin typeface="Arial"/>
                <a:cs typeface="Arial"/>
              </a:rPr>
              <a:t>prendre </a:t>
            </a:r>
            <a:r>
              <a:rPr sz="1800" i="1" spc="-5" dirty="0">
                <a:solidFill>
                  <a:srgbClr val="003399"/>
                </a:solidFill>
                <a:latin typeface="Arial"/>
                <a:cs typeface="Arial"/>
              </a:rPr>
              <a:t>l’employeur</a:t>
            </a:r>
            <a:r>
              <a:rPr sz="1800" i="1" spc="-135" dirty="0">
                <a:solidFill>
                  <a:srgbClr val="003399"/>
                </a:solidFill>
                <a:latin typeface="Arial"/>
                <a:cs typeface="Arial"/>
              </a:rPr>
              <a:t> </a:t>
            </a:r>
            <a:r>
              <a:rPr sz="1800" i="1" spc="-160" dirty="0">
                <a:solidFill>
                  <a:srgbClr val="003399"/>
                </a:solidFill>
                <a:latin typeface="Arial"/>
                <a:cs typeface="Arial"/>
              </a:rPr>
              <a:t>»</a:t>
            </a:r>
            <a:endParaRPr sz="1800">
              <a:latin typeface="Arial"/>
              <a:cs typeface="Arial"/>
            </a:endParaRP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9447" y="1351239"/>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grpSp>
        <p:nvGrpSpPr>
          <p:cNvPr id="3" name="object 3"/>
          <p:cNvGrpSpPr/>
          <p:nvPr/>
        </p:nvGrpSpPr>
        <p:grpSpPr>
          <a:xfrm>
            <a:off x="0" y="6583679"/>
            <a:ext cx="9753600" cy="733425"/>
            <a:chOff x="0" y="6583679"/>
            <a:chExt cx="9753600" cy="733425"/>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5" name="object 5"/>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grpSp>
        <p:nvGrpSpPr>
          <p:cNvPr id="6" name="object 6"/>
          <p:cNvGrpSpPr/>
          <p:nvPr/>
        </p:nvGrpSpPr>
        <p:grpSpPr>
          <a:xfrm>
            <a:off x="6669907" y="152841"/>
            <a:ext cx="2929890" cy="1158240"/>
            <a:chOff x="6669907" y="152841"/>
            <a:chExt cx="2929890" cy="1158240"/>
          </a:xfrm>
        </p:grpSpPr>
        <p:sp>
          <p:nvSpPr>
            <p:cNvPr id="7" name="object 7"/>
            <p:cNvSpPr/>
            <p:nvPr/>
          </p:nvSpPr>
          <p:spPr>
            <a:xfrm>
              <a:off x="6669907" y="152841"/>
              <a:ext cx="2929664" cy="115805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817662" y="793741"/>
              <a:ext cx="1342390" cy="460375"/>
            </a:xfrm>
            <a:custGeom>
              <a:avLst/>
              <a:gdLst/>
              <a:ahLst/>
              <a:cxnLst/>
              <a:rect l="l" t="t" r="r" b="b"/>
              <a:pathLst>
                <a:path w="1342390" h="460375">
                  <a:moveTo>
                    <a:pt x="1341987" y="460156"/>
                  </a:moveTo>
                  <a:lnTo>
                    <a:pt x="0" y="460156"/>
                  </a:lnTo>
                  <a:lnTo>
                    <a:pt x="0" y="0"/>
                  </a:lnTo>
                  <a:lnTo>
                    <a:pt x="1341987" y="0"/>
                  </a:lnTo>
                  <a:lnTo>
                    <a:pt x="1341987" y="460156"/>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466747" y="87824"/>
            <a:ext cx="3999865" cy="1210310"/>
          </a:xfrm>
          <a:prstGeom prst="rect">
            <a:avLst/>
          </a:prstGeom>
        </p:spPr>
        <p:txBody>
          <a:bodyPr vert="horz" wrap="square" lIns="0" tIns="35560" rIns="0" bIns="0" rtlCol="0">
            <a:spAutoFit/>
          </a:bodyPr>
          <a:lstStyle/>
          <a:p>
            <a:pPr marL="12700" marR="5080">
              <a:lnSpc>
                <a:spcPts val="4650"/>
              </a:lnSpc>
              <a:spcBef>
                <a:spcPts val="280"/>
              </a:spcBef>
            </a:pPr>
            <a:r>
              <a:rPr sz="3900" spc="-105" dirty="0"/>
              <a:t>LE</a:t>
            </a:r>
            <a:r>
              <a:rPr sz="3900" spc="-350" dirty="0"/>
              <a:t> </a:t>
            </a:r>
            <a:r>
              <a:rPr sz="3900" spc="-120" dirty="0"/>
              <a:t>RÈGLEMENT  </a:t>
            </a:r>
            <a:r>
              <a:rPr sz="3900" spc="-315" dirty="0"/>
              <a:t>INTÉRIEUR</a:t>
            </a:r>
            <a:endParaRPr sz="3900"/>
          </a:p>
        </p:txBody>
      </p:sp>
    </p:spTree>
    <p:custDataLst>
      <p:tags r:id="rId1"/>
    </p:custDataLst>
    <p:extLst>
      <p:ext uri="{BB962C8B-B14F-4D97-AF65-F5344CB8AC3E}">
        <p14:creationId xmlns:p14="http://schemas.microsoft.com/office/powerpoint/2010/main" val="3558227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45CC0-44F7-CF7C-EB6C-EC0D531A3F17}"/>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7384EE5D-F5D7-EE82-1D68-3BDFCC21B2F7}"/>
              </a:ext>
            </a:extLst>
          </p:cNvPr>
          <p:cNvSpPr>
            <a:spLocks noGrp="1"/>
          </p:cNvSpPr>
          <p:nvPr>
            <p:ph type="body" idx="1"/>
          </p:nvPr>
        </p:nvSpPr>
        <p:spPr/>
        <p:txBody>
          <a:bodyPr/>
          <a:lstStyle/>
          <a:p>
            <a:endParaRPr lang="fr-FR"/>
          </a:p>
        </p:txBody>
      </p:sp>
    </p:spTree>
    <p:custDataLst>
      <p:tags r:id="rId1"/>
    </p:custDataLst>
    <p:extLst>
      <p:ext uri="{BB962C8B-B14F-4D97-AF65-F5344CB8AC3E}">
        <p14:creationId xmlns:p14="http://schemas.microsoft.com/office/powerpoint/2010/main" val="203363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753600" cy="6583680"/>
          </a:xfrm>
          <a:custGeom>
            <a:avLst/>
            <a:gdLst/>
            <a:ahLst/>
            <a:cxnLst/>
            <a:rect l="l" t="t" r="r" b="b"/>
            <a:pathLst>
              <a:path w="9753600" h="6583680">
                <a:moveTo>
                  <a:pt x="0" y="6583680"/>
                </a:moveTo>
                <a:lnTo>
                  <a:pt x="9753600" y="6583680"/>
                </a:lnTo>
                <a:lnTo>
                  <a:pt x="9753600" y="0"/>
                </a:lnTo>
                <a:lnTo>
                  <a:pt x="0" y="0"/>
                </a:lnTo>
                <a:lnTo>
                  <a:pt x="0" y="6583680"/>
                </a:lnTo>
                <a:close/>
              </a:path>
            </a:pathLst>
          </a:custGeom>
          <a:solidFill>
            <a:srgbClr val="9DCD6E"/>
          </a:solidFill>
        </p:spPr>
        <p:txBody>
          <a:bodyPr wrap="square" lIns="0" tIns="0" rIns="0" bIns="0" rtlCol="0"/>
          <a:lstStyle/>
          <a:p>
            <a:endParaRPr/>
          </a:p>
        </p:txBody>
      </p:sp>
      <p:sp>
        <p:nvSpPr>
          <p:cNvPr id="3" name="object 3"/>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FFFFFF"/>
          </a:solidFill>
        </p:spPr>
        <p:txBody>
          <a:bodyPr wrap="square" lIns="0" tIns="0" rIns="0" bIns="0" rtlCol="0"/>
          <a:lstStyle/>
          <a:p>
            <a:endParaRPr/>
          </a:p>
        </p:txBody>
      </p:sp>
      <p:sp>
        <p:nvSpPr>
          <p:cNvPr id="4" name="object 4"/>
          <p:cNvSpPr txBox="1"/>
          <p:nvPr/>
        </p:nvSpPr>
        <p:spPr>
          <a:xfrm>
            <a:off x="718819" y="346063"/>
            <a:ext cx="7103745" cy="3302000"/>
          </a:xfrm>
          <a:prstGeom prst="rect">
            <a:avLst/>
          </a:prstGeom>
        </p:spPr>
        <p:txBody>
          <a:bodyPr vert="horz" wrap="square" lIns="0" tIns="12700" rIns="0" bIns="0" rtlCol="0">
            <a:spAutoFit/>
          </a:bodyPr>
          <a:lstStyle/>
          <a:p>
            <a:pPr marL="12700" marR="5080">
              <a:lnSpc>
                <a:spcPct val="107500"/>
              </a:lnSpc>
              <a:spcBef>
                <a:spcPts val="100"/>
              </a:spcBef>
            </a:pPr>
            <a:r>
              <a:rPr sz="5000" b="1" spc="-1595" dirty="0">
                <a:solidFill>
                  <a:srgbClr val="FFFFFF"/>
                </a:solidFill>
                <a:latin typeface="Verdana"/>
                <a:cs typeface="Verdana"/>
              </a:rPr>
              <a:t>1 </a:t>
            </a:r>
            <a:r>
              <a:rPr lang="fr-FR" sz="5000" b="1" spc="-1595" dirty="0">
                <a:solidFill>
                  <a:srgbClr val="FFFFFF"/>
                </a:solidFill>
                <a:latin typeface="Verdana"/>
                <a:cs typeface="Verdana"/>
              </a:rPr>
              <a:t>            </a:t>
            </a:r>
            <a:r>
              <a:rPr sz="5000" b="1" spc="-470" dirty="0">
                <a:solidFill>
                  <a:srgbClr val="FFFFFF"/>
                </a:solidFill>
                <a:latin typeface="Verdana"/>
                <a:cs typeface="Verdana"/>
              </a:rPr>
              <a:t>- </a:t>
            </a:r>
            <a:r>
              <a:rPr sz="5000" b="1" spc="-130" dirty="0">
                <a:solidFill>
                  <a:srgbClr val="FFFFFF"/>
                </a:solidFill>
                <a:latin typeface="Verdana"/>
                <a:cs typeface="Verdana"/>
              </a:rPr>
              <a:t>Apport </a:t>
            </a:r>
            <a:r>
              <a:rPr sz="5000" b="1" spc="-170" dirty="0">
                <a:solidFill>
                  <a:srgbClr val="FFFFFF"/>
                </a:solidFill>
                <a:latin typeface="Verdana"/>
                <a:cs typeface="Verdana"/>
              </a:rPr>
              <a:t>d’éléments  </a:t>
            </a:r>
            <a:r>
              <a:rPr sz="5000" b="1" spc="-180" dirty="0">
                <a:solidFill>
                  <a:srgbClr val="FFFFFF"/>
                </a:solidFill>
                <a:latin typeface="Verdana"/>
                <a:cs typeface="Verdana"/>
              </a:rPr>
              <a:t>théoriques </a:t>
            </a:r>
            <a:r>
              <a:rPr sz="5000" b="1" spc="-260" dirty="0">
                <a:solidFill>
                  <a:srgbClr val="FFFFFF"/>
                </a:solidFill>
                <a:latin typeface="Verdana"/>
                <a:cs typeface="Verdana"/>
              </a:rPr>
              <a:t>sur </a:t>
            </a:r>
            <a:r>
              <a:rPr sz="5000" b="1" spc="-235" dirty="0">
                <a:solidFill>
                  <a:srgbClr val="FFFFFF"/>
                </a:solidFill>
                <a:latin typeface="Verdana"/>
                <a:cs typeface="Verdana"/>
              </a:rPr>
              <a:t>les  </a:t>
            </a:r>
            <a:r>
              <a:rPr sz="5000" b="1" spc="-170" dirty="0">
                <a:solidFill>
                  <a:srgbClr val="FFFFFF"/>
                </a:solidFill>
                <a:latin typeface="Verdana"/>
                <a:cs typeface="Verdana"/>
              </a:rPr>
              <a:t>produits </a:t>
            </a:r>
            <a:r>
              <a:rPr sz="5000" b="1" spc="-140" dirty="0">
                <a:solidFill>
                  <a:srgbClr val="FFFFFF"/>
                </a:solidFill>
                <a:latin typeface="Verdana"/>
                <a:cs typeface="Verdana"/>
              </a:rPr>
              <a:t>et </a:t>
            </a:r>
            <a:r>
              <a:rPr sz="5000" b="1" spc="-235" dirty="0">
                <a:solidFill>
                  <a:srgbClr val="FFFFFF"/>
                </a:solidFill>
                <a:latin typeface="Verdana"/>
                <a:cs typeface="Verdana"/>
              </a:rPr>
              <a:t>les  </a:t>
            </a:r>
            <a:r>
              <a:rPr sz="5000" b="1" spc="-145" dirty="0">
                <a:solidFill>
                  <a:srgbClr val="FFFFFF"/>
                </a:solidFill>
                <a:latin typeface="Verdana"/>
                <a:cs typeface="Verdana"/>
              </a:rPr>
              <a:t>addictions</a:t>
            </a:r>
            <a:endParaRPr sz="5000" dirty="0">
              <a:latin typeface="Verdana"/>
              <a:cs typeface="Verdana"/>
            </a:endParaRPr>
          </a:p>
        </p:txBody>
      </p:sp>
      <p:grpSp>
        <p:nvGrpSpPr>
          <p:cNvPr id="5" name="object 5"/>
          <p:cNvGrpSpPr/>
          <p:nvPr/>
        </p:nvGrpSpPr>
        <p:grpSpPr>
          <a:xfrm>
            <a:off x="4362053" y="2173984"/>
            <a:ext cx="5391785" cy="5141595"/>
            <a:chOff x="4362053" y="2173984"/>
            <a:chExt cx="5391785" cy="5141595"/>
          </a:xfrm>
        </p:grpSpPr>
        <p:sp>
          <p:nvSpPr>
            <p:cNvPr id="6" name="object 6"/>
            <p:cNvSpPr/>
            <p:nvPr/>
          </p:nvSpPr>
          <p:spPr>
            <a:xfrm>
              <a:off x="4362053" y="2173984"/>
              <a:ext cx="5171429" cy="439809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835036" y="6386565"/>
              <a:ext cx="1918551" cy="928634"/>
            </a:xfrm>
            <a:prstGeom prst="rect">
              <a:avLst/>
            </a:prstGeom>
            <a:blipFill>
              <a:blip r:embed="rId5" cstate="print"/>
              <a:stretch>
                <a:fillRect/>
              </a:stretch>
            </a:blipFill>
          </p:spPr>
          <p:txBody>
            <a:bodyPr wrap="square" lIns="0" tIns="0" rIns="0" bIns="0" rtlCol="0"/>
            <a:lstStyle/>
            <a:p>
              <a:endParaRPr/>
            </a:p>
          </p:txBody>
        </p:sp>
      </p:gr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753600" cy="6583680"/>
          </a:xfrm>
          <a:custGeom>
            <a:avLst/>
            <a:gdLst/>
            <a:ahLst/>
            <a:cxnLst/>
            <a:rect l="l" t="t" r="r" b="b"/>
            <a:pathLst>
              <a:path w="9753600" h="6583680">
                <a:moveTo>
                  <a:pt x="0" y="6583680"/>
                </a:moveTo>
                <a:lnTo>
                  <a:pt x="9753600" y="6583680"/>
                </a:lnTo>
                <a:lnTo>
                  <a:pt x="9753600" y="0"/>
                </a:lnTo>
                <a:lnTo>
                  <a:pt x="0" y="0"/>
                </a:lnTo>
                <a:lnTo>
                  <a:pt x="0" y="6583680"/>
                </a:lnTo>
                <a:close/>
              </a:path>
            </a:pathLst>
          </a:custGeom>
          <a:solidFill>
            <a:srgbClr val="78BDBC"/>
          </a:solidFill>
        </p:spPr>
        <p:txBody>
          <a:bodyPr wrap="square" lIns="0" tIns="0" rIns="0" bIns="0" rtlCol="0"/>
          <a:lstStyle/>
          <a:p>
            <a:endParaRPr/>
          </a:p>
        </p:txBody>
      </p:sp>
      <p:sp>
        <p:nvSpPr>
          <p:cNvPr id="3" name="object 3"/>
          <p:cNvSpPr/>
          <p:nvPr/>
        </p:nvSpPr>
        <p:spPr>
          <a:xfrm>
            <a:off x="277658" y="4407590"/>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FFFFFF"/>
          </a:solidFill>
        </p:spPr>
        <p:txBody>
          <a:bodyPr wrap="square" lIns="0" tIns="0" rIns="0" bIns="0" rtlCol="0"/>
          <a:lstStyle/>
          <a:p>
            <a:endParaRPr/>
          </a:p>
        </p:txBody>
      </p:sp>
      <p:grpSp>
        <p:nvGrpSpPr>
          <p:cNvPr id="4" name="object 4"/>
          <p:cNvGrpSpPr/>
          <p:nvPr/>
        </p:nvGrpSpPr>
        <p:grpSpPr>
          <a:xfrm>
            <a:off x="0" y="6583679"/>
            <a:ext cx="9753600" cy="733425"/>
            <a:chOff x="0" y="6583679"/>
            <a:chExt cx="9753600" cy="733425"/>
          </a:xfrm>
        </p:grpSpPr>
        <p:sp>
          <p:nvSpPr>
            <p:cNvPr id="5" name="object 5"/>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9DCB91">
                <a:alpha val="67839"/>
              </a:srgbClr>
            </a:solidFill>
          </p:spPr>
          <p:txBody>
            <a:bodyPr wrap="square" lIns="0" tIns="0" rIns="0" bIns="0" rtlCol="0"/>
            <a:lstStyle/>
            <a:p>
              <a:endParaRPr/>
            </a:p>
          </p:txBody>
        </p:sp>
        <p:sp>
          <p:nvSpPr>
            <p:cNvPr id="6" name="object 6"/>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6325638" y="3449667"/>
            <a:ext cx="3133725" cy="3133725"/>
            <a:chOff x="6325638" y="3449667"/>
            <a:chExt cx="3133725" cy="3133725"/>
          </a:xfrm>
        </p:grpSpPr>
        <p:sp>
          <p:nvSpPr>
            <p:cNvPr id="8" name="object 8"/>
            <p:cNvSpPr/>
            <p:nvPr/>
          </p:nvSpPr>
          <p:spPr>
            <a:xfrm>
              <a:off x="8623889" y="5538815"/>
              <a:ext cx="313690" cy="313690"/>
            </a:xfrm>
            <a:custGeom>
              <a:avLst/>
              <a:gdLst/>
              <a:ahLst/>
              <a:cxnLst/>
              <a:rect l="l" t="t" r="r" b="b"/>
              <a:pathLst>
                <a:path w="313690" h="313689">
                  <a:moveTo>
                    <a:pt x="148799" y="313184"/>
                  </a:moveTo>
                  <a:lnTo>
                    <a:pt x="103718" y="304215"/>
                  </a:lnTo>
                  <a:lnTo>
                    <a:pt x="63152" y="282533"/>
                  </a:lnTo>
                  <a:lnTo>
                    <a:pt x="30650" y="250031"/>
                  </a:lnTo>
                  <a:lnTo>
                    <a:pt x="8968" y="209463"/>
                  </a:lnTo>
                  <a:lnTo>
                    <a:pt x="0" y="164384"/>
                  </a:lnTo>
                  <a:lnTo>
                    <a:pt x="564" y="141326"/>
                  </a:lnTo>
                  <a:lnTo>
                    <a:pt x="11741" y="96722"/>
                  </a:lnTo>
                  <a:lnTo>
                    <a:pt x="35376" y="57285"/>
                  </a:lnTo>
                  <a:lnTo>
                    <a:pt x="69448" y="26406"/>
                  </a:lnTo>
                  <a:lnTo>
                    <a:pt x="111012" y="6745"/>
                  </a:lnTo>
                  <a:lnTo>
                    <a:pt x="156498" y="0"/>
                  </a:lnTo>
                  <a:lnTo>
                    <a:pt x="179480" y="1692"/>
                  </a:lnTo>
                  <a:lnTo>
                    <a:pt x="223496" y="15046"/>
                  </a:lnTo>
                  <a:lnTo>
                    <a:pt x="261714" y="40582"/>
                  </a:lnTo>
                  <a:lnTo>
                    <a:pt x="290896" y="76141"/>
                  </a:lnTo>
                  <a:lnTo>
                    <a:pt x="308485" y="118603"/>
                  </a:lnTo>
                  <a:lnTo>
                    <a:pt x="313184" y="156686"/>
                  </a:lnTo>
                  <a:lnTo>
                    <a:pt x="311489" y="179669"/>
                  </a:lnTo>
                  <a:lnTo>
                    <a:pt x="298135" y="223684"/>
                  </a:lnTo>
                  <a:lnTo>
                    <a:pt x="272601" y="261902"/>
                  </a:lnTo>
                  <a:lnTo>
                    <a:pt x="237042" y="291084"/>
                  </a:lnTo>
                  <a:lnTo>
                    <a:pt x="194580" y="308673"/>
                  </a:lnTo>
                  <a:lnTo>
                    <a:pt x="148799" y="313184"/>
                  </a:lnTo>
                  <a:close/>
                </a:path>
              </a:pathLst>
            </a:custGeom>
            <a:solidFill>
              <a:srgbClr val="CFF09D"/>
            </a:solidFill>
          </p:spPr>
          <p:txBody>
            <a:bodyPr wrap="square" lIns="0" tIns="0" rIns="0" bIns="0" rtlCol="0"/>
            <a:lstStyle/>
            <a:p>
              <a:endParaRPr/>
            </a:p>
          </p:txBody>
        </p:sp>
        <p:sp>
          <p:nvSpPr>
            <p:cNvPr id="9" name="object 9"/>
            <p:cNvSpPr/>
            <p:nvPr/>
          </p:nvSpPr>
          <p:spPr>
            <a:xfrm>
              <a:off x="6325638" y="3449667"/>
              <a:ext cx="3133721" cy="3133721"/>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8571472" y="5486587"/>
              <a:ext cx="417830" cy="417830"/>
            </a:xfrm>
            <a:custGeom>
              <a:avLst/>
              <a:gdLst/>
              <a:ahLst/>
              <a:cxnLst/>
              <a:rect l="l" t="t" r="r" b="b"/>
              <a:pathLst>
                <a:path w="417829" h="417829">
                  <a:moveTo>
                    <a:pt x="208914" y="417829"/>
                  </a:moveTo>
                  <a:lnTo>
                    <a:pt x="161064" y="412303"/>
                  </a:lnTo>
                  <a:lnTo>
                    <a:pt x="117111" y="396566"/>
                  </a:lnTo>
                  <a:lnTo>
                    <a:pt x="78318" y="371881"/>
                  </a:lnTo>
                  <a:lnTo>
                    <a:pt x="45947" y="339511"/>
                  </a:lnTo>
                  <a:lnTo>
                    <a:pt x="21263" y="300718"/>
                  </a:lnTo>
                  <a:lnTo>
                    <a:pt x="5526" y="256765"/>
                  </a:lnTo>
                  <a:lnTo>
                    <a:pt x="0" y="208914"/>
                  </a:lnTo>
                  <a:lnTo>
                    <a:pt x="5526" y="161064"/>
                  </a:lnTo>
                  <a:lnTo>
                    <a:pt x="21263" y="117111"/>
                  </a:lnTo>
                  <a:lnTo>
                    <a:pt x="45947" y="78318"/>
                  </a:lnTo>
                  <a:lnTo>
                    <a:pt x="78318" y="45947"/>
                  </a:lnTo>
                  <a:lnTo>
                    <a:pt x="117111" y="21263"/>
                  </a:lnTo>
                  <a:lnTo>
                    <a:pt x="161064" y="5526"/>
                  </a:lnTo>
                  <a:lnTo>
                    <a:pt x="208914" y="0"/>
                  </a:lnTo>
                  <a:lnTo>
                    <a:pt x="256765" y="5526"/>
                  </a:lnTo>
                  <a:lnTo>
                    <a:pt x="300718" y="21263"/>
                  </a:lnTo>
                  <a:lnTo>
                    <a:pt x="339511" y="45947"/>
                  </a:lnTo>
                  <a:lnTo>
                    <a:pt x="371881" y="78318"/>
                  </a:lnTo>
                  <a:lnTo>
                    <a:pt x="388514" y="104457"/>
                  </a:lnTo>
                  <a:lnTo>
                    <a:pt x="208914" y="104457"/>
                  </a:lnTo>
                  <a:lnTo>
                    <a:pt x="168289" y="112677"/>
                  </a:lnTo>
                  <a:lnTo>
                    <a:pt x="135082" y="135082"/>
                  </a:lnTo>
                  <a:lnTo>
                    <a:pt x="112677" y="168289"/>
                  </a:lnTo>
                  <a:lnTo>
                    <a:pt x="104457" y="208914"/>
                  </a:lnTo>
                  <a:lnTo>
                    <a:pt x="112677" y="249539"/>
                  </a:lnTo>
                  <a:lnTo>
                    <a:pt x="135082" y="282746"/>
                  </a:lnTo>
                  <a:lnTo>
                    <a:pt x="168289" y="305151"/>
                  </a:lnTo>
                  <a:lnTo>
                    <a:pt x="208914" y="313372"/>
                  </a:lnTo>
                  <a:lnTo>
                    <a:pt x="388514" y="313372"/>
                  </a:lnTo>
                  <a:lnTo>
                    <a:pt x="371881" y="339511"/>
                  </a:lnTo>
                  <a:lnTo>
                    <a:pt x="339511" y="371881"/>
                  </a:lnTo>
                  <a:lnTo>
                    <a:pt x="300718" y="396566"/>
                  </a:lnTo>
                  <a:lnTo>
                    <a:pt x="256765" y="412303"/>
                  </a:lnTo>
                  <a:lnTo>
                    <a:pt x="208914" y="417829"/>
                  </a:lnTo>
                  <a:close/>
                </a:path>
                <a:path w="417829" h="417829">
                  <a:moveTo>
                    <a:pt x="388514" y="313372"/>
                  </a:moveTo>
                  <a:lnTo>
                    <a:pt x="208914" y="313372"/>
                  </a:lnTo>
                  <a:lnTo>
                    <a:pt x="249539" y="305151"/>
                  </a:lnTo>
                  <a:lnTo>
                    <a:pt x="282746" y="282746"/>
                  </a:lnTo>
                  <a:lnTo>
                    <a:pt x="305151" y="249539"/>
                  </a:lnTo>
                  <a:lnTo>
                    <a:pt x="313372" y="208914"/>
                  </a:lnTo>
                  <a:lnTo>
                    <a:pt x="305151" y="168289"/>
                  </a:lnTo>
                  <a:lnTo>
                    <a:pt x="282746" y="135082"/>
                  </a:lnTo>
                  <a:lnTo>
                    <a:pt x="249539" y="112677"/>
                  </a:lnTo>
                  <a:lnTo>
                    <a:pt x="208914" y="104457"/>
                  </a:lnTo>
                  <a:lnTo>
                    <a:pt x="388514" y="104457"/>
                  </a:lnTo>
                  <a:lnTo>
                    <a:pt x="396566" y="117111"/>
                  </a:lnTo>
                  <a:lnTo>
                    <a:pt x="412303" y="161064"/>
                  </a:lnTo>
                  <a:lnTo>
                    <a:pt x="417829" y="208914"/>
                  </a:lnTo>
                  <a:lnTo>
                    <a:pt x="412303" y="256765"/>
                  </a:lnTo>
                  <a:lnTo>
                    <a:pt x="396566" y="300718"/>
                  </a:lnTo>
                  <a:lnTo>
                    <a:pt x="388514" y="313372"/>
                  </a:lnTo>
                  <a:close/>
                </a:path>
              </a:pathLst>
            </a:custGeom>
            <a:solidFill>
              <a:srgbClr val="003399"/>
            </a:solidFill>
          </p:spPr>
          <p:txBody>
            <a:bodyPr wrap="square" lIns="0" tIns="0" rIns="0" bIns="0" rtlCol="0"/>
            <a:lstStyle/>
            <a:p>
              <a:endParaRPr/>
            </a:p>
          </p:txBody>
        </p:sp>
      </p:grpSp>
      <p:sp>
        <p:nvSpPr>
          <p:cNvPr id="11" name="object 11"/>
          <p:cNvSpPr txBox="1"/>
          <p:nvPr/>
        </p:nvSpPr>
        <p:spPr>
          <a:xfrm>
            <a:off x="264958" y="690244"/>
            <a:ext cx="8225790" cy="3454400"/>
          </a:xfrm>
          <a:prstGeom prst="rect">
            <a:avLst/>
          </a:prstGeom>
        </p:spPr>
        <p:txBody>
          <a:bodyPr vert="horz" wrap="square" lIns="0" tIns="12700" rIns="0" bIns="0" rtlCol="0">
            <a:spAutoFit/>
          </a:bodyPr>
          <a:lstStyle/>
          <a:p>
            <a:pPr marL="12700" marR="5080">
              <a:lnSpc>
                <a:spcPct val="100000"/>
              </a:lnSpc>
              <a:spcBef>
                <a:spcPts val="100"/>
              </a:spcBef>
            </a:pPr>
            <a:r>
              <a:rPr sz="4500" b="1" spc="-105" dirty="0">
                <a:solidFill>
                  <a:srgbClr val="FFFFFF"/>
                </a:solidFill>
                <a:latin typeface="Verdana"/>
                <a:cs typeface="Verdana"/>
              </a:rPr>
              <a:t>PROTOCOLE </a:t>
            </a:r>
            <a:r>
              <a:rPr sz="4500" b="1" spc="-40" dirty="0">
                <a:solidFill>
                  <a:srgbClr val="FFFFFF"/>
                </a:solidFill>
                <a:latin typeface="Verdana"/>
                <a:cs typeface="Verdana"/>
              </a:rPr>
              <a:t>DE</a:t>
            </a:r>
            <a:r>
              <a:rPr sz="4500" b="1" spc="-560" dirty="0">
                <a:solidFill>
                  <a:srgbClr val="FFFFFF"/>
                </a:solidFill>
                <a:latin typeface="Verdana"/>
                <a:cs typeface="Verdana"/>
              </a:rPr>
              <a:t> </a:t>
            </a:r>
            <a:r>
              <a:rPr sz="4500" b="1" spc="-125" dirty="0">
                <a:solidFill>
                  <a:srgbClr val="FFFFFF"/>
                </a:solidFill>
                <a:latin typeface="Verdana"/>
                <a:cs typeface="Verdana"/>
              </a:rPr>
              <a:t>REPÉRAGE  </a:t>
            </a:r>
            <a:r>
              <a:rPr sz="4500" b="1" spc="-210" dirty="0">
                <a:solidFill>
                  <a:srgbClr val="FFFFFF"/>
                </a:solidFill>
                <a:latin typeface="Verdana"/>
                <a:cs typeface="Verdana"/>
              </a:rPr>
              <a:t>ET </a:t>
            </a:r>
            <a:r>
              <a:rPr sz="4500" b="1" spc="-345" dirty="0">
                <a:solidFill>
                  <a:srgbClr val="FFFFFF"/>
                </a:solidFill>
                <a:latin typeface="Verdana"/>
                <a:cs typeface="Verdana"/>
              </a:rPr>
              <a:t>PRISE </a:t>
            </a:r>
            <a:r>
              <a:rPr sz="4500" b="1" spc="-114" dirty="0">
                <a:solidFill>
                  <a:srgbClr val="FFFFFF"/>
                </a:solidFill>
                <a:latin typeface="Verdana"/>
                <a:cs typeface="Verdana"/>
              </a:rPr>
              <a:t>EN </a:t>
            </a:r>
            <a:r>
              <a:rPr sz="4500" b="1" spc="-120" dirty="0">
                <a:solidFill>
                  <a:srgbClr val="FFFFFF"/>
                </a:solidFill>
                <a:latin typeface="Verdana"/>
                <a:cs typeface="Verdana"/>
              </a:rPr>
              <a:t>CHARGE </a:t>
            </a:r>
            <a:r>
              <a:rPr sz="4500" b="1" spc="-175" dirty="0">
                <a:solidFill>
                  <a:srgbClr val="FFFFFF"/>
                </a:solidFill>
                <a:latin typeface="Verdana"/>
                <a:cs typeface="Verdana"/>
              </a:rPr>
              <a:t>D’UN  </a:t>
            </a:r>
            <a:r>
              <a:rPr sz="4500" b="1" spc="-300" dirty="0">
                <a:solidFill>
                  <a:srgbClr val="FFFFFF"/>
                </a:solidFill>
                <a:latin typeface="Verdana"/>
                <a:cs typeface="Verdana"/>
              </a:rPr>
              <a:t>SALARIÉ </a:t>
            </a:r>
            <a:r>
              <a:rPr sz="4500" b="1" spc="-225" dirty="0">
                <a:solidFill>
                  <a:srgbClr val="FFFFFF"/>
                </a:solidFill>
                <a:latin typeface="Verdana"/>
                <a:cs typeface="Verdana"/>
              </a:rPr>
              <a:t>AYANT </a:t>
            </a:r>
            <a:r>
              <a:rPr sz="4500" b="1" spc="-135" dirty="0">
                <a:solidFill>
                  <a:srgbClr val="FFFFFF"/>
                </a:solidFill>
                <a:latin typeface="Verdana"/>
                <a:cs typeface="Verdana"/>
              </a:rPr>
              <a:t>UN  </a:t>
            </a:r>
            <a:r>
              <a:rPr sz="4500" b="1" spc="-105" dirty="0">
                <a:solidFill>
                  <a:srgbClr val="FFFFFF"/>
                </a:solidFill>
                <a:latin typeface="Verdana"/>
                <a:cs typeface="Verdana"/>
              </a:rPr>
              <a:t>COMPORTEMENT  </a:t>
            </a:r>
            <a:r>
              <a:rPr sz="4500" b="1" spc="-275" dirty="0">
                <a:solidFill>
                  <a:srgbClr val="FFFFFF"/>
                </a:solidFill>
                <a:latin typeface="Verdana"/>
                <a:cs typeface="Verdana"/>
              </a:rPr>
              <a:t>INAPPROPRIÉ</a:t>
            </a:r>
            <a:endParaRPr sz="4500">
              <a:latin typeface="Verdana"/>
              <a:cs typeface="Verdana"/>
            </a:endParaRPr>
          </a:p>
        </p:txBody>
      </p:sp>
      <p:sp>
        <p:nvSpPr>
          <p:cNvPr id="12" name="object 12"/>
          <p:cNvSpPr txBox="1"/>
          <p:nvPr/>
        </p:nvSpPr>
        <p:spPr>
          <a:xfrm>
            <a:off x="264958" y="4837372"/>
            <a:ext cx="417322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3399"/>
                </a:solidFill>
                <a:latin typeface="Arial"/>
                <a:cs typeface="Arial"/>
              </a:rPr>
              <a:t>(pages 10 et 11 mallette employeur)</a:t>
            </a:r>
            <a:endParaRPr sz="1800" dirty="0">
              <a:latin typeface="Arial"/>
              <a:cs typeface="Arial"/>
            </a:endParaRP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1384" y="2566140"/>
            <a:ext cx="1645285" cy="1597025"/>
          </a:xfrm>
          <a:prstGeom prst="rect">
            <a:avLst/>
          </a:prstGeom>
        </p:spPr>
        <p:txBody>
          <a:bodyPr vert="horz" wrap="square" lIns="0" tIns="12700" rIns="0" bIns="0" rtlCol="0">
            <a:spAutoFit/>
          </a:bodyPr>
          <a:lstStyle/>
          <a:p>
            <a:pPr marL="12700" marR="5080" algn="ctr">
              <a:lnSpc>
                <a:spcPct val="121300"/>
              </a:lnSpc>
              <a:spcBef>
                <a:spcPts val="100"/>
              </a:spcBef>
            </a:pPr>
            <a:r>
              <a:rPr sz="1700" b="1" dirty="0">
                <a:solidFill>
                  <a:srgbClr val="003399"/>
                </a:solidFill>
                <a:latin typeface="Arial" panose="020B0604020202020204" pitchFamily="34" charset="0"/>
                <a:cs typeface="Arial" panose="020B0604020202020204" pitchFamily="34" charset="0"/>
              </a:rPr>
              <a:t>Le salarié ne  peut accomplir  ses mission  </a:t>
            </a:r>
            <a:r>
              <a:rPr sz="1700" dirty="0">
                <a:solidFill>
                  <a:srgbClr val="003399"/>
                </a:solidFill>
                <a:latin typeface="Arial" panose="020B0604020202020204" pitchFamily="34" charset="0"/>
                <a:cs typeface="Arial" panose="020B0604020202020204" pitchFamily="34" charset="0"/>
              </a:rPr>
              <a:t>Devoir d'alerte  des collègues</a:t>
            </a:r>
            <a:endParaRPr sz="1700" dirty="0">
              <a:latin typeface="Arial" panose="020B0604020202020204" pitchFamily="34" charset="0"/>
              <a:cs typeface="Arial" panose="020B0604020202020204" pitchFamily="34" charset="0"/>
            </a:endParaRPr>
          </a:p>
        </p:txBody>
      </p:sp>
      <p:grpSp>
        <p:nvGrpSpPr>
          <p:cNvPr id="5" name="object 5"/>
          <p:cNvGrpSpPr/>
          <p:nvPr/>
        </p:nvGrpSpPr>
        <p:grpSpPr>
          <a:xfrm>
            <a:off x="1914786" y="519851"/>
            <a:ext cx="4030345" cy="2882265"/>
            <a:chOff x="1914786" y="519851"/>
            <a:chExt cx="4030345" cy="2882265"/>
          </a:xfrm>
        </p:grpSpPr>
        <p:sp>
          <p:nvSpPr>
            <p:cNvPr id="6" name="object 6"/>
            <p:cNvSpPr/>
            <p:nvPr/>
          </p:nvSpPr>
          <p:spPr>
            <a:xfrm>
              <a:off x="1938598" y="3365387"/>
              <a:ext cx="552450" cy="12700"/>
            </a:xfrm>
            <a:custGeom>
              <a:avLst/>
              <a:gdLst/>
              <a:ahLst/>
              <a:cxnLst/>
              <a:rect l="l" t="t" r="r" b="b"/>
              <a:pathLst>
                <a:path w="552450" h="12700">
                  <a:moveTo>
                    <a:pt x="0" y="0"/>
                  </a:moveTo>
                  <a:lnTo>
                    <a:pt x="552039" y="12639"/>
                  </a:lnTo>
                </a:path>
              </a:pathLst>
            </a:custGeom>
            <a:ln w="47625">
              <a:solidFill>
                <a:srgbClr val="FF5757"/>
              </a:solidFill>
            </a:ln>
          </p:spPr>
          <p:txBody>
            <a:bodyPr wrap="square" lIns="0" tIns="0" rIns="0" bIns="0" rtlCol="0"/>
            <a:lstStyle/>
            <a:p>
              <a:endParaRPr/>
            </a:p>
          </p:txBody>
        </p:sp>
        <p:sp>
          <p:nvSpPr>
            <p:cNvPr id="7" name="object 7"/>
            <p:cNvSpPr/>
            <p:nvPr/>
          </p:nvSpPr>
          <p:spPr>
            <a:xfrm>
              <a:off x="4525700" y="519851"/>
              <a:ext cx="1419225" cy="1638300"/>
            </a:xfrm>
            <a:custGeom>
              <a:avLst/>
              <a:gdLst/>
              <a:ahLst/>
              <a:cxnLst/>
              <a:rect l="l" t="t" r="r" b="b"/>
              <a:pathLst>
                <a:path w="1419225" h="1638300">
                  <a:moveTo>
                    <a:pt x="1157058" y="1638284"/>
                  </a:moveTo>
                  <a:lnTo>
                    <a:pt x="262167" y="1638284"/>
                  </a:lnTo>
                  <a:lnTo>
                    <a:pt x="215129" y="1634061"/>
                  </a:lnTo>
                  <a:lnTo>
                    <a:pt x="170822" y="1621891"/>
                  </a:lnTo>
                  <a:lnTo>
                    <a:pt x="129993" y="1602521"/>
                  </a:lnTo>
                  <a:lnTo>
                    <a:pt x="93392" y="1576696"/>
                  </a:lnTo>
                  <a:lnTo>
                    <a:pt x="61767" y="1545163"/>
                  </a:lnTo>
                  <a:lnTo>
                    <a:pt x="35867" y="1508669"/>
                  </a:lnTo>
                  <a:lnTo>
                    <a:pt x="16440" y="1467959"/>
                  </a:lnTo>
                  <a:lnTo>
                    <a:pt x="4234" y="1423781"/>
                  </a:lnTo>
                  <a:lnTo>
                    <a:pt x="0" y="1376880"/>
                  </a:lnTo>
                  <a:lnTo>
                    <a:pt x="0" y="261403"/>
                  </a:lnTo>
                  <a:lnTo>
                    <a:pt x="4234" y="214502"/>
                  </a:lnTo>
                  <a:lnTo>
                    <a:pt x="16440" y="170324"/>
                  </a:lnTo>
                  <a:lnTo>
                    <a:pt x="35867" y="129614"/>
                  </a:lnTo>
                  <a:lnTo>
                    <a:pt x="61767" y="93120"/>
                  </a:lnTo>
                  <a:lnTo>
                    <a:pt x="93392" y="61587"/>
                  </a:lnTo>
                  <a:lnTo>
                    <a:pt x="129993" y="35762"/>
                  </a:lnTo>
                  <a:lnTo>
                    <a:pt x="170822" y="16392"/>
                  </a:lnTo>
                  <a:lnTo>
                    <a:pt x="215129" y="4222"/>
                  </a:lnTo>
                  <a:lnTo>
                    <a:pt x="262167" y="0"/>
                  </a:lnTo>
                  <a:lnTo>
                    <a:pt x="1157058" y="0"/>
                  </a:lnTo>
                  <a:lnTo>
                    <a:pt x="1204096" y="4222"/>
                  </a:lnTo>
                  <a:lnTo>
                    <a:pt x="1248403" y="16392"/>
                  </a:lnTo>
                  <a:lnTo>
                    <a:pt x="1289231" y="35762"/>
                  </a:lnTo>
                  <a:lnTo>
                    <a:pt x="1325833" y="61587"/>
                  </a:lnTo>
                  <a:lnTo>
                    <a:pt x="1357458" y="93120"/>
                  </a:lnTo>
                  <a:lnTo>
                    <a:pt x="1383358" y="129614"/>
                  </a:lnTo>
                  <a:lnTo>
                    <a:pt x="1402785" y="170324"/>
                  </a:lnTo>
                  <a:lnTo>
                    <a:pt x="1414990" y="214502"/>
                  </a:lnTo>
                  <a:lnTo>
                    <a:pt x="1419225" y="261403"/>
                  </a:lnTo>
                  <a:lnTo>
                    <a:pt x="1419225" y="1376880"/>
                  </a:lnTo>
                  <a:lnTo>
                    <a:pt x="1414990" y="1423781"/>
                  </a:lnTo>
                  <a:lnTo>
                    <a:pt x="1402785" y="1467959"/>
                  </a:lnTo>
                  <a:lnTo>
                    <a:pt x="1383358" y="1508669"/>
                  </a:lnTo>
                  <a:lnTo>
                    <a:pt x="1357458" y="1545163"/>
                  </a:lnTo>
                  <a:lnTo>
                    <a:pt x="1325833" y="1576696"/>
                  </a:lnTo>
                  <a:lnTo>
                    <a:pt x="1289231" y="1602521"/>
                  </a:lnTo>
                  <a:lnTo>
                    <a:pt x="1248403" y="1621891"/>
                  </a:lnTo>
                  <a:lnTo>
                    <a:pt x="1204096" y="1634061"/>
                  </a:lnTo>
                  <a:lnTo>
                    <a:pt x="1157058" y="1638284"/>
                  </a:lnTo>
                  <a:close/>
                </a:path>
              </a:pathLst>
            </a:custGeom>
            <a:solidFill>
              <a:srgbClr val="FFBA00"/>
            </a:solidFill>
          </p:spPr>
          <p:txBody>
            <a:bodyPr wrap="square" lIns="0" tIns="0" rIns="0" bIns="0" rtlCol="0"/>
            <a:lstStyle/>
            <a:p>
              <a:endParaRPr/>
            </a:p>
          </p:txBody>
        </p:sp>
      </p:grpSp>
      <p:sp>
        <p:nvSpPr>
          <p:cNvPr id="8" name="object 8"/>
          <p:cNvSpPr txBox="1"/>
          <p:nvPr/>
        </p:nvSpPr>
        <p:spPr>
          <a:xfrm>
            <a:off x="4863788" y="1207178"/>
            <a:ext cx="859790" cy="314960"/>
          </a:xfrm>
          <a:prstGeom prst="rect">
            <a:avLst/>
          </a:prstGeom>
        </p:spPr>
        <p:txBody>
          <a:bodyPr vert="horz" wrap="square" lIns="0" tIns="12700" rIns="0" bIns="0" rtlCol="0">
            <a:spAutoFit/>
          </a:bodyPr>
          <a:lstStyle/>
          <a:p>
            <a:pPr marL="12700">
              <a:lnSpc>
                <a:spcPct val="100000"/>
              </a:lnSpc>
              <a:spcBef>
                <a:spcPts val="100"/>
              </a:spcBef>
            </a:pPr>
            <a:r>
              <a:rPr sz="1900" b="1" dirty="0">
                <a:solidFill>
                  <a:srgbClr val="FFFFFF"/>
                </a:solidFill>
                <a:latin typeface="Arial"/>
                <a:cs typeface="Arial"/>
              </a:rPr>
              <a:t>Urgent</a:t>
            </a:r>
            <a:endParaRPr sz="1900" dirty="0">
              <a:latin typeface="Arial"/>
              <a:cs typeface="Arial"/>
            </a:endParaRPr>
          </a:p>
        </p:txBody>
      </p:sp>
      <p:grpSp>
        <p:nvGrpSpPr>
          <p:cNvPr id="9" name="object 9"/>
          <p:cNvGrpSpPr/>
          <p:nvPr/>
        </p:nvGrpSpPr>
        <p:grpSpPr>
          <a:xfrm>
            <a:off x="3842051" y="519851"/>
            <a:ext cx="3750654" cy="2845536"/>
            <a:chOff x="3842051" y="519851"/>
            <a:chExt cx="3750654" cy="2845536"/>
          </a:xfrm>
        </p:grpSpPr>
        <p:sp>
          <p:nvSpPr>
            <p:cNvPr id="10" name="object 10"/>
            <p:cNvSpPr/>
            <p:nvPr/>
          </p:nvSpPr>
          <p:spPr>
            <a:xfrm>
              <a:off x="3842051" y="1400641"/>
              <a:ext cx="681527" cy="1964746"/>
            </a:xfrm>
            <a:custGeom>
              <a:avLst/>
              <a:gdLst/>
              <a:ahLst/>
              <a:cxnLst/>
              <a:rect l="l" t="t" r="r" b="b"/>
              <a:pathLst>
                <a:path w="604520" h="1807210">
                  <a:moveTo>
                    <a:pt x="0" y="1806630"/>
                  </a:moveTo>
                  <a:lnTo>
                    <a:pt x="604332" y="0"/>
                  </a:lnTo>
                </a:path>
              </a:pathLst>
            </a:custGeom>
            <a:ln w="47660">
              <a:solidFill>
                <a:srgbClr val="FFBA00"/>
              </a:solidFill>
            </a:ln>
          </p:spPr>
          <p:txBody>
            <a:bodyPr wrap="square" lIns="0" tIns="0" rIns="0" bIns="0" rtlCol="0"/>
            <a:lstStyle/>
            <a:p>
              <a:endParaRPr/>
            </a:p>
          </p:txBody>
        </p:sp>
        <p:sp>
          <p:nvSpPr>
            <p:cNvPr id="11" name="object 11"/>
            <p:cNvSpPr/>
            <p:nvPr/>
          </p:nvSpPr>
          <p:spPr>
            <a:xfrm>
              <a:off x="6173480" y="519851"/>
              <a:ext cx="1419225" cy="1638300"/>
            </a:xfrm>
            <a:custGeom>
              <a:avLst/>
              <a:gdLst/>
              <a:ahLst/>
              <a:cxnLst/>
              <a:rect l="l" t="t" r="r" b="b"/>
              <a:pathLst>
                <a:path w="1419225" h="1638300">
                  <a:moveTo>
                    <a:pt x="1157058" y="1638284"/>
                  </a:moveTo>
                  <a:lnTo>
                    <a:pt x="262167" y="1638284"/>
                  </a:lnTo>
                  <a:lnTo>
                    <a:pt x="215129" y="1634061"/>
                  </a:lnTo>
                  <a:lnTo>
                    <a:pt x="170822" y="1621891"/>
                  </a:lnTo>
                  <a:lnTo>
                    <a:pt x="129993" y="1602521"/>
                  </a:lnTo>
                  <a:lnTo>
                    <a:pt x="93392" y="1576696"/>
                  </a:lnTo>
                  <a:lnTo>
                    <a:pt x="61767" y="1545163"/>
                  </a:lnTo>
                  <a:lnTo>
                    <a:pt x="35867" y="1508669"/>
                  </a:lnTo>
                  <a:lnTo>
                    <a:pt x="16440" y="1467959"/>
                  </a:lnTo>
                  <a:lnTo>
                    <a:pt x="4234" y="1423781"/>
                  </a:lnTo>
                  <a:lnTo>
                    <a:pt x="0" y="1376880"/>
                  </a:lnTo>
                  <a:lnTo>
                    <a:pt x="0" y="261403"/>
                  </a:lnTo>
                  <a:lnTo>
                    <a:pt x="4234" y="214502"/>
                  </a:lnTo>
                  <a:lnTo>
                    <a:pt x="16440" y="170324"/>
                  </a:lnTo>
                  <a:lnTo>
                    <a:pt x="35867" y="129614"/>
                  </a:lnTo>
                  <a:lnTo>
                    <a:pt x="61767" y="93120"/>
                  </a:lnTo>
                  <a:lnTo>
                    <a:pt x="93392" y="61587"/>
                  </a:lnTo>
                  <a:lnTo>
                    <a:pt x="129993" y="35762"/>
                  </a:lnTo>
                  <a:lnTo>
                    <a:pt x="170822" y="16392"/>
                  </a:lnTo>
                  <a:lnTo>
                    <a:pt x="215129" y="4222"/>
                  </a:lnTo>
                  <a:lnTo>
                    <a:pt x="262167" y="0"/>
                  </a:lnTo>
                  <a:lnTo>
                    <a:pt x="1157058" y="0"/>
                  </a:lnTo>
                  <a:lnTo>
                    <a:pt x="1204096" y="4222"/>
                  </a:lnTo>
                  <a:lnTo>
                    <a:pt x="1248403" y="16392"/>
                  </a:lnTo>
                  <a:lnTo>
                    <a:pt x="1289231" y="35762"/>
                  </a:lnTo>
                  <a:lnTo>
                    <a:pt x="1325833" y="61587"/>
                  </a:lnTo>
                  <a:lnTo>
                    <a:pt x="1357458" y="93120"/>
                  </a:lnTo>
                  <a:lnTo>
                    <a:pt x="1383358" y="129614"/>
                  </a:lnTo>
                  <a:lnTo>
                    <a:pt x="1402785" y="170324"/>
                  </a:lnTo>
                  <a:lnTo>
                    <a:pt x="1414990" y="214502"/>
                  </a:lnTo>
                  <a:lnTo>
                    <a:pt x="1419225" y="261403"/>
                  </a:lnTo>
                  <a:lnTo>
                    <a:pt x="1419225" y="1376880"/>
                  </a:lnTo>
                  <a:lnTo>
                    <a:pt x="1414990" y="1423781"/>
                  </a:lnTo>
                  <a:lnTo>
                    <a:pt x="1402785" y="1467959"/>
                  </a:lnTo>
                  <a:lnTo>
                    <a:pt x="1383358" y="1508669"/>
                  </a:lnTo>
                  <a:lnTo>
                    <a:pt x="1357458" y="1545163"/>
                  </a:lnTo>
                  <a:lnTo>
                    <a:pt x="1325833" y="1576696"/>
                  </a:lnTo>
                  <a:lnTo>
                    <a:pt x="1289231" y="1602521"/>
                  </a:lnTo>
                  <a:lnTo>
                    <a:pt x="1248403" y="1621891"/>
                  </a:lnTo>
                  <a:lnTo>
                    <a:pt x="1204096" y="1634061"/>
                  </a:lnTo>
                  <a:lnTo>
                    <a:pt x="1157058" y="1638284"/>
                  </a:lnTo>
                  <a:close/>
                </a:path>
              </a:pathLst>
            </a:custGeom>
            <a:solidFill>
              <a:srgbClr val="FFBA00"/>
            </a:solidFill>
          </p:spPr>
          <p:txBody>
            <a:bodyPr wrap="square" lIns="0" tIns="0" rIns="0" bIns="0" rtlCol="0"/>
            <a:lstStyle/>
            <a:p>
              <a:endParaRPr/>
            </a:p>
          </p:txBody>
        </p:sp>
      </p:grpSp>
      <p:sp>
        <p:nvSpPr>
          <p:cNvPr id="12" name="object 12"/>
          <p:cNvSpPr txBox="1"/>
          <p:nvPr/>
        </p:nvSpPr>
        <p:spPr>
          <a:xfrm>
            <a:off x="6400455" y="968061"/>
            <a:ext cx="1111300" cy="692562"/>
          </a:xfrm>
          <a:prstGeom prst="rect">
            <a:avLst/>
          </a:prstGeom>
        </p:spPr>
        <p:txBody>
          <a:bodyPr vert="horz" wrap="square" lIns="0" tIns="12700" rIns="0" bIns="0" rtlCol="0">
            <a:spAutoFit/>
          </a:bodyPr>
          <a:lstStyle/>
          <a:p>
            <a:pPr marL="155575" marR="5080" indent="-143510">
              <a:lnSpc>
                <a:spcPct val="121700"/>
              </a:lnSpc>
              <a:spcBef>
                <a:spcPts val="100"/>
              </a:spcBef>
            </a:pPr>
            <a:r>
              <a:rPr sz="1900" b="1" dirty="0">
                <a:solidFill>
                  <a:srgbClr val="FFFFFF"/>
                </a:solidFill>
                <a:latin typeface="Arial"/>
                <a:cs typeface="Arial"/>
              </a:rPr>
              <a:t>Secours  15/17</a:t>
            </a:r>
            <a:endParaRPr sz="1900" dirty="0">
              <a:latin typeface="Arial"/>
              <a:cs typeface="Arial"/>
            </a:endParaRPr>
          </a:p>
        </p:txBody>
      </p:sp>
      <p:sp>
        <p:nvSpPr>
          <p:cNvPr id="13" name="object 13"/>
          <p:cNvSpPr/>
          <p:nvPr/>
        </p:nvSpPr>
        <p:spPr>
          <a:xfrm>
            <a:off x="7900111" y="550782"/>
            <a:ext cx="1419225" cy="1638300"/>
          </a:xfrm>
          <a:custGeom>
            <a:avLst/>
            <a:gdLst/>
            <a:ahLst/>
            <a:cxnLst/>
            <a:rect l="l" t="t" r="r" b="b"/>
            <a:pathLst>
              <a:path w="1419225" h="1638300">
                <a:moveTo>
                  <a:pt x="1157058" y="1638284"/>
                </a:moveTo>
                <a:lnTo>
                  <a:pt x="262167" y="1638284"/>
                </a:lnTo>
                <a:lnTo>
                  <a:pt x="215129" y="1634061"/>
                </a:lnTo>
                <a:lnTo>
                  <a:pt x="170822" y="1621891"/>
                </a:lnTo>
                <a:lnTo>
                  <a:pt x="129993" y="1602521"/>
                </a:lnTo>
                <a:lnTo>
                  <a:pt x="93392" y="1576696"/>
                </a:lnTo>
                <a:lnTo>
                  <a:pt x="61767" y="1545163"/>
                </a:lnTo>
                <a:lnTo>
                  <a:pt x="35867" y="1508669"/>
                </a:lnTo>
                <a:lnTo>
                  <a:pt x="16440" y="1467959"/>
                </a:lnTo>
                <a:lnTo>
                  <a:pt x="4234" y="1423781"/>
                </a:lnTo>
                <a:lnTo>
                  <a:pt x="0" y="1376880"/>
                </a:lnTo>
                <a:lnTo>
                  <a:pt x="0" y="261403"/>
                </a:lnTo>
                <a:lnTo>
                  <a:pt x="4234" y="214502"/>
                </a:lnTo>
                <a:lnTo>
                  <a:pt x="16440" y="170324"/>
                </a:lnTo>
                <a:lnTo>
                  <a:pt x="35867" y="129614"/>
                </a:lnTo>
                <a:lnTo>
                  <a:pt x="61767" y="93120"/>
                </a:lnTo>
                <a:lnTo>
                  <a:pt x="93392" y="61587"/>
                </a:lnTo>
                <a:lnTo>
                  <a:pt x="129993" y="35762"/>
                </a:lnTo>
                <a:lnTo>
                  <a:pt x="170822" y="16392"/>
                </a:lnTo>
                <a:lnTo>
                  <a:pt x="215129" y="4222"/>
                </a:lnTo>
                <a:lnTo>
                  <a:pt x="262167" y="0"/>
                </a:lnTo>
                <a:lnTo>
                  <a:pt x="1157058" y="0"/>
                </a:lnTo>
                <a:lnTo>
                  <a:pt x="1204096" y="4222"/>
                </a:lnTo>
                <a:lnTo>
                  <a:pt x="1248403" y="16392"/>
                </a:lnTo>
                <a:lnTo>
                  <a:pt x="1289231" y="35762"/>
                </a:lnTo>
                <a:lnTo>
                  <a:pt x="1325833" y="61587"/>
                </a:lnTo>
                <a:lnTo>
                  <a:pt x="1357458" y="93120"/>
                </a:lnTo>
                <a:lnTo>
                  <a:pt x="1383358" y="129614"/>
                </a:lnTo>
                <a:lnTo>
                  <a:pt x="1402785" y="170324"/>
                </a:lnTo>
                <a:lnTo>
                  <a:pt x="1414990" y="214502"/>
                </a:lnTo>
                <a:lnTo>
                  <a:pt x="1419225" y="261403"/>
                </a:lnTo>
                <a:lnTo>
                  <a:pt x="1419225" y="1376880"/>
                </a:lnTo>
                <a:lnTo>
                  <a:pt x="1414990" y="1423781"/>
                </a:lnTo>
                <a:lnTo>
                  <a:pt x="1402785" y="1467959"/>
                </a:lnTo>
                <a:lnTo>
                  <a:pt x="1383358" y="1508669"/>
                </a:lnTo>
                <a:lnTo>
                  <a:pt x="1357458" y="1545163"/>
                </a:lnTo>
                <a:lnTo>
                  <a:pt x="1325833" y="1576696"/>
                </a:lnTo>
                <a:lnTo>
                  <a:pt x="1289231" y="1602521"/>
                </a:lnTo>
                <a:lnTo>
                  <a:pt x="1248403" y="1621891"/>
                </a:lnTo>
                <a:lnTo>
                  <a:pt x="1204096" y="1634061"/>
                </a:lnTo>
                <a:lnTo>
                  <a:pt x="1157058" y="1638284"/>
                </a:lnTo>
                <a:close/>
              </a:path>
            </a:pathLst>
          </a:custGeom>
          <a:solidFill>
            <a:srgbClr val="FFBA00"/>
          </a:solidFill>
        </p:spPr>
        <p:txBody>
          <a:bodyPr wrap="square" lIns="0" tIns="0" rIns="0" bIns="0" rtlCol="0"/>
          <a:lstStyle/>
          <a:p>
            <a:endParaRPr/>
          </a:p>
        </p:txBody>
      </p:sp>
      <p:sp>
        <p:nvSpPr>
          <p:cNvPr id="14" name="object 14"/>
          <p:cNvSpPr txBox="1">
            <a:spLocks noGrp="1"/>
          </p:cNvSpPr>
          <p:nvPr>
            <p:ph type="title"/>
          </p:nvPr>
        </p:nvSpPr>
        <p:spPr>
          <a:xfrm>
            <a:off x="8015762" y="615636"/>
            <a:ext cx="1185545" cy="1435100"/>
          </a:xfrm>
          <a:prstGeom prst="rect">
            <a:avLst/>
          </a:prstGeom>
        </p:spPr>
        <p:txBody>
          <a:bodyPr vert="horz" wrap="square" lIns="0" tIns="12700" rIns="0" bIns="0" rtlCol="0">
            <a:spAutoFit/>
          </a:bodyPr>
          <a:lstStyle/>
          <a:p>
            <a:pPr marL="12700" marR="5080" indent="-635" algn="ctr">
              <a:lnSpc>
                <a:spcPct val="121700"/>
              </a:lnSpc>
              <a:spcBef>
                <a:spcPts val="100"/>
              </a:spcBef>
            </a:pPr>
            <a:r>
              <a:rPr sz="1900" spc="-5" dirty="0">
                <a:solidFill>
                  <a:srgbClr val="FFFFFF"/>
                </a:solidFill>
                <a:latin typeface="Arial"/>
                <a:cs typeface="Arial"/>
              </a:rPr>
              <a:t>Fiche  </a:t>
            </a:r>
            <a:r>
              <a:rPr sz="1900" spc="50" dirty="0">
                <a:solidFill>
                  <a:srgbClr val="FFFFFF"/>
                </a:solidFill>
                <a:latin typeface="Arial"/>
                <a:cs typeface="Arial"/>
              </a:rPr>
              <a:t>constat  </a:t>
            </a:r>
            <a:r>
              <a:rPr sz="1900" spc="45" dirty="0">
                <a:solidFill>
                  <a:srgbClr val="FFFFFF"/>
                </a:solidFill>
                <a:latin typeface="Arial"/>
                <a:cs typeface="Arial"/>
              </a:rPr>
              <a:t>Aigü/  </a:t>
            </a:r>
            <a:r>
              <a:rPr sz="1900" spc="114" dirty="0">
                <a:solidFill>
                  <a:srgbClr val="FFFFFF"/>
                </a:solidFill>
                <a:latin typeface="Arial"/>
                <a:cs typeface="Arial"/>
              </a:rPr>
              <a:t>r</a:t>
            </a:r>
            <a:r>
              <a:rPr sz="1900" spc="60" dirty="0">
                <a:solidFill>
                  <a:srgbClr val="FFFFFF"/>
                </a:solidFill>
                <a:latin typeface="Arial"/>
                <a:cs typeface="Arial"/>
              </a:rPr>
              <a:t>é</a:t>
            </a:r>
            <a:r>
              <a:rPr sz="1900" spc="-85" dirty="0">
                <a:solidFill>
                  <a:srgbClr val="FFFFFF"/>
                </a:solidFill>
                <a:latin typeface="Arial"/>
                <a:cs typeface="Arial"/>
              </a:rPr>
              <a:t>c</a:t>
            </a:r>
            <a:r>
              <a:rPr sz="1900" spc="80" dirty="0">
                <a:solidFill>
                  <a:srgbClr val="FFFFFF"/>
                </a:solidFill>
                <a:latin typeface="Arial"/>
                <a:cs typeface="Arial"/>
              </a:rPr>
              <a:t>u</a:t>
            </a:r>
            <a:r>
              <a:rPr sz="1900" spc="114" dirty="0">
                <a:solidFill>
                  <a:srgbClr val="FFFFFF"/>
                </a:solidFill>
                <a:latin typeface="Arial"/>
                <a:cs typeface="Arial"/>
              </a:rPr>
              <a:t>rr</a:t>
            </a:r>
            <a:r>
              <a:rPr sz="1900" spc="60" dirty="0">
                <a:solidFill>
                  <a:srgbClr val="FFFFFF"/>
                </a:solidFill>
                <a:latin typeface="Arial"/>
                <a:cs typeface="Arial"/>
              </a:rPr>
              <a:t>e</a:t>
            </a:r>
            <a:r>
              <a:rPr sz="1900" spc="80" dirty="0">
                <a:solidFill>
                  <a:srgbClr val="FFFFFF"/>
                </a:solidFill>
                <a:latin typeface="Arial"/>
                <a:cs typeface="Arial"/>
              </a:rPr>
              <a:t>n</a:t>
            </a:r>
            <a:r>
              <a:rPr sz="1900" spc="190" dirty="0">
                <a:solidFill>
                  <a:srgbClr val="FFFFFF"/>
                </a:solidFill>
                <a:latin typeface="Arial"/>
                <a:cs typeface="Arial"/>
              </a:rPr>
              <a:t>t</a:t>
            </a:r>
            <a:endParaRPr sz="1900">
              <a:latin typeface="Arial"/>
              <a:cs typeface="Arial"/>
            </a:endParaRPr>
          </a:p>
        </p:txBody>
      </p:sp>
      <p:grpSp>
        <p:nvGrpSpPr>
          <p:cNvPr id="15" name="object 15"/>
          <p:cNvGrpSpPr/>
          <p:nvPr/>
        </p:nvGrpSpPr>
        <p:grpSpPr>
          <a:xfrm>
            <a:off x="3854497" y="1265104"/>
            <a:ext cx="4103708" cy="3978431"/>
            <a:chOff x="3854497" y="1265104"/>
            <a:chExt cx="4103708" cy="3978431"/>
          </a:xfrm>
        </p:grpSpPr>
        <p:sp>
          <p:nvSpPr>
            <p:cNvPr id="16" name="object 16"/>
            <p:cNvSpPr/>
            <p:nvPr/>
          </p:nvSpPr>
          <p:spPr>
            <a:xfrm>
              <a:off x="5961629" y="1290948"/>
              <a:ext cx="208915" cy="635"/>
            </a:xfrm>
            <a:custGeom>
              <a:avLst/>
              <a:gdLst/>
              <a:ahLst/>
              <a:cxnLst/>
              <a:rect l="l" t="t" r="r" b="b"/>
              <a:pathLst>
                <a:path w="208914" h="634">
                  <a:moveTo>
                    <a:pt x="-23812" y="164"/>
                  </a:moveTo>
                  <a:lnTo>
                    <a:pt x="232611" y="164"/>
                  </a:lnTo>
                </a:path>
              </a:pathLst>
            </a:custGeom>
            <a:ln w="47954">
              <a:solidFill>
                <a:srgbClr val="FFBA00"/>
              </a:solidFill>
            </a:ln>
          </p:spPr>
          <p:txBody>
            <a:bodyPr wrap="square" lIns="0" tIns="0" rIns="0" bIns="0" rtlCol="0"/>
            <a:lstStyle/>
            <a:p>
              <a:endParaRPr/>
            </a:p>
          </p:txBody>
        </p:sp>
        <p:sp>
          <p:nvSpPr>
            <p:cNvPr id="17" name="object 17"/>
            <p:cNvSpPr/>
            <p:nvPr/>
          </p:nvSpPr>
          <p:spPr>
            <a:xfrm flipV="1">
              <a:off x="7534483" y="1265104"/>
              <a:ext cx="423722" cy="45719"/>
            </a:xfrm>
            <a:custGeom>
              <a:avLst/>
              <a:gdLst/>
              <a:ahLst/>
              <a:cxnLst/>
              <a:rect l="l" t="t" r="r" b="b"/>
              <a:pathLst>
                <a:path w="342900" h="634">
                  <a:moveTo>
                    <a:pt x="0" y="27"/>
                  </a:moveTo>
                  <a:lnTo>
                    <a:pt x="342669" y="0"/>
                  </a:lnTo>
                </a:path>
              </a:pathLst>
            </a:custGeom>
            <a:ln w="47625">
              <a:solidFill>
                <a:srgbClr val="FFBA00"/>
              </a:solidFill>
            </a:ln>
          </p:spPr>
          <p:txBody>
            <a:bodyPr wrap="square" lIns="0" tIns="0" rIns="0" bIns="0" rtlCol="0"/>
            <a:lstStyle/>
            <a:p>
              <a:endParaRPr/>
            </a:p>
          </p:txBody>
        </p:sp>
        <p:sp>
          <p:nvSpPr>
            <p:cNvPr id="18" name="object 18"/>
            <p:cNvSpPr/>
            <p:nvPr/>
          </p:nvSpPr>
          <p:spPr>
            <a:xfrm>
              <a:off x="3854497" y="3264834"/>
              <a:ext cx="710917" cy="1126807"/>
            </a:xfrm>
            <a:custGeom>
              <a:avLst/>
              <a:gdLst/>
              <a:ahLst/>
              <a:cxnLst/>
              <a:rect l="l" t="t" r="r" b="b"/>
              <a:pathLst>
                <a:path w="653414" h="1085850">
                  <a:moveTo>
                    <a:pt x="0" y="0"/>
                  </a:moveTo>
                  <a:lnTo>
                    <a:pt x="653211" y="1085539"/>
                  </a:lnTo>
                </a:path>
              </a:pathLst>
            </a:custGeom>
            <a:ln w="47589">
              <a:solidFill>
                <a:srgbClr val="78BDBC"/>
              </a:solidFill>
            </a:ln>
          </p:spPr>
          <p:txBody>
            <a:bodyPr wrap="square" lIns="0" tIns="0" rIns="0" bIns="0" rtlCol="0"/>
            <a:lstStyle/>
            <a:p>
              <a:endParaRPr/>
            </a:p>
          </p:txBody>
        </p:sp>
        <p:sp>
          <p:nvSpPr>
            <p:cNvPr id="19" name="object 19"/>
            <p:cNvSpPr/>
            <p:nvPr/>
          </p:nvSpPr>
          <p:spPr>
            <a:xfrm>
              <a:off x="4556333" y="3605235"/>
              <a:ext cx="1419225" cy="1638300"/>
            </a:xfrm>
            <a:custGeom>
              <a:avLst/>
              <a:gdLst/>
              <a:ahLst/>
              <a:cxnLst/>
              <a:rect l="l" t="t" r="r" b="b"/>
              <a:pathLst>
                <a:path w="1419225" h="1638300">
                  <a:moveTo>
                    <a:pt x="1157058" y="1638284"/>
                  </a:moveTo>
                  <a:lnTo>
                    <a:pt x="262167" y="1638284"/>
                  </a:lnTo>
                  <a:lnTo>
                    <a:pt x="215129" y="1634061"/>
                  </a:lnTo>
                  <a:lnTo>
                    <a:pt x="170822" y="1621891"/>
                  </a:lnTo>
                  <a:lnTo>
                    <a:pt x="129993" y="1602521"/>
                  </a:lnTo>
                  <a:lnTo>
                    <a:pt x="93392" y="1576696"/>
                  </a:lnTo>
                  <a:lnTo>
                    <a:pt x="61767" y="1545163"/>
                  </a:lnTo>
                  <a:lnTo>
                    <a:pt x="35867" y="1508669"/>
                  </a:lnTo>
                  <a:lnTo>
                    <a:pt x="16440" y="1467959"/>
                  </a:lnTo>
                  <a:lnTo>
                    <a:pt x="4234" y="1423781"/>
                  </a:lnTo>
                  <a:lnTo>
                    <a:pt x="0" y="1376880"/>
                  </a:lnTo>
                  <a:lnTo>
                    <a:pt x="0" y="261403"/>
                  </a:lnTo>
                  <a:lnTo>
                    <a:pt x="4234" y="214502"/>
                  </a:lnTo>
                  <a:lnTo>
                    <a:pt x="16440" y="170324"/>
                  </a:lnTo>
                  <a:lnTo>
                    <a:pt x="35867" y="129614"/>
                  </a:lnTo>
                  <a:lnTo>
                    <a:pt x="61767" y="93120"/>
                  </a:lnTo>
                  <a:lnTo>
                    <a:pt x="93392" y="61587"/>
                  </a:lnTo>
                  <a:lnTo>
                    <a:pt x="129993" y="35762"/>
                  </a:lnTo>
                  <a:lnTo>
                    <a:pt x="170822" y="16392"/>
                  </a:lnTo>
                  <a:lnTo>
                    <a:pt x="215129" y="4222"/>
                  </a:lnTo>
                  <a:lnTo>
                    <a:pt x="262167" y="0"/>
                  </a:lnTo>
                  <a:lnTo>
                    <a:pt x="1157058" y="0"/>
                  </a:lnTo>
                  <a:lnTo>
                    <a:pt x="1204096" y="4222"/>
                  </a:lnTo>
                  <a:lnTo>
                    <a:pt x="1248403" y="16392"/>
                  </a:lnTo>
                  <a:lnTo>
                    <a:pt x="1289231" y="35762"/>
                  </a:lnTo>
                  <a:lnTo>
                    <a:pt x="1325833" y="61587"/>
                  </a:lnTo>
                  <a:lnTo>
                    <a:pt x="1357458" y="93120"/>
                  </a:lnTo>
                  <a:lnTo>
                    <a:pt x="1383358" y="129614"/>
                  </a:lnTo>
                  <a:lnTo>
                    <a:pt x="1402785" y="170324"/>
                  </a:lnTo>
                  <a:lnTo>
                    <a:pt x="1414990" y="214502"/>
                  </a:lnTo>
                  <a:lnTo>
                    <a:pt x="1419225" y="261403"/>
                  </a:lnTo>
                  <a:lnTo>
                    <a:pt x="1419225" y="1376880"/>
                  </a:lnTo>
                  <a:lnTo>
                    <a:pt x="1414990" y="1423781"/>
                  </a:lnTo>
                  <a:lnTo>
                    <a:pt x="1402785" y="1467959"/>
                  </a:lnTo>
                  <a:lnTo>
                    <a:pt x="1383358" y="1508669"/>
                  </a:lnTo>
                  <a:lnTo>
                    <a:pt x="1357458" y="1545163"/>
                  </a:lnTo>
                  <a:lnTo>
                    <a:pt x="1325833" y="1576696"/>
                  </a:lnTo>
                  <a:lnTo>
                    <a:pt x="1289231" y="1602521"/>
                  </a:lnTo>
                  <a:lnTo>
                    <a:pt x="1248403" y="1621891"/>
                  </a:lnTo>
                  <a:lnTo>
                    <a:pt x="1204096" y="1634061"/>
                  </a:lnTo>
                  <a:lnTo>
                    <a:pt x="1157058" y="1638284"/>
                  </a:lnTo>
                  <a:close/>
                </a:path>
              </a:pathLst>
            </a:custGeom>
            <a:solidFill>
              <a:srgbClr val="49B9CD"/>
            </a:solidFill>
          </p:spPr>
          <p:txBody>
            <a:bodyPr wrap="square" lIns="0" tIns="0" rIns="0" bIns="0" rtlCol="0"/>
            <a:lstStyle/>
            <a:p>
              <a:endParaRPr/>
            </a:p>
          </p:txBody>
        </p:sp>
      </p:grpSp>
      <p:sp>
        <p:nvSpPr>
          <p:cNvPr id="20" name="object 20"/>
          <p:cNvSpPr txBox="1"/>
          <p:nvPr/>
        </p:nvSpPr>
        <p:spPr>
          <a:xfrm>
            <a:off x="4856187" y="4022535"/>
            <a:ext cx="835660" cy="730250"/>
          </a:xfrm>
          <a:prstGeom prst="rect">
            <a:avLst/>
          </a:prstGeom>
        </p:spPr>
        <p:txBody>
          <a:bodyPr vert="horz" wrap="square" lIns="0" tIns="12700" rIns="0" bIns="0" rtlCol="0">
            <a:spAutoFit/>
          </a:bodyPr>
          <a:lstStyle/>
          <a:p>
            <a:pPr marL="12700" marR="5080" indent="165100">
              <a:lnSpc>
                <a:spcPct val="121700"/>
              </a:lnSpc>
              <a:spcBef>
                <a:spcPts val="100"/>
              </a:spcBef>
            </a:pPr>
            <a:r>
              <a:rPr sz="1900" b="1" spc="-40" dirty="0">
                <a:solidFill>
                  <a:srgbClr val="FFFFFF"/>
                </a:solidFill>
                <a:latin typeface="Arial"/>
                <a:cs typeface="Arial"/>
              </a:rPr>
              <a:t>Pas  </a:t>
            </a:r>
            <a:r>
              <a:rPr sz="1900" b="1" spc="80" dirty="0">
                <a:solidFill>
                  <a:srgbClr val="FFFFFF"/>
                </a:solidFill>
                <a:latin typeface="Arial"/>
                <a:cs typeface="Arial"/>
              </a:rPr>
              <a:t>u</a:t>
            </a:r>
            <a:r>
              <a:rPr sz="1900" b="1" spc="114" dirty="0">
                <a:solidFill>
                  <a:srgbClr val="FFFFFF"/>
                </a:solidFill>
                <a:latin typeface="Arial"/>
                <a:cs typeface="Arial"/>
              </a:rPr>
              <a:t>r</a:t>
            </a:r>
            <a:r>
              <a:rPr sz="1900" b="1" spc="-95" dirty="0">
                <a:solidFill>
                  <a:srgbClr val="FFFFFF"/>
                </a:solidFill>
                <a:latin typeface="Arial"/>
                <a:cs typeface="Arial"/>
              </a:rPr>
              <a:t>g</a:t>
            </a:r>
            <a:r>
              <a:rPr sz="1900" b="1" spc="60" dirty="0">
                <a:solidFill>
                  <a:srgbClr val="FFFFFF"/>
                </a:solidFill>
                <a:latin typeface="Arial"/>
                <a:cs typeface="Arial"/>
              </a:rPr>
              <a:t>e</a:t>
            </a:r>
            <a:r>
              <a:rPr sz="1900" b="1" spc="80" dirty="0">
                <a:solidFill>
                  <a:srgbClr val="FFFFFF"/>
                </a:solidFill>
                <a:latin typeface="Arial"/>
                <a:cs typeface="Arial"/>
              </a:rPr>
              <a:t>n</a:t>
            </a:r>
            <a:r>
              <a:rPr sz="1900" b="1" spc="190" dirty="0">
                <a:solidFill>
                  <a:srgbClr val="FFFFFF"/>
                </a:solidFill>
                <a:latin typeface="Arial"/>
                <a:cs typeface="Arial"/>
              </a:rPr>
              <a:t>t</a:t>
            </a:r>
            <a:endParaRPr sz="1900" dirty="0">
              <a:latin typeface="Arial"/>
              <a:cs typeface="Arial"/>
            </a:endParaRPr>
          </a:p>
        </p:txBody>
      </p:sp>
      <p:grpSp>
        <p:nvGrpSpPr>
          <p:cNvPr id="38" name="Groupe 37">
            <a:extLst>
              <a:ext uri="{FF2B5EF4-FFF2-40B4-BE49-F238E27FC236}">
                <a16:creationId xmlns:a16="http://schemas.microsoft.com/office/drawing/2014/main" id="{534ABE67-9341-4BE8-AE80-A7001B531B60}"/>
              </a:ext>
            </a:extLst>
          </p:cNvPr>
          <p:cNvGrpSpPr/>
          <p:nvPr/>
        </p:nvGrpSpPr>
        <p:grpSpPr>
          <a:xfrm>
            <a:off x="6189665" y="3605234"/>
            <a:ext cx="1438126" cy="1638300"/>
            <a:chOff x="6189665" y="3605234"/>
            <a:chExt cx="1438126" cy="1638300"/>
          </a:xfrm>
        </p:grpSpPr>
        <p:sp>
          <p:nvSpPr>
            <p:cNvPr id="21" name="object 21"/>
            <p:cNvSpPr/>
            <p:nvPr/>
          </p:nvSpPr>
          <p:spPr>
            <a:xfrm>
              <a:off x="6189665" y="3605234"/>
              <a:ext cx="1438126" cy="1638300"/>
            </a:xfrm>
            <a:custGeom>
              <a:avLst/>
              <a:gdLst/>
              <a:ahLst/>
              <a:cxnLst/>
              <a:rect l="l" t="t" r="r" b="b"/>
              <a:pathLst>
                <a:path w="1419225" h="1638300">
                  <a:moveTo>
                    <a:pt x="1157058" y="1638284"/>
                  </a:moveTo>
                  <a:lnTo>
                    <a:pt x="262167" y="1638284"/>
                  </a:lnTo>
                  <a:lnTo>
                    <a:pt x="215129" y="1634061"/>
                  </a:lnTo>
                  <a:lnTo>
                    <a:pt x="170822" y="1621891"/>
                  </a:lnTo>
                  <a:lnTo>
                    <a:pt x="129993" y="1602521"/>
                  </a:lnTo>
                  <a:lnTo>
                    <a:pt x="93392" y="1576696"/>
                  </a:lnTo>
                  <a:lnTo>
                    <a:pt x="61767" y="1545163"/>
                  </a:lnTo>
                  <a:lnTo>
                    <a:pt x="35867" y="1508669"/>
                  </a:lnTo>
                  <a:lnTo>
                    <a:pt x="16440" y="1467959"/>
                  </a:lnTo>
                  <a:lnTo>
                    <a:pt x="4234" y="1423781"/>
                  </a:lnTo>
                  <a:lnTo>
                    <a:pt x="0" y="1376880"/>
                  </a:lnTo>
                  <a:lnTo>
                    <a:pt x="0" y="261403"/>
                  </a:lnTo>
                  <a:lnTo>
                    <a:pt x="4234" y="214502"/>
                  </a:lnTo>
                  <a:lnTo>
                    <a:pt x="16440" y="170324"/>
                  </a:lnTo>
                  <a:lnTo>
                    <a:pt x="35867" y="129614"/>
                  </a:lnTo>
                  <a:lnTo>
                    <a:pt x="61767" y="93120"/>
                  </a:lnTo>
                  <a:lnTo>
                    <a:pt x="93392" y="61587"/>
                  </a:lnTo>
                  <a:lnTo>
                    <a:pt x="129993" y="35762"/>
                  </a:lnTo>
                  <a:lnTo>
                    <a:pt x="170822" y="16392"/>
                  </a:lnTo>
                  <a:lnTo>
                    <a:pt x="215129" y="4222"/>
                  </a:lnTo>
                  <a:lnTo>
                    <a:pt x="262167" y="0"/>
                  </a:lnTo>
                  <a:lnTo>
                    <a:pt x="1157058" y="0"/>
                  </a:lnTo>
                  <a:lnTo>
                    <a:pt x="1204096" y="4222"/>
                  </a:lnTo>
                  <a:lnTo>
                    <a:pt x="1248403" y="16392"/>
                  </a:lnTo>
                  <a:lnTo>
                    <a:pt x="1289231" y="35762"/>
                  </a:lnTo>
                  <a:lnTo>
                    <a:pt x="1325833" y="61587"/>
                  </a:lnTo>
                  <a:lnTo>
                    <a:pt x="1357458" y="93120"/>
                  </a:lnTo>
                  <a:lnTo>
                    <a:pt x="1383358" y="129614"/>
                  </a:lnTo>
                  <a:lnTo>
                    <a:pt x="1402785" y="170324"/>
                  </a:lnTo>
                  <a:lnTo>
                    <a:pt x="1414990" y="214502"/>
                  </a:lnTo>
                  <a:lnTo>
                    <a:pt x="1419225" y="261403"/>
                  </a:lnTo>
                  <a:lnTo>
                    <a:pt x="1419225" y="1376880"/>
                  </a:lnTo>
                  <a:lnTo>
                    <a:pt x="1414990" y="1423781"/>
                  </a:lnTo>
                  <a:lnTo>
                    <a:pt x="1402785" y="1467959"/>
                  </a:lnTo>
                  <a:lnTo>
                    <a:pt x="1383358" y="1508669"/>
                  </a:lnTo>
                  <a:lnTo>
                    <a:pt x="1357458" y="1545163"/>
                  </a:lnTo>
                  <a:lnTo>
                    <a:pt x="1325833" y="1576696"/>
                  </a:lnTo>
                  <a:lnTo>
                    <a:pt x="1289231" y="1602521"/>
                  </a:lnTo>
                  <a:lnTo>
                    <a:pt x="1248403" y="1621891"/>
                  </a:lnTo>
                  <a:lnTo>
                    <a:pt x="1204096" y="1634061"/>
                  </a:lnTo>
                  <a:lnTo>
                    <a:pt x="1157058" y="1638284"/>
                  </a:lnTo>
                  <a:close/>
                </a:path>
              </a:pathLst>
            </a:custGeom>
            <a:solidFill>
              <a:srgbClr val="49B9CD"/>
            </a:solidFill>
          </p:spPr>
          <p:txBody>
            <a:bodyPr wrap="square" lIns="0" tIns="0" rIns="0" bIns="0" rtlCol="0"/>
            <a:lstStyle/>
            <a:p>
              <a:endParaRPr/>
            </a:p>
          </p:txBody>
        </p:sp>
        <p:sp>
          <p:nvSpPr>
            <p:cNvPr id="22" name="object 22"/>
            <p:cNvSpPr txBox="1"/>
            <p:nvPr/>
          </p:nvSpPr>
          <p:spPr>
            <a:xfrm>
              <a:off x="6356055" y="4022535"/>
              <a:ext cx="1155700" cy="730250"/>
            </a:xfrm>
            <a:prstGeom prst="rect">
              <a:avLst/>
            </a:prstGeom>
          </p:spPr>
          <p:txBody>
            <a:bodyPr vert="horz" wrap="square" lIns="0" tIns="12700" rIns="0" bIns="0" rtlCol="0">
              <a:spAutoFit/>
            </a:bodyPr>
            <a:lstStyle/>
            <a:p>
              <a:pPr marL="40005" marR="5080" indent="-27940">
                <a:lnSpc>
                  <a:spcPct val="121700"/>
                </a:lnSpc>
                <a:spcBef>
                  <a:spcPts val="100"/>
                </a:spcBef>
              </a:pPr>
              <a:r>
                <a:rPr sz="1900" b="1" spc="-210" dirty="0">
                  <a:solidFill>
                    <a:srgbClr val="FFFFFF"/>
                  </a:solidFill>
                  <a:latin typeface="Arial"/>
                  <a:cs typeface="Arial"/>
                </a:rPr>
                <a:t>E</a:t>
              </a:r>
              <a:r>
                <a:rPr sz="1900" b="1" spc="80" dirty="0">
                  <a:solidFill>
                    <a:srgbClr val="FFFFFF"/>
                  </a:solidFill>
                  <a:latin typeface="Arial"/>
                  <a:cs typeface="Arial"/>
                </a:rPr>
                <a:t>n</a:t>
              </a:r>
              <a:r>
                <a:rPr sz="1900" b="1" spc="185" dirty="0">
                  <a:solidFill>
                    <a:srgbClr val="FFFFFF"/>
                  </a:solidFill>
                  <a:latin typeface="Arial"/>
                  <a:cs typeface="Arial"/>
                </a:rPr>
                <a:t>t</a:t>
              </a:r>
              <a:r>
                <a:rPr sz="1900" b="1" spc="114" dirty="0">
                  <a:solidFill>
                    <a:srgbClr val="FFFFFF"/>
                  </a:solidFill>
                  <a:latin typeface="Arial"/>
                  <a:cs typeface="Arial"/>
                </a:rPr>
                <a:t>r</a:t>
              </a:r>
              <a:r>
                <a:rPr sz="1900" b="1" spc="60" dirty="0">
                  <a:solidFill>
                    <a:srgbClr val="FFFFFF"/>
                  </a:solidFill>
                  <a:latin typeface="Arial"/>
                  <a:cs typeface="Arial"/>
                </a:rPr>
                <a:t>e</a:t>
              </a:r>
              <a:r>
                <a:rPr sz="1900" b="1" spc="185" dirty="0">
                  <a:solidFill>
                    <a:srgbClr val="FFFFFF"/>
                  </a:solidFill>
                  <a:latin typeface="Arial"/>
                  <a:cs typeface="Arial"/>
                </a:rPr>
                <a:t>t</a:t>
              </a:r>
              <a:r>
                <a:rPr sz="1900" b="1" spc="50" dirty="0">
                  <a:solidFill>
                    <a:srgbClr val="FFFFFF"/>
                  </a:solidFill>
                  <a:latin typeface="Arial"/>
                  <a:cs typeface="Arial"/>
                </a:rPr>
                <a:t>i</a:t>
              </a:r>
              <a:r>
                <a:rPr sz="1900" b="1" spc="60" dirty="0">
                  <a:solidFill>
                    <a:srgbClr val="FFFFFF"/>
                  </a:solidFill>
                  <a:latin typeface="Arial"/>
                  <a:cs typeface="Arial"/>
                </a:rPr>
                <a:t>e</a:t>
              </a:r>
              <a:r>
                <a:rPr sz="1900" b="1" spc="55" dirty="0">
                  <a:solidFill>
                    <a:srgbClr val="FFFFFF"/>
                  </a:solidFill>
                  <a:latin typeface="Arial"/>
                  <a:cs typeface="Arial"/>
                </a:rPr>
                <a:t>n  </a:t>
              </a:r>
              <a:r>
                <a:rPr sz="1900" b="1" spc="70" dirty="0">
                  <a:solidFill>
                    <a:srgbClr val="FFFFFF"/>
                  </a:solidFill>
                  <a:latin typeface="Arial"/>
                  <a:cs typeface="Arial"/>
                </a:rPr>
                <a:t>manager</a:t>
              </a:r>
              <a:endParaRPr sz="1900" dirty="0">
                <a:latin typeface="Arial"/>
                <a:cs typeface="Arial"/>
              </a:endParaRPr>
            </a:p>
          </p:txBody>
        </p:sp>
      </p:grpSp>
      <p:grpSp>
        <p:nvGrpSpPr>
          <p:cNvPr id="23" name="object 23"/>
          <p:cNvGrpSpPr/>
          <p:nvPr/>
        </p:nvGrpSpPr>
        <p:grpSpPr>
          <a:xfrm>
            <a:off x="5963163" y="2289998"/>
            <a:ext cx="3414395" cy="3210560"/>
            <a:chOff x="5963163" y="2289998"/>
            <a:chExt cx="3414395" cy="3210560"/>
          </a:xfrm>
        </p:grpSpPr>
        <p:sp>
          <p:nvSpPr>
            <p:cNvPr id="24" name="object 24"/>
            <p:cNvSpPr/>
            <p:nvPr/>
          </p:nvSpPr>
          <p:spPr>
            <a:xfrm>
              <a:off x="5987293" y="4448959"/>
              <a:ext cx="208915" cy="635"/>
            </a:xfrm>
            <a:custGeom>
              <a:avLst/>
              <a:gdLst/>
              <a:ahLst/>
              <a:cxnLst/>
              <a:rect l="l" t="t" r="r" b="b"/>
              <a:pathLst>
                <a:path w="208914" h="635">
                  <a:moveTo>
                    <a:pt x="-23812" y="164"/>
                  </a:moveTo>
                  <a:lnTo>
                    <a:pt x="232611" y="164"/>
                  </a:lnTo>
                </a:path>
              </a:pathLst>
            </a:custGeom>
            <a:ln w="47954">
              <a:solidFill>
                <a:srgbClr val="4EB5D9"/>
              </a:solidFill>
            </a:ln>
          </p:spPr>
          <p:txBody>
            <a:bodyPr wrap="square" lIns="0" tIns="0" rIns="0" bIns="0" rtlCol="0"/>
            <a:lstStyle/>
            <a:p>
              <a:endParaRPr/>
            </a:p>
          </p:txBody>
        </p:sp>
        <p:sp>
          <p:nvSpPr>
            <p:cNvPr id="25" name="object 25"/>
            <p:cNvSpPr/>
            <p:nvPr/>
          </p:nvSpPr>
          <p:spPr>
            <a:xfrm>
              <a:off x="7627791" y="4448921"/>
              <a:ext cx="400050" cy="0"/>
            </a:xfrm>
            <a:custGeom>
              <a:avLst/>
              <a:gdLst/>
              <a:ahLst/>
              <a:cxnLst/>
              <a:rect l="l" t="t" r="r" b="b"/>
              <a:pathLst>
                <a:path w="400050">
                  <a:moveTo>
                    <a:pt x="0" y="0"/>
                  </a:moveTo>
                  <a:lnTo>
                    <a:pt x="399886" y="0"/>
                  </a:lnTo>
                </a:path>
              </a:pathLst>
            </a:custGeom>
            <a:ln w="47625">
              <a:solidFill>
                <a:srgbClr val="4EB5D9"/>
              </a:solidFill>
            </a:ln>
          </p:spPr>
          <p:txBody>
            <a:bodyPr wrap="square" lIns="0" tIns="0" rIns="0" bIns="0" rtlCol="0"/>
            <a:lstStyle/>
            <a:p>
              <a:endParaRPr/>
            </a:p>
          </p:txBody>
        </p:sp>
        <p:sp>
          <p:nvSpPr>
            <p:cNvPr id="26" name="object 26"/>
            <p:cNvSpPr/>
            <p:nvPr/>
          </p:nvSpPr>
          <p:spPr>
            <a:xfrm>
              <a:off x="7617765" y="3425426"/>
              <a:ext cx="471170" cy="1010285"/>
            </a:xfrm>
            <a:custGeom>
              <a:avLst/>
              <a:gdLst/>
              <a:ahLst/>
              <a:cxnLst/>
              <a:rect l="l" t="t" r="r" b="b"/>
              <a:pathLst>
                <a:path w="471170" h="1010285">
                  <a:moveTo>
                    <a:pt x="0" y="1010146"/>
                  </a:moveTo>
                  <a:lnTo>
                    <a:pt x="471112" y="0"/>
                  </a:lnTo>
                </a:path>
              </a:pathLst>
            </a:custGeom>
            <a:ln w="47564">
              <a:solidFill>
                <a:srgbClr val="4EB5D9"/>
              </a:solidFill>
            </a:ln>
          </p:spPr>
          <p:txBody>
            <a:bodyPr wrap="square" lIns="0" tIns="0" rIns="0" bIns="0" rtlCol="0"/>
            <a:lstStyle/>
            <a:p>
              <a:endParaRPr/>
            </a:p>
          </p:txBody>
        </p:sp>
        <p:sp>
          <p:nvSpPr>
            <p:cNvPr id="27" name="object 27"/>
            <p:cNvSpPr/>
            <p:nvPr/>
          </p:nvSpPr>
          <p:spPr>
            <a:xfrm>
              <a:off x="7613632" y="4490206"/>
              <a:ext cx="596265" cy="986790"/>
            </a:xfrm>
            <a:custGeom>
              <a:avLst/>
              <a:gdLst/>
              <a:ahLst/>
              <a:cxnLst/>
              <a:rect l="l" t="t" r="r" b="b"/>
              <a:pathLst>
                <a:path w="596265" h="986789">
                  <a:moveTo>
                    <a:pt x="0" y="0"/>
                  </a:moveTo>
                  <a:lnTo>
                    <a:pt x="595978" y="986407"/>
                  </a:lnTo>
                </a:path>
              </a:pathLst>
            </a:custGeom>
            <a:ln w="47720">
              <a:solidFill>
                <a:srgbClr val="4EB5D9"/>
              </a:solidFill>
            </a:ln>
          </p:spPr>
          <p:txBody>
            <a:bodyPr wrap="square" lIns="0" tIns="0" rIns="0" bIns="0" rtlCol="0"/>
            <a:lstStyle/>
            <a:p>
              <a:endParaRPr/>
            </a:p>
          </p:txBody>
        </p:sp>
        <p:sp>
          <p:nvSpPr>
            <p:cNvPr id="28" name="object 28"/>
            <p:cNvSpPr/>
            <p:nvPr/>
          </p:nvSpPr>
          <p:spPr>
            <a:xfrm>
              <a:off x="7958205" y="2289998"/>
              <a:ext cx="1419225" cy="1638300"/>
            </a:xfrm>
            <a:custGeom>
              <a:avLst/>
              <a:gdLst/>
              <a:ahLst/>
              <a:cxnLst/>
              <a:rect l="l" t="t" r="r" b="b"/>
              <a:pathLst>
                <a:path w="1419225" h="1638300">
                  <a:moveTo>
                    <a:pt x="1157058" y="1638284"/>
                  </a:moveTo>
                  <a:lnTo>
                    <a:pt x="262167" y="1638284"/>
                  </a:lnTo>
                  <a:lnTo>
                    <a:pt x="215129" y="1634061"/>
                  </a:lnTo>
                  <a:lnTo>
                    <a:pt x="170822" y="1621891"/>
                  </a:lnTo>
                  <a:lnTo>
                    <a:pt x="129993" y="1602521"/>
                  </a:lnTo>
                  <a:lnTo>
                    <a:pt x="93392" y="1576696"/>
                  </a:lnTo>
                  <a:lnTo>
                    <a:pt x="61767" y="1545163"/>
                  </a:lnTo>
                  <a:lnTo>
                    <a:pt x="35867" y="1508669"/>
                  </a:lnTo>
                  <a:lnTo>
                    <a:pt x="16440" y="1467959"/>
                  </a:lnTo>
                  <a:lnTo>
                    <a:pt x="4234" y="1423781"/>
                  </a:lnTo>
                  <a:lnTo>
                    <a:pt x="0" y="1376880"/>
                  </a:lnTo>
                  <a:lnTo>
                    <a:pt x="0" y="261403"/>
                  </a:lnTo>
                  <a:lnTo>
                    <a:pt x="4234" y="214502"/>
                  </a:lnTo>
                  <a:lnTo>
                    <a:pt x="16440" y="170324"/>
                  </a:lnTo>
                  <a:lnTo>
                    <a:pt x="35867" y="129614"/>
                  </a:lnTo>
                  <a:lnTo>
                    <a:pt x="61767" y="93120"/>
                  </a:lnTo>
                  <a:lnTo>
                    <a:pt x="93392" y="61587"/>
                  </a:lnTo>
                  <a:lnTo>
                    <a:pt x="129993" y="35762"/>
                  </a:lnTo>
                  <a:lnTo>
                    <a:pt x="170822" y="16392"/>
                  </a:lnTo>
                  <a:lnTo>
                    <a:pt x="215129" y="4222"/>
                  </a:lnTo>
                  <a:lnTo>
                    <a:pt x="262167" y="0"/>
                  </a:lnTo>
                  <a:lnTo>
                    <a:pt x="1157058" y="0"/>
                  </a:lnTo>
                  <a:lnTo>
                    <a:pt x="1204096" y="4222"/>
                  </a:lnTo>
                  <a:lnTo>
                    <a:pt x="1248403" y="16392"/>
                  </a:lnTo>
                  <a:lnTo>
                    <a:pt x="1289231" y="35762"/>
                  </a:lnTo>
                  <a:lnTo>
                    <a:pt x="1325833" y="61587"/>
                  </a:lnTo>
                  <a:lnTo>
                    <a:pt x="1357458" y="93120"/>
                  </a:lnTo>
                  <a:lnTo>
                    <a:pt x="1383358" y="129614"/>
                  </a:lnTo>
                  <a:lnTo>
                    <a:pt x="1402785" y="170324"/>
                  </a:lnTo>
                  <a:lnTo>
                    <a:pt x="1414990" y="214502"/>
                  </a:lnTo>
                  <a:lnTo>
                    <a:pt x="1419225" y="261403"/>
                  </a:lnTo>
                  <a:lnTo>
                    <a:pt x="1419225" y="1376880"/>
                  </a:lnTo>
                  <a:lnTo>
                    <a:pt x="1414990" y="1423781"/>
                  </a:lnTo>
                  <a:lnTo>
                    <a:pt x="1402785" y="1467959"/>
                  </a:lnTo>
                  <a:lnTo>
                    <a:pt x="1383358" y="1508669"/>
                  </a:lnTo>
                  <a:lnTo>
                    <a:pt x="1357458" y="1545163"/>
                  </a:lnTo>
                  <a:lnTo>
                    <a:pt x="1325833" y="1576696"/>
                  </a:lnTo>
                  <a:lnTo>
                    <a:pt x="1289231" y="1602521"/>
                  </a:lnTo>
                  <a:lnTo>
                    <a:pt x="1248403" y="1621891"/>
                  </a:lnTo>
                  <a:lnTo>
                    <a:pt x="1204096" y="1634061"/>
                  </a:lnTo>
                  <a:lnTo>
                    <a:pt x="1157058" y="1638284"/>
                  </a:lnTo>
                  <a:close/>
                </a:path>
              </a:pathLst>
            </a:custGeom>
            <a:solidFill>
              <a:srgbClr val="49B9CD"/>
            </a:solidFill>
          </p:spPr>
          <p:txBody>
            <a:bodyPr wrap="square" lIns="0" tIns="0" rIns="0" bIns="0" rtlCol="0"/>
            <a:lstStyle/>
            <a:p>
              <a:endParaRPr/>
            </a:p>
          </p:txBody>
        </p:sp>
      </p:grpSp>
      <p:sp>
        <p:nvSpPr>
          <p:cNvPr id="29" name="object 29"/>
          <p:cNvSpPr txBox="1"/>
          <p:nvPr/>
        </p:nvSpPr>
        <p:spPr>
          <a:xfrm>
            <a:off x="8073857" y="2354855"/>
            <a:ext cx="1185545" cy="1435100"/>
          </a:xfrm>
          <a:prstGeom prst="rect">
            <a:avLst/>
          </a:prstGeom>
        </p:spPr>
        <p:txBody>
          <a:bodyPr vert="horz" wrap="square" lIns="0" tIns="12700" rIns="0" bIns="0" rtlCol="0">
            <a:spAutoFit/>
          </a:bodyPr>
          <a:lstStyle/>
          <a:p>
            <a:pPr marL="12700" marR="5080" indent="-635" algn="ctr">
              <a:lnSpc>
                <a:spcPct val="121700"/>
              </a:lnSpc>
              <a:spcBef>
                <a:spcPts val="100"/>
              </a:spcBef>
            </a:pPr>
            <a:r>
              <a:rPr sz="1900" b="1" spc="-5" dirty="0">
                <a:solidFill>
                  <a:srgbClr val="FFFFFF"/>
                </a:solidFill>
                <a:latin typeface="Arial"/>
                <a:cs typeface="Arial"/>
              </a:rPr>
              <a:t>Fiche  </a:t>
            </a:r>
            <a:r>
              <a:rPr sz="1900" b="1" spc="50" dirty="0">
                <a:solidFill>
                  <a:srgbClr val="FFFFFF"/>
                </a:solidFill>
                <a:latin typeface="Arial"/>
                <a:cs typeface="Arial"/>
              </a:rPr>
              <a:t>constat  </a:t>
            </a:r>
            <a:r>
              <a:rPr sz="1900" b="1" spc="45" dirty="0">
                <a:solidFill>
                  <a:srgbClr val="FFFFFF"/>
                </a:solidFill>
                <a:latin typeface="Arial"/>
                <a:cs typeface="Arial"/>
              </a:rPr>
              <a:t>Aigü/  </a:t>
            </a:r>
            <a:r>
              <a:rPr sz="1900" b="1" spc="114" dirty="0">
                <a:solidFill>
                  <a:srgbClr val="FFFFFF"/>
                </a:solidFill>
                <a:latin typeface="Arial"/>
                <a:cs typeface="Arial"/>
              </a:rPr>
              <a:t>r</a:t>
            </a:r>
            <a:r>
              <a:rPr sz="1900" b="1" spc="60" dirty="0">
                <a:solidFill>
                  <a:srgbClr val="FFFFFF"/>
                </a:solidFill>
                <a:latin typeface="Arial"/>
                <a:cs typeface="Arial"/>
              </a:rPr>
              <a:t>é</a:t>
            </a:r>
            <a:r>
              <a:rPr sz="1900" b="1" spc="-85" dirty="0">
                <a:solidFill>
                  <a:srgbClr val="FFFFFF"/>
                </a:solidFill>
                <a:latin typeface="Arial"/>
                <a:cs typeface="Arial"/>
              </a:rPr>
              <a:t>c</a:t>
            </a:r>
            <a:r>
              <a:rPr sz="1900" b="1" spc="80" dirty="0">
                <a:solidFill>
                  <a:srgbClr val="FFFFFF"/>
                </a:solidFill>
                <a:latin typeface="Arial"/>
                <a:cs typeface="Arial"/>
              </a:rPr>
              <a:t>u</a:t>
            </a:r>
            <a:r>
              <a:rPr sz="1900" b="1" spc="114" dirty="0">
                <a:solidFill>
                  <a:srgbClr val="FFFFFF"/>
                </a:solidFill>
                <a:latin typeface="Arial"/>
                <a:cs typeface="Arial"/>
              </a:rPr>
              <a:t>rr</a:t>
            </a:r>
            <a:r>
              <a:rPr sz="1900" b="1" spc="60" dirty="0">
                <a:solidFill>
                  <a:srgbClr val="FFFFFF"/>
                </a:solidFill>
                <a:latin typeface="Arial"/>
                <a:cs typeface="Arial"/>
              </a:rPr>
              <a:t>e</a:t>
            </a:r>
            <a:r>
              <a:rPr sz="1900" b="1" spc="80" dirty="0">
                <a:solidFill>
                  <a:srgbClr val="FFFFFF"/>
                </a:solidFill>
                <a:latin typeface="Arial"/>
                <a:cs typeface="Arial"/>
              </a:rPr>
              <a:t>n</a:t>
            </a:r>
            <a:r>
              <a:rPr sz="1900" b="1" spc="190" dirty="0">
                <a:solidFill>
                  <a:srgbClr val="FFFFFF"/>
                </a:solidFill>
                <a:latin typeface="Arial"/>
                <a:cs typeface="Arial"/>
              </a:rPr>
              <a:t>t</a:t>
            </a:r>
            <a:endParaRPr sz="1900" dirty="0">
              <a:latin typeface="Arial"/>
              <a:cs typeface="Arial"/>
            </a:endParaRPr>
          </a:p>
        </p:txBody>
      </p:sp>
      <p:grpSp>
        <p:nvGrpSpPr>
          <p:cNvPr id="39" name="Groupe 38">
            <a:extLst>
              <a:ext uri="{FF2B5EF4-FFF2-40B4-BE49-F238E27FC236}">
                <a16:creationId xmlns:a16="http://schemas.microsoft.com/office/drawing/2014/main" id="{D0277991-C50F-4E5D-8521-EBA1CE73C378}"/>
              </a:ext>
            </a:extLst>
          </p:cNvPr>
          <p:cNvGrpSpPr/>
          <p:nvPr/>
        </p:nvGrpSpPr>
        <p:grpSpPr>
          <a:xfrm>
            <a:off x="8109264" y="5058186"/>
            <a:ext cx="1419225" cy="1409700"/>
            <a:chOff x="8109264" y="5058186"/>
            <a:chExt cx="1419225" cy="1409700"/>
          </a:xfrm>
        </p:grpSpPr>
        <p:sp>
          <p:nvSpPr>
            <p:cNvPr id="30" name="object 30"/>
            <p:cNvSpPr/>
            <p:nvPr/>
          </p:nvSpPr>
          <p:spPr>
            <a:xfrm>
              <a:off x="8109264" y="5058186"/>
              <a:ext cx="1419225" cy="1409700"/>
            </a:xfrm>
            <a:custGeom>
              <a:avLst/>
              <a:gdLst/>
              <a:ahLst/>
              <a:cxnLst/>
              <a:rect l="l" t="t" r="r" b="b"/>
              <a:pathLst>
                <a:path w="1419225" h="1409700">
                  <a:moveTo>
                    <a:pt x="1157058" y="1409698"/>
                  </a:moveTo>
                  <a:lnTo>
                    <a:pt x="262167" y="1409698"/>
                  </a:lnTo>
                  <a:lnTo>
                    <a:pt x="215129" y="1405473"/>
                  </a:lnTo>
                  <a:lnTo>
                    <a:pt x="170822" y="1393296"/>
                  </a:lnTo>
                  <a:lnTo>
                    <a:pt x="129993" y="1373914"/>
                  </a:lnTo>
                  <a:lnTo>
                    <a:pt x="93392" y="1348073"/>
                  </a:lnTo>
                  <a:lnTo>
                    <a:pt x="61767" y="1316521"/>
                  </a:lnTo>
                  <a:lnTo>
                    <a:pt x="35867" y="1280005"/>
                  </a:lnTo>
                  <a:lnTo>
                    <a:pt x="16440" y="1239270"/>
                  </a:lnTo>
                  <a:lnTo>
                    <a:pt x="4234" y="1195065"/>
                  </a:lnTo>
                  <a:lnTo>
                    <a:pt x="0" y="1148136"/>
                  </a:lnTo>
                  <a:lnTo>
                    <a:pt x="0" y="261561"/>
                  </a:lnTo>
                  <a:lnTo>
                    <a:pt x="4234" y="214632"/>
                  </a:lnTo>
                  <a:lnTo>
                    <a:pt x="16440" y="170427"/>
                  </a:lnTo>
                  <a:lnTo>
                    <a:pt x="35867" y="129693"/>
                  </a:lnTo>
                  <a:lnTo>
                    <a:pt x="61767" y="93177"/>
                  </a:lnTo>
                  <a:lnTo>
                    <a:pt x="93392" y="61624"/>
                  </a:lnTo>
                  <a:lnTo>
                    <a:pt x="129993" y="35784"/>
                  </a:lnTo>
                  <a:lnTo>
                    <a:pt x="170822" y="16402"/>
                  </a:lnTo>
                  <a:lnTo>
                    <a:pt x="215129" y="4225"/>
                  </a:lnTo>
                  <a:lnTo>
                    <a:pt x="262167" y="0"/>
                  </a:lnTo>
                  <a:lnTo>
                    <a:pt x="1157058" y="0"/>
                  </a:lnTo>
                  <a:lnTo>
                    <a:pt x="1204096" y="4225"/>
                  </a:lnTo>
                  <a:lnTo>
                    <a:pt x="1248403" y="16402"/>
                  </a:lnTo>
                  <a:lnTo>
                    <a:pt x="1289231" y="35784"/>
                  </a:lnTo>
                  <a:lnTo>
                    <a:pt x="1325833" y="61624"/>
                  </a:lnTo>
                  <a:lnTo>
                    <a:pt x="1357458" y="93177"/>
                  </a:lnTo>
                  <a:lnTo>
                    <a:pt x="1383358" y="129693"/>
                  </a:lnTo>
                  <a:lnTo>
                    <a:pt x="1402785" y="170427"/>
                  </a:lnTo>
                  <a:lnTo>
                    <a:pt x="1414990" y="214632"/>
                  </a:lnTo>
                  <a:lnTo>
                    <a:pt x="1419225" y="261561"/>
                  </a:lnTo>
                  <a:lnTo>
                    <a:pt x="1419225" y="1148136"/>
                  </a:lnTo>
                  <a:lnTo>
                    <a:pt x="1414990" y="1195065"/>
                  </a:lnTo>
                  <a:lnTo>
                    <a:pt x="1402785" y="1239270"/>
                  </a:lnTo>
                  <a:lnTo>
                    <a:pt x="1383358" y="1280005"/>
                  </a:lnTo>
                  <a:lnTo>
                    <a:pt x="1357458" y="1316521"/>
                  </a:lnTo>
                  <a:lnTo>
                    <a:pt x="1325833" y="1348073"/>
                  </a:lnTo>
                  <a:lnTo>
                    <a:pt x="1289231" y="1373914"/>
                  </a:lnTo>
                  <a:lnTo>
                    <a:pt x="1248403" y="1393296"/>
                  </a:lnTo>
                  <a:lnTo>
                    <a:pt x="1204096" y="1405473"/>
                  </a:lnTo>
                  <a:lnTo>
                    <a:pt x="1157058" y="1409698"/>
                  </a:lnTo>
                  <a:close/>
                </a:path>
              </a:pathLst>
            </a:custGeom>
            <a:solidFill>
              <a:srgbClr val="49B9CD"/>
            </a:solidFill>
          </p:spPr>
          <p:txBody>
            <a:bodyPr wrap="square" lIns="0" tIns="0" rIns="0" bIns="0" rtlCol="0"/>
            <a:lstStyle/>
            <a:p>
              <a:endParaRPr/>
            </a:p>
          </p:txBody>
        </p:sp>
        <p:sp>
          <p:nvSpPr>
            <p:cNvPr id="31" name="object 31"/>
            <p:cNvSpPr txBox="1"/>
            <p:nvPr/>
          </p:nvSpPr>
          <p:spPr>
            <a:xfrm>
              <a:off x="8171416" y="5214070"/>
              <a:ext cx="1282700" cy="1082675"/>
            </a:xfrm>
            <a:prstGeom prst="rect">
              <a:avLst/>
            </a:prstGeom>
          </p:spPr>
          <p:txBody>
            <a:bodyPr vert="horz" wrap="square" lIns="0" tIns="12700" rIns="0" bIns="0" rtlCol="0">
              <a:spAutoFit/>
            </a:bodyPr>
            <a:lstStyle/>
            <a:p>
              <a:pPr marL="12700" marR="5080" algn="ctr">
                <a:lnSpc>
                  <a:spcPct val="121700"/>
                </a:lnSpc>
                <a:spcBef>
                  <a:spcPts val="100"/>
                </a:spcBef>
              </a:pPr>
              <a:r>
                <a:rPr sz="1900" b="1" spc="-5" dirty="0">
                  <a:solidFill>
                    <a:srgbClr val="FFFFFF"/>
                  </a:solidFill>
                  <a:latin typeface="Arial"/>
                  <a:cs typeface="Arial"/>
                </a:rPr>
                <a:t>Fiche</a:t>
              </a:r>
              <a:r>
                <a:rPr sz="1900" b="1" spc="-100" dirty="0">
                  <a:solidFill>
                    <a:srgbClr val="FFFFFF"/>
                  </a:solidFill>
                  <a:latin typeface="Arial"/>
                  <a:cs typeface="Arial"/>
                </a:rPr>
                <a:t> </a:t>
              </a:r>
              <a:r>
                <a:rPr sz="1900" b="1" spc="15" dirty="0">
                  <a:solidFill>
                    <a:srgbClr val="FFFFFF"/>
                  </a:solidFill>
                  <a:latin typeface="Arial"/>
                  <a:cs typeface="Arial"/>
                </a:rPr>
                <a:t>suivi  </a:t>
              </a:r>
              <a:r>
                <a:rPr sz="1900" b="1" spc="25" dirty="0">
                  <a:solidFill>
                    <a:srgbClr val="FFFFFF"/>
                  </a:solidFill>
                  <a:latin typeface="Arial"/>
                  <a:cs typeface="Arial"/>
                </a:rPr>
                <a:t>1</a:t>
              </a:r>
              <a:r>
                <a:rPr sz="1900" b="1" spc="-55" dirty="0">
                  <a:solidFill>
                    <a:srgbClr val="FFFFFF"/>
                  </a:solidFill>
                  <a:latin typeface="Arial"/>
                  <a:cs typeface="Arial"/>
                </a:rPr>
                <a:t> </a:t>
              </a:r>
              <a:r>
                <a:rPr sz="1900" b="1" spc="70" dirty="0">
                  <a:solidFill>
                    <a:srgbClr val="FFFFFF"/>
                  </a:solidFill>
                  <a:latin typeface="Arial"/>
                  <a:cs typeface="Arial"/>
                </a:rPr>
                <a:t>mois/</a:t>
              </a:r>
              <a:endParaRPr sz="1900" dirty="0">
                <a:latin typeface="Arial"/>
                <a:cs typeface="Arial"/>
              </a:endParaRPr>
            </a:p>
            <a:p>
              <a:pPr algn="ctr">
                <a:lnSpc>
                  <a:spcPct val="100000"/>
                </a:lnSpc>
                <a:spcBef>
                  <a:spcPts val="495"/>
                </a:spcBef>
              </a:pPr>
              <a:r>
                <a:rPr sz="1900" b="1" spc="25" dirty="0">
                  <a:solidFill>
                    <a:srgbClr val="FFFFFF"/>
                  </a:solidFill>
                  <a:latin typeface="Arial"/>
                  <a:cs typeface="Arial"/>
                </a:rPr>
                <a:t>3</a:t>
              </a:r>
              <a:r>
                <a:rPr sz="1900" b="1" spc="-55" dirty="0">
                  <a:solidFill>
                    <a:srgbClr val="FFFFFF"/>
                  </a:solidFill>
                  <a:latin typeface="Arial"/>
                  <a:cs typeface="Arial"/>
                </a:rPr>
                <a:t> </a:t>
              </a:r>
              <a:r>
                <a:rPr sz="1900" b="1" spc="30" dirty="0">
                  <a:solidFill>
                    <a:srgbClr val="FFFFFF"/>
                  </a:solidFill>
                  <a:latin typeface="Arial"/>
                  <a:cs typeface="Arial"/>
                </a:rPr>
                <a:t>mois</a:t>
              </a:r>
              <a:endParaRPr sz="1900" dirty="0">
                <a:latin typeface="Arial"/>
                <a:cs typeface="Arial"/>
              </a:endParaRPr>
            </a:p>
          </p:txBody>
        </p:sp>
      </p:grpSp>
      <p:grpSp>
        <p:nvGrpSpPr>
          <p:cNvPr id="40" name="Groupe 39">
            <a:extLst>
              <a:ext uri="{FF2B5EF4-FFF2-40B4-BE49-F238E27FC236}">
                <a16:creationId xmlns:a16="http://schemas.microsoft.com/office/drawing/2014/main" id="{980894D1-4207-49FF-B423-B0B58E75112C}"/>
              </a:ext>
            </a:extLst>
          </p:cNvPr>
          <p:cNvGrpSpPr/>
          <p:nvPr/>
        </p:nvGrpSpPr>
        <p:grpSpPr>
          <a:xfrm>
            <a:off x="8044982" y="4060362"/>
            <a:ext cx="1543050" cy="866775"/>
            <a:chOff x="8044982" y="4060362"/>
            <a:chExt cx="1543050" cy="866775"/>
          </a:xfrm>
        </p:grpSpPr>
        <p:sp>
          <p:nvSpPr>
            <p:cNvPr id="32" name="object 32"/>
            <p:cNvSpPr/>
            <p:nvPr/>
          </p:nvSpPr>
          <p:spPr>
            <a:xfrm>
              <a:off x="8044982" y="4060362"/>
              <a:ext cx="1543050" cy="866775"/>
            </a:xfrm>
            <a:custGeom>
              <a:avLst/>
              <a:gdLst/>
              <a:ahLst/>
              <a:cxnLst/>
              <a:rect l="l" t="t" r="r" b="b"/>
              <a:pathLst>
                <a:path w="1543050" h="866775">
                  <a:moveTo>
                    <a:pt x="1380295" y="866775"/>
                  </a:moveTo>
                  <a:lnTo>
                    <a:pt x="162716" y="866775"/>
                  </a:lnTo>
                  <a:lnTo>
                    <a:pt x="119531" y="860925"/>
                  </a:lnTo>
                  <a:lnTo>
                    <a:pt x="80681" y="844426"/>
                  </a:lnTo>
                  <a:lnTo>
                    <a:pt x="47735" y="818852"/>
                  </a:lnTo>
                  <a:lnTo>
                    <a:pt x="22261" y="785777"/>
                  </a:lnTo>
                  <a:lnTo>
                    <a:pt x="5826" y="746775"/>
                  </a:lnTo>
                  <a:lnTo>
                    <a:pt x="0" y="703421"/>
                  </a:lnTo>
                  <a:lnTo>
                    <a:pt x="0" y="163353"/>
                  </a:lnTo>
                  <a:lnTo>
                    <a:pt x="5826" y="119999"/>
                  </a:lnTo>
                  <a:lnTo>
                    <a:pt x="22261" y="80997"/>
                  </a:lnTo>
                  <a:lnTo>
                    <a:pt x="47735" y="47922"/>
                  </a:lnTo>
                  <a:lnTo>
                    <a:pt x="80681" y="22348"/>
                  </a:lnTo>
                  <a:lnTo>
                    <a:pt x="119531" y="5849"/>
                  </a:lnTo>
                  <a:lnTo>
                    <a:pt x="162716" y="0"/>
                  </a:lnTo>
                  <a:lnTo>
                    <a:pt x="1380295" y="0"/>
                  </a:lnTo>
                  <a:lnTo>
                    <a:pt x="1423480" y="5849"/>
                  </a:lnTo>
                  <a:lnTo>
                    <a:pt x="1462329" y="22348"/>
                  </a:lnTo>
                  <a:lnTo>
                    <a:pt x="1495276" y="47922"/>
                  </a:lnTo>
                  <a:lnTo>
                    <a:pt x="1520750" y="80997"/>
                  </a:lnTo>
                  <a:lnTo>
                    <a:pt x="1537185" y="119999"/>
                  </a:lnTo>
                  <a:lnTo>
                    <a:pt x="1543011" y="163353"/>
                  </a:lnTo>
                  <a:lnTo>
                    <a:pt x="1543011" y="703421"/>
                  </a:lnTo>
                  <a:lnTo>
                    <a:pt x="1537185" y="746775"/>
                  </a:lnTo>
                  <a:lnTo>
                    <a:pt x="1520750" y="785777"/>
                  </a:lnTo>
                  <a:lnTo>
                    <a:pt x="1495276" y="818852"/>
                  </a:lnTo>
                  <a:lnTo>
                    <a:pt x="1462329" y="844426"/>
                  </a:lnTo>
                  <a:lnTo>
                    <a:pt x="1423480" y="860925"/>
                  </a:lnTo>
                  <a:lnTo>
                    <a:pt x="1380295" y="866775"/>
                  </a:lnTo>
                  <a:close/>
                </a:path>
              </a:pathLst>
            </a:custGeom>
            <a:solidFill>
              <a:srgbClr val="49B9CD"/>
            </a:solidFill>
          </p:spPr>
          <p:txBody>
            <a:bodyPr wrap="square" lIns="0" tIns="0" rIns="0" bIns="0" rtlCol="0"/>
            <a:lstStyle/>
            <a:p>
              <a:endParaRPr/>
            </a:p>
          </p:txBody>
        </p:sp>
        <p:sp>
          <p:nvSpPr>
            <p:cNvPr id="33" name="object 33"/>
            <p:cNvSpPr txBox="1"/>
            <p:nvPr/>
          </p:nvSpPr>
          <p:spPr>
            <a:xfrm>
              <a:off x="8170381" y="4234081"/>
              <a:ext cx="1377315" cy="558800"/>
            </a:xfrm>
            <a:prstGeom prst="rect">
              <a:avLst/>
            </a:prstGeom>
          </p:spPr>
          <p:txBody>
            <a:bodyPr vert="horz" wrap="square" lIns="0" tIns="12700" rIns="0" bIns="0" rtlCol="0">
              <a:spAutoFit/>
            </a:bodyPr>
            <a:lstStyle/>
            <a:p>
              <a:pPr marL="441959" marR="5080" indent="-429895">
                <a:lnSpc>
                  <a:spcPct val="125000"/>
                </a:lnSpc>
                <a:spcBef>
                  <a:spcPts val="100"/>
                </a:spcBef>
              </a:pPr>
              <a:r>
                <a:rPr sz="1400" b="1" spc="-5" dirty="0">
                  <a:solidFill>
                    <a:srgbClr val="FFFFFF"/>
                  </a:solidFill>
                  <a:latin typeface="Arial"/>
                  <a:cs typeface="Arial"/>
                </a:rPr>
                <a:t>Fiche </a:t>
              </a:r>
              <a:r>
                <a:rPr sz="1400" b="1" spc="70" dirty="0">
                  <a:solidFill>
                    <a:srgbClr val="FFFFFF"/>
                  </a:solidFill>
                  <a:latin typeface="Arial"/>
                  <a:cs typeface="Arial"/>
                </a:rPr>
                <a:t>retour</a:t>
              </a:r>
              <a:r>
                <a:rPr sz="1400" b="1" spc="-130" dirty="0">
                  <a:solidFill>
                    <a:srgbClr val="FFFFFF"/>
                  </a:solidFill>
                  <a:latin typeface="Arial"/>
                  <a:cs typeface="Arial"/>
                </a:rPr>
                <a:t> </a:t>
              </a:r>
              <a:r>
                <a:rPr sz="1400" b="1" spc="60" dirty="0">
                  <a:solidFill>
                    <a:srgbClr val="FFFFFF"/>
                  </a:solidFill>
                  <a:latin typeface="Arial"/>
                  <a:cs typeface="Arial"/>
                </a:rPr>
                <a:t>au  </a:t>
              </a:r>
              <a:r>
                <a:rPr sz="1400" b="1" spc="25" dirty="0">
                  <a:solidFill>
                    <a:srgbClr val="FFFFFF"/>
                  </a:solidFill>
                  <a:latin typeface="Arial"/>
                  <a:cs typeface="Arial"/>
                </a:rPr>
                <a:t>poste</a:t>
              </a:r>
              <a:endParaRPr sz="1400" dirty="0">
                <a:latin typeface="Arial"/>
                <a:cs typeface="Arial"/>
              </a:endParaRPr>
            </a:p>
          </p:txBody>
        </p:sp>
      </p:grpSp>
      <p:grpSp>
        <p:nvGrpSpPr>
          <p:cNvPr id="34" name="object 34"/>
          <p:cNvGrpSpPr/>
          <p:nvPr/>
        </p:nvGrpSpPr>
        <p:grpSpPr>
          <a:xfrm>
            <a:off x="0" y="6583679"/>
            <a:ext cx="9753600" cy="733425"/>
            <a:chOff x="0" y="6583679"/>
            <a:chExt cx="9753600" cy="733425"/>
          </a:xfrm>
        </p:grpSpPr>
        <p:sp>
          <p:nvSpPr>
            <p:cNvPr id="35" name="object 35"/>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36" name="object 36"/>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grpSp>
        <p:nvGrpSpPr>
          <p:cNvPr id="37" name="Groupe 36">
            <a:extLst>
              <a:ext uri="{FF2B5EF4-FFF2-40B4-BE49-F238E27FC236}">
                <a16:creationId xmlns:a16="http://schemas.microsoft.com/office/drawing/2014/main" id="{A61DA2F4-118A-4611-821D-0528FC45D22A}"/>
              </a:ext>
            </a:extLst>
          </p:cNvPr>
          <p:cNvGrpSpPr/>
          <p:nvPr/>
        </p:nvGrpSpPr>
        <p:grpSpPr>
          <a:xfrm>
            <a:off x="2483379" y="1859959"/>
            <a:ext cx="1419225" cy="2743200"/>
            <a:chOff x="2483379" y="1859959"/>
            <a:chExt cx="1419225" cy="2743200"/>
          </a:xfrm>
        </p:grpSpPr>
        <p:sp>
          <p:nvSpPr>
            <p:cNvPr id="3" name="object 3"/>
            <p:cNvSpPr/>
            <p:nvPr/>
          </p:nvSpPr>
          <p:spPr>
            <a:xfrm>
              <a:off x="2483379" y="1859959"/>
              <a:ext cx="1419225" cy="2743200"/>
            </a:xfrm>
            <a:custGeom>
              <a:avLst/>
              <a:gdLst/>
              <a:ahLst/>
              <a:cxnLst/>
              <a:rect l="l" t="t" r="r" b="b"/>
              <a:pathLst>
                <a:path w="1419225" h="2743200">
                  <a:moveTo>
                    <a:pt x="1157058" y="2743074"/>
                  </a:moveTo>
                  <a:lnTo>
                    <a:pt x="262167" y="2743074"/>
                  </a:lnTo>
                  <a:lnTo>
                    <a:pt x="215129" y="2738843"/>
                  </a:lnTo>
                  <a:lnTo>
                    <a:pt x="170822" y="2726649"/>
                  </a:lnTo>
                  <a:lnTo>
                    <a:pt x="129993" y="2707240"/>
                  </a:lnTo>
                  <a:lnTo>
                    <a:pt x="93392" y="2681363"/>
                  </a:lnTo>
                  <a:lnTo>
                    <a:pt x="61767" y="2649766"/>
                  </a:lnTo>
                  <a:lnTo>
                    <a:pt x="35867" y="2613198"/>
                  </a:lnTo>
                  <a:lnTo>
                    <a:pt x="16440" y="2572407"/>
                  </a:lnTo>
                  <a:lnTo>
                    <a:pt x="4234" y="2528139"/>
                  </a:lnTo>
                  <a:lnTo>
                    <a:pt x="0" y="2481144"/>
                  </a:lnTo>
                  <a:lnTo>
                    <a:pt x="0" y="261929"/>
                  </a:lnTo>
                  <a:lnTo>
                    <a:pt x="4234" y="214934"/>
                  </a:lnTo>
                  <a:lnTo>
                    <a:pt x="16440" y="170667"/>
                  </a:lnTo>
                  <a:lnTo>
                    <a:pt x="35867" y="129876"/>
                  </a:lnTo>
                  <a:lnTo>
                    <a:pt x="61767" y="93308"/>
                  </a:lnTo>
                  <a:lnTo>
                    <a:pt x="93392" y="61711"/>
                  </a:lnTo>
                  <a:lnTo>
                    <a:pt x="129993" y="35834"/>
                  </a:lnTo>
                  <a:lnTo>
                    <a:pt x="170822" y="16425"/>
                  </a:lnTo>
                  <a:lnTo>
                    <a:pt x="215129" y="4230"/>
                  </a:lnTo>
                  <a:lnTo>
                    <a:pt x="262167" y="0"/>
                  </a:lnTo>
                  <a:lnTo>
                    <a:pt x="1157058" y="0"/>
                  </a:lnTo>
                  <a:lnTo>
                    <a:pt x="1204096" y="4230"/>
                  </a:lnTo>
                  <a:lnTo>
                    <a:pt x="1248403" y="16425"/>
                  </a:lnTo>
                  <a:lnTo>
                    <a:pt x="1289231" y="35834"/>
                  </a:lnTo>
                  <a:lnTo>
                    <a:pt x="1325833" y="61711"/>
                  </a:lnTo>
                  <a:lnTo>
                    <a:pt x="1357458" y="93308"/>
                  </a:lnTo>
                  <a:lnTo>
                    <a:pt x="1383358" y="129876"/>
                  </a:lnTo>
                  <a:lnTo>
                    <a:pt x="1402785" y="170667"/>
                  </a:lnTo>
                  <a:lnTo>
                    <a:pt x="1414990" y="214934"/>
                  </a:lnTo>
                  <a:lnTo>
                    <a:pt x="1419225" y="261929"/>
                  </a:lnTo>
                  <a:lnTo>
                    <a:pt x="1419225" y="2481144"/>
                  </a:lnTo>
                  <a:lnTo>
                    <a:pt x="1414990" y="2528139"/>
                  </a:lnTo>
                  <a:lnTo>
                    <a:pt x="1402785" y="2572407"/>
                  </a:lnTo>
                  <a:lnTo>
                    <a:pt x="1383358" y="2613198"/>
                  </a:lnTo>
                  <a:lnTo>
                    <a:pt x="1357458" y="2649766"/>
                  </a:lnTo>
                  <a:lnTo>
                    <a:pt x="1325833" y="2681363"/>
                  </a:lnTo>
                  <a:lnTo>
                    <a:pt x="1289231" y="2707240"/>
                  </a:lnTo>
                  <a:lnTo>
                    <a:pt x="1248403" y="2726649"/>
                  </a:lnTo>
                  <a:lnTo>
                    <a:pt x="1204096" y="2738843"/>
                  </a:lnTo>
                  <a:lnTo>
                    <a:pt x="1157058" y="2743074"/>
                  </a:lnTo>
                  <a:close/>
                </a:path>
              </a:pathLst>
            </a:custGeom>
            <a:solidFill>
              <a:srgbClr val="FF5757"/>
            </a:solidFill>
          </p:spPr>
          <p:txBody>
            <a:bodyPr wrap="square" lIns="0" tIns="0" rIns="0" bIns="0" rtlCol="0"/>
            <a:lstStyle/>
            <a:p>
              <a:endParaRPr/>
            </a:p>
          </p:txBody>
        </p:sp>
        <p:sp>
          <p:nvSpPr>
            <p:cNvPr id="4" name="object 4"/>
            <p:cNvSpPr txBox="1"/>
            <p:nvPr/>
          </p:nvSpPr>
          <p:spPr>
            <a:xfrm>
              <a:off x="2563928" y="2827308"/>
              <a:ext cx="1255395" cy="730250"/>
            </a:xfrm>
            <a:prstGeom prst="rect">
              <a:avLst/>
            </a:prstGeom>
          </p:spPr>
          <p:txBody>
            <a:bodyPr vert="horz" wrap="square" lIns="0" tIns="12700" rIns="0" bIns="0" rtlCol="0">
              <a:spAutoFit/>
            </a:bodyPr>
            <a:lstStyle/>
            <a:p>
              <a:pPr marL="132080" marR="5080" indent="-120014">
                <a:lnSpc>
                  <a:spcPct val="121700"/>
                </a:lnSpc>
                <a:spcBef>
                  <a:spcPts val="100"/>
                </a:spcBef>
              </a:pPr>
              <a:r>
                <a:rPr sz="1900" b="1" spc="-5" dirty="0">
                  <a:solidFill>
                    <a:srgbClr val="FFFFFF"/>
                  </a:solidFill>
                  <a:latin typeface="Arial"/>
                  <a:cs typeface="Arial"/>
                </a:rPr>
                <a:t>La</a:t>
              </a:r>
              <a:r>
                <a:rPr sz="1900" b="1" spc="-110" dirty="0">
                  <a:solidFill>
                    <a:srgbClr val="FFFFFF"/>
                  </a:solidFill>
                  <a:latin typeface="Arial"/>
                  <a:cs typeface="Arial"/>
                </a:rPr>
                <a:t> </a:t>
              </a:r>
              <a:r>
                <a:rPr sz="1900" b="1" spc="25" dirty="0">
                  <a:solidFill>
                    <a:srgbClr val="FFFFFF"/>
                  </a:solidFill>
                  <a:latin typeface="Arial"/>
                  <a:cs typeface="Arial"/>
                </a:rPr>
                <a:t>gestion  </a:t>
              </a:r>
              <a:r>
                <a:rPr sz="1900" b="1" spc="50" dirty="0">
                  <a:solidFill>
                    <a:srgbClr val="FFFFFF"/>
                  </a:solidFill>
                  <a:latin typeface="Arial"/>
                  <a:cs typeface="Arial"/>
                </a:rPr>
                <a:t>de</a:t>
              </a:r>
              <a:r>
                <a:rPr sz="1900" b="1" spc="-60" dirty="0">
                  <a:solidFill>
                    <a:srgbClr val="FFFFFF"/>
                  </a:solidFill>
                  <a:latin typeface="Arial"/>
                  <a:cs typeface="Arial"/>
                </a:rPr>
                <a:t> </a:t>
              </a:r>
              <a:r>
                <a:rPr sz="1900" b="1" spc="5" dirty="0">
                  <a:solidFill>
                    <a:srgbClr val="FFFFFF"/>
                  </a:solidFill>
                  <a:latin typeface="Arial"/>
                  <a:cs typeface="Arial"/>
                </a:rPr>
                <a:t>crise</a:t>
              </a:r>
              <a:endParaRPr sz="1900" dirty="0">
                <a:latin typeface="Arial"/>
                <a:cs typeface="Arial"/>
              </a:endParaRPr>
            </a:p>
          </p:txBody>
        </p:sp>
      </p:grpSp>
      <p:sp>
        <p:nvSpPr>
          <p:cNvPr id="42" name="ZoneTexte 41">
            <a:extLst>
              <a:ext uri="{FF2B5EF4-FFF2-40B4-BE49-F238E27FC236}">
                <a16:creationId xmlns:a16="http://schemas.microsoft.com/office/drawing/2014/main" id="{71BEF800-6B7B-BE6F-EDA2-5B5A05FDAF7F}"/>
              </a:ext>
            </a:extLst>
          </p:cNvPr>
          <p:cNvSpPr txBox="1"/>
          <p:nvPr/>
        </p:nvSpPr>
        <p:spPr>
          <a:xfrm>
            <a:off x="197669" y="5943600"/>
            <a:ext cx="3459931" cy="369332"/>
          </a:xfrm>
          <a:prstGeom prst="rect">
            <a:avLst/>
          </a:prstGeom>
          <a:noFill/>
        </p:spPr>
        <p:txBody>
          <a:bodyPr wrap="square" rtlCol="0">
            <a:spAutoFit/>
          </a:bodyPr>
          <a:lstStyle/>
          <a:p>
            <a:r>
              <a:rPr lang="fr-FR" dirty="0"/>
              <a:t>DOCUMENTS CDG82</a:t>
            </a:r>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9B5B88-8D7B-7727-CFE8-0535F1A0E1E4}"/>
              </a:ext>
            </a:extLst>
          </p:cNvPr>
          <p:cNvSpPr>
            <a:spLocks noGrp="1"/>
          </p:cNvSpPr>
          <p:nvPr>
            <p:ph type="ctrTitle"/>
            <p:custDataLst>
              <p:tags r:id="rId2"/>
            </p:custDataLst>
          </p:nvPr>
        </p:nvSpPr>
        <p:spPr>
          <a:xfrm>
            <a:off x="395622" y="1167624"/>
            <a:ext cx="8962355" cy="1046440"/>
          </a:xfrm>
        </p:spPr>
        <p:txBody>
          <a:bodyPr/>
          <a:lstStyle/>
          <a:p>
            <a:pPr algn="ctr"/>
            <a:r>
              <a:rPr lang="fr-FR" dirty="0"/>
              <a:t>Visionnage de films sur les entretiens post-situations aigües et récurrentes </a:t>
            </a:r>
          </a:p>
        </p:txBody>
      </p:sp>
      <p:sp>
        <p:nvSpPr>
          <p:cNvPr id="3" name="Flèche : droite 2">
            <a:hlinkClick r:id="rId4" action="ppaction://hlinkfile"/>
            <a:extLst>
              <a:ext uri="{FF2B5EF4-FFF2-40B4-BE49-F238E27FC236}">
                <a16:creationId xmlns:a16="http://schemas.microsoft.com/office/drawing/2014/main" id="{170E8A6E-0ED2-929F-531B-4CAF7C1B97C8}"/>
              </a:ext>
            </a:extLst>
          </p:cNvPr>
          <p:cNvSpPr/>
          <p:nvPr/>
        </p:nvSpPr>
        <p:spPr>
          <a:xfrm>
            <a:off x="1295400" y="3134380"/>
            <a:ext cx="1981200" cy="1046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droite 3">
            <a:hlinkClick r:id="rId5" action="ppaction://hlinkfile"/>
            <a:extLst>
              <a:ext uri="{FF2B5EF4-FFF2-40B4-BE49-F238E27FC236}">
                <a16:creationId xmlns:a16="http://schemas.microsoft.com/office/drawing/2014/main" id="{548651AB-1E49-A30F-31D6-4A7F0779F114}"/>
              </a:ext>
            </a:extLst>
          </p:cNvPr>
          <p:cNvSpPr/>
          <p:nvPr/>
        </p:nvSpPr>
        <p:spPr>
          <a:xfrm>
            <a:off x="5943600" y="3134380"/>
            <a:ext cx="2209800" cy="104644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00B050"/>
                </a:solidFill>
              </a:ln>
              <a:solidFill>
                <a:srgbClr val="00B050"/>
              </a:solidFill>
            </a:endParaRPr>
          </a:p>
        </p:txBody>
      </p:sp>
    </p:spTree>
    <p:custDataLst>
      <p:tags r:id="rId1"/>
    </p:custDataLst>
    <p:extLst>
      <p:ext uri="{BB962C8B-B14F-4D97-AF65-F5344CB8AC3E}">
        <p14:creationId xmlns:p14="http://schemas.microsoft.com/office/powerpoint/2010/main" val="2706727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9447" y="1351233"/>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003399"/>
          </a:solidFill>
        </p:spPr>
        <p:txBody>
          <a:bodyPr wrap="square" lIns="0" tIns="0" rIns="0" bIns="0" rtlCol="0"/>
          <a:lstStyle/>
          <a:p>
            <a:endParaRPr/>
          </a:p>
        </p:txBody>
      </p:sp>
      <p:grpSp>
        <p:nvGrpSpPr>
          <p:cNvPr id="3" name="object 3"/>
          <p:cNvGrpSpPr/>
          <p:nvPr/>
        </p:nvGrpSpPr>
        <p:grpSpPr>
          <a:xfrm>
            <a:off x="0" y="6583679"/>
            <a:ext cx="9753600" cy="733425"/>
            <a:chOff x="0" y="6583679"/>
            <a:chExt cx="9753600" cy="733425"/>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78BDBC">
                <a:alpha val="67839"/>
              </a:srgbClr>
            </a:solidFill>
          </p:spPr>
          <p:txBody>
            <a:bodyPr wrap="square" lIns="0" tIns="0" rIns="0" bIns="0" rtlCol="0"/>
            <a:lstStyle/>
            <a:p>
              <a:endParaRPr/>
            </a:p>
          </p:txBody>
        </p:sp>
        <p:sp>
          <p:nvSpPr>
            <p:cNvPr id="5" name="object 5"/>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sp>
        <p:nvSpPr>
          <p:cNvPr id="6" name="object 6"/>
          <p:cNvSpPr/>
          <p:nvPr/>
        </p:nvSpPr>
        <p:spPr>
          <a:xfrm>
            <a:off x="59308" y="1157800"/>
            <a:ext cx="9502033" cy="5346369"/>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787451" y="4703830"/>
            <a:ext cx="1316355" cy="650240"/>
          </a:xfrm>
          <a:prstGeom prst="rect">
            <a:avLst/>
          </a:prstGeom>
        </p:spPr>
        <p:txBody>
          <a:bodyPr vert="horz" wrap="square" lIns="0" tIns="12065" rIns="0" bIns="0" rtlCol="0">
            <a:spAutoFit/>
          </a:bodyPr>
          <a:lstStyle/>
          <a:p>
            <a:pPr marL="238125" marR="5080" indent="-226060">
              <a:lnSpc>
                <a:spcPct val="117100"/>
              </a:lnSpc>
              <a:spcBef>
                <a:spcPts val="95"/>
              </a:spcBef>
            </a:pPr>
            <a:r>
              <a:rPr sz="1750" spc="20" dirty="0">
                <a:solidFill>
                  <a:srgbClr val="FAB040"/>
                </a:solidFill>
                <a:latin typeface="Arial Black"/>
                <a:cs typeface="Arial Black"/>
              </a:rPr>
              <a:t>R</a:t>
            </a:r>
            <a:r>
              <a:rPr sz="1750" spc="15" dirty="0">
                <a:solidFill>
                  <a:srgbClr val="FAB040"/>
                </a:solidFill>
                <a:latin typeface="Arial Black"/>
                <a:cs typeface="Arial Black"/>
              </a:rPr>
              <a:t>EL</a:t>
            </a:r>
            <a:r>
              <a:rPr sz="1750" spc="20" dirty="0">
                <a:solidFill>
                  <a:srgbClr val="FAB040"/>
                </a:solidFill>
                <a:latin typeface="Arial Black"/>
                <a:cs typeface="Arial Black"/>
              </a:rPr>
              <a:t>A</a:t>
            </a:r>
            <a:r>
              <a:rPr sz="1750" spc="15" dirty="0">
                <a:solidFill>
                  <a:srgbClr val="FAB040"/>
                </a:solidFill>
                <a:latin typeface="Arial Black"/>
                <a:cs typeface="Arial Black"/>
              </a:rPr>
              <a:t>T</a:t>
            </a:r>
            <a:r>
              <a:rPr sz="1750" spc="5" dirty="0">
                <a:solidFill>
                  <a:srgbClr val="FAB040"/>
                </a:solidFill>
                <a:latin typeface="Arial Black"/>
                <a:cs typeface="Arial Black"/>
              </a:rPr>
              <a:t>I</a:t>
            </a:r>
            <a:r>
              <a:rPr sz="1750" spc="15" dirty="0">
                <a:solidFill>
                  <a:srgbClr val="FAB040"/>
                </a:solidFill>
                <a:latin typeface="Arial Black"/>
                <a:cs typeface="Arial Black"/>
              </a:rPr>
              <a:t>ON  D'AIDE</a:t>
            </a:r>
            <a:endParaRPr sz="1750">
              <a:latin typeface="Arial Black"/>
              <a:cs typeface="Arial Black"/>
            </a:endParaRPr>
          </a:p>
        </p:txBody>
      </p:sp>
      <p:sp>
        <p:nvSpPr>
          <p:cNvPr id="8" name="object 8"/>
          <p:cNvSpPr txBox="1"/>
          <p:nvPr/>
        </p:nvSpPr>
        <p:spPr>
          <a:xfrm>
            <a:off x="3755061" y="2495298"/>
            <a:ext cx="2657475" cy="756920"/>
          </a:xfrm>
          <a:prstGeom prst="rect">
            <a:avLst/>
          </a:prstGeom>
        </p:spPr>
        <p:txBody>
          <a:bodyPr vert="horz" wrap="square" lIns="0" tIns="12700" rIns="0" bIns="0" rtlCol="0">
            <a:spAutoFit/>
          </a:bodyPr>
          <a:lstStyle/>
          <a:p>
            <a:pPr marL="263525" marR="5080" indent="-251460">
              <a:lnSpc>
                <a:spcPct val="114300"/>
              </a:lnSpc>
              <a:spcBef>
                <a:spcPts val="100"/>
              </a:spcBef>
            </a:pPr>
            <a:r>
              <a:rPr sz="2100" spc="-10" dirty="0">
                <a:solidFill>
                  <a:srgbClr val="FB4E4F"/>
                </a:solidFill>
                <a:latin typeface="Arial Black"/>
                <a:cs typeface="Arial Black"/>
              </a:rPr>
              <a:t>SENSIBILISATIO</a:t>
            </a:r>
            <a:r>
              <a:rPr sz="2100" spc="-5" dirty="0">
                <a:solidFill>
                  <a:srgbClr val="FB4E4F"/>
                </a:solidFill>
                <a:latin typeface="Arial Black"/>
                <a:cs typeface="Arial Black"/>
              </a:rPr>
              <a:t>N  </a:t>
            </a:r>
            <a:r>
              <a:rPr sz="2100" spc="-10" dirty="0">
                <a:solidFill>
                  <a:srgbClr val="FB4E4F"/>
                </a:solidFill>
                <a:latin typeface="Arial Black"/>
                <a:cs typeface="Arial Black"/>
              </a:rPr>
              <a:t>INFORMATION</a:t>
            </a:r>
            <a:endParaRPr sz="2100">
              <a:latin typeface="Arial Black"/>
              <a:cs typeface="Arial Black"/>
            </a:endParaRPr>
          </a:p>
        </p:txBody>
      </p:sp>
      <p:sp>
        <p:nvSpPr>
          <p:cNvPr id="9" name="object 9"/>
          <p:cNvSpPr txBox="1"/>
          <p:nvPr/>
        </p:nvSpPr>
        <p:spPr>
          <a:xfrm>
            <a:off x="2829805" y="4714984"/>
            <a:ext cx="1524635" cy="528320"/>
          </a:xfrm>
          <a:prstGeom prst="rect">
            <a:avLst/>
          </a:prstGeom>
        </p:spPr>
        <p:txBody>
          <a:bodyPr vert="horz" wrap="square" lIns="0" tIns="12065" rIns="0" bIns="0" rtlCol="0">
            <a:spAutoFit/>
          </a:bodyPr>
          <a:lstStyle/>
          <a:p>
            <a:pPr marL="12700" marR="5080" indent="66040">
              <a:lnSpc>
                <a:spcPct val="113799"/>
              </a:lnSpc>
              <a:spcBef>
                <a:spcPts val="95"/>
              </a:spcBef>
            </a:pPr>
            <a:r>
              <a:rPr sz="1450" spc="-5" dirty="0">
                <a:solidFill>
                  <a:srgbClr val="00A69D"/>
                </a:solidFill>
                <a:latin typeface="Arial Black"/>
                <a:cs typeface="Arial Black"/>
              </a:rPr>
              <a:t>RÉGULATION  </a:t>
            </a:r>
            <a:r>
              <a:rPr sz="1450" dirty="0">
                <a:solidFill>
                  <a:srgbClr val="00A69D"/>
                </a:solidFill>
                <a:latin typeface="Arial Black"/>
                <a:cs typeface="Arial Black"/>
              </a:rPr>
              <a:t>MA</a:t>
            </a:r>
            <a:r>
              <a:rPr sz="1450" spc="-5" dirty="0">
                <a:solidFill>
                  <a:srgbClr val="00A69D"/>
                </a:solidFill>
                <a:latin typeface="Arial Black"/>
                <a:cs typeface="Arial Black"/>
              </a:rPr>
              <a:t>NAGE</a:t>
            </a:r>
            <a:r>
              <a:rPr sz="1450" dirty="0">
                <a:solidFill>
                  <a:srgbClr val="00A69D"/>
                </a:solidFill>
                <a:latin typeface="Arial Black"/>
                <a:cs typeface="Arial Black"/>
              </a:rPr>
              <a:t>M</a:t>
            </a:r>
            <a:r>
              <a:rPr sz="1450" spc="-5" dirty="0">
                <a:solidFill>
                  <a:srgbClr val="00A69D"/>
                </a:solidFill>
                <a:latin typeface="Arial Black"/>
                <a:cs typeface="Arial Black"/>
              </a:rPr>
              <a:t>EN</a:t>
            </a:r>
            <a:r>
              <a:rPr sz="1450" dirty="0">
                <a:solidFill>
                  <a:srgbClr val="00A69D"/>
                </a:solidFill>
                <a:latin typeface="Arial Black"/>
                <a:cs typeface="Arial Black"/>
              </a:rPr>
              <a:t>T</a:t>
            </a:r>
            <a:endParaRPr sz="1450">
              <a:latin typeface="Arial Black"/>
              <a:cs typeface="Arial Black"/>
            </a:endParaRPr>
          </a:p>
        </p:txBody>
      </p:sp>
      <p:sp>
        <p:nvSpPr>
          <p:cNvPr id="10" name="object 10"/>
          <p:cNvSpPr txBox="1">
            <a:spLocks noGrp="1"/>
          </p:cNvSpPr>
          <p:nvPr>
            <p:ph type="title"/>
          </p:nvPr>
        </p:nvSpPr>
        <p:spPr>
          <a:prstGeom prst="rect">
            <a:avLst/>
          </a:prstGeom>
        </p:spPr>
        <p:txBody>
          <a:bodyPr vert="horz" wrap="square" lIns="0" tIns="33019" rIns="0" bIns="0" rtlCol="0">
            <a:spAutoFit/>
          </a:bodyPr>
          <a:lstStyle/>
          <a:p>
            <a:pPr marL="294005" marR="5080">
              <a:lnSpc>
                <a:spcPts val="4050"/>
              </a:lnSpc>
              <a:spcBef>
                <a:spcPts val="259"/>
              </a:spcBef>
            </a:pPr>
            <a:r>
              <a:rPr spc="-35" dirty="0"/>
              <a:t>DE </a:t>
            </a:r>
            <a:r>
              <a:rPr spc="-114" dirty="0"/>
              <a:t>LA </a:t>
            </a:r>
            <a:r>
              <a:rPr spc="-60" dirty="0"/>
              <a:t>DEMARCHE </a:t>
            </a:r>
            <a:r>
              <a:rPr spc="-160" dirty="0"/>
              <a:t>COLLECTIVE </a:t>
            </a:r>
            <a:r>
              <a:rPr spc="-95" dirty="0"/>
              <a:t>A</a:t>
            </a:r>
            <a:r>
              <a:rPr spc="-780" dirty="0"/>
              <a:t> </a:t>
            </a:r>
            <a:r>
              <a:rPr spc="-114" dirty="0"/>
              <a:t>LA  </a:t>
            </a:r>
            <a:r>
              <a:rPr spc="-265" dirty="0"/>
              <a:t>PRISE </a:t>
            </a:r>
            <a:r>
              <a:rPr spc="-90" dirty="0"/>
              <a:t>EN </a:t>
            </a:r>
            <a:r>
              <a:rPr spc="-95" dirty="0"/>
              <a:t>CHARGE</a:t>
            </a:r>
            <a:r>
              <a:rPr spc="-340" dirty="0"/>
              <a:t> </a:t>
            </a:r>
            <a:r>
              <a:rPr spc="-254" dirty="0"/>
              <a:t>INDIVIDUELLE</a:t>
            </a:r>
          </a:p>
        </p:txBody>
      </p:sp>
      <p:sp>
        <p:nvSpPr>
          <p:cNvPr id="11" name="object 11"/>
          <p:cNvSpPr txBox="1"/>
          <p:nvPr/>
        </p:nvSpPr>
        <p:spPr>
          <a:xfrm>
            <a:off x="1575591" y="1616455"/>
            <a:ext cx="1812289" cy="968375"/>
          </a:xfrm>
          <a:prstGeom prst="rect">
            <a:avLst/>
          </a:prstGeom>
        </p:spPr>
        <p:txBody>
          <a:bodyPr vert="horz" wrap="square" lIns="0" tIns="12700" rIns="0" bIns="0" rtlCol="0">
            <a:spAutoFit/>
          </a:bodyPr>
          <a:lstStyle/>
          <a:p>
            <a:pPr marL="12065" marR="5080" indent="-59690" algn="ctr">
              <a:lnSpc>
                <a:spcPct val="114599"/>
              </a:lnSpc>
              <a:spcBef>
                <a:spcPts val="100"/>
              </a:spcBef>
            </a:pPr>
            <a:r>
              <a:rPr sz="1800" b="1" spc="50" dirty="0">
                <a:solidFill>
                  <a:srgbClr val="FFFFFF"/>
                </a:solidFill>
                <a:latin typeface="Arial"/>
                <a:cs typeface="Arial"/>
              </a:rPr>
              <a:t>Entretiens  </a:t>
            </a:r>
            <a:r>
              <a:rPr sz="1800" b="1" spc="65" dirty="0">
                <a:solidFill>
                  <a:srgbClr val="FFFFFF"/>
                </a:solidFill>
                <a:latin typeface="Arial"/>
                <a:cs typeface="Arial"/>
              </a:rPr>
              <a:t>Formation  </a:t>
            </a:r>
            <a:r>
              <a:rPr sz="1800" b="1" spc="70" dirty="0">
                <a:solidFill>
                  <a:srgbClr val="FFFFFF"/>
                </a:solidFill>
                <a:latin typeface="Arial"/>
                <a:cs typeface="Arial"/>
              </a:rPr>
              <a:t>Documentation</a:t>
            </a:r>
            <a:endParaRPr sz="1800">
              <a:latin typeface="Arial"/>
              <a:cs typeface="Arial"/>
            </a:endParaRPr>
          </a:p>
        </p:txBody>
      </p:sp>
      <p:sp>
        <p:nvSpPr>
          <p:cNvPr id="12" name="object 12"/>
          <p:cNvSpPr txBox="1"/>
          <p:nvPr/>
        </p:nvSpPr>
        <p:spPr>
          <a:xfrm>
            <a:off x="227657" y="3226241"/>
            <a:ext cx="1591310" cy="654050"/>
          </a:xfrm>
          <a:prstGeom prst="rect">
            <a:avLst/>
          </a:prstGeom>
        </p:spPr>
        <p:txBody>
          <a:bodyPr vert="horz" wrap="square" lIns="0" tIns="12700" rIns="0" bIns="0" rtlCol="0">
            <a:spAutoFit/>
          </a:bodyPr>
          <a:lstStyle/>
          <a:p>
            <a:pPr marL="391160" marR="5080" indent="-379095">
              <a:lnSpc>
                <a:spcPct val="114599"/>
              </a:lnSpc>
              <a:spcBef>
                <a:spcPts val="100"/>
              </a:spcBef>
            </a:pPr>
            <a:r>
              <a:rPr sz="1800" b="1" spc="25" dirty="0">
                <a:solidFill>
                  <a:srgbClr val="FFFFFF"/>
                </a:solidFill>
                <a:latin typeface="Arial"/>
                <a:cs typeface="Arial"/>
              </a:rPr>
              <a:t>Conditions</a:t>
            </a:r>
            <a:r>
              <a:rPr sz="1800" b="1" spc="-125" dirty="0">
                <a:solidFill>
                  <a:srgbClr val="FFFFFF"/>
                </a:solidFill>
                <a:latin typeface="Arial"/>
                <a:cs typeface="Arial"/>
              </a:rPr>
              <a:t> </a:t>
            </a:r>
            <a:r>
              <a:rPr sz="1800" b="1" spc="50" dirty="0">
                <a:solidFill>
                  <a:srgbClr val="FFFFFF"/>
                </a:solidFill>
                <a:latin typeface="Arial"/>
                <a:cs typeface="Arial"/>
              </a:rPr>
              <a:t>de  </a:t>
            </a:r>
            <a:r>
              <a:rPr sz="1800" b="1" spc="80" dirty="0">
                <a:solidFill>
                  <a:srgbClr val="FFFFFF"/>
                </a:solidFill>
                <a:latin typeface="Arial"/>
                <a:cs typeface="Arial"/>
              </a:rPr>
              <a:t>travail</a:t>
            </a:r>
            <a:endParaRPr sz="1800">
              <a:latin typeface="Arial"/>
              <a:cs typeface="Arial"/>
            </a:endParaRPr>
          </a:p>
        </p:txBody>
      </p:sp>
      <p:sp>
        <p:nvSpPr>
          <p:cNvPr id="13" name="object 13"/>
          <p:cNvSpPr txBox="1"/>
          <p:nvPr/>
        </p:nvSpPr>
        <p:spPr>
          <a:xfrm>
            <a:off x="390368" y="5226339"/>
            <a:ext cx="1853564" cy="654050"/>
          </a:xfrm>
          <a:prstGeom prst="rect">
            <a:avLst/>
          </a:prstGeom>
        </p:spPr>
        <p:txBody>
          <a:bodyPr vert="horz" wrap="square" lIns="0" tIns="12700" rIns="0" bIns="0" rtlCol="0">
            <a:spAutoFit/>
          </a:bodyPr>
          <a:lstStyle/>
          <a:p>
            <a:pPr marL="487045" marR="5080" indent="-474980">
              <a:lnSpc>
                <a:spcPct val="114599"/>
              </a:lnSpc>
              <a:spcBef>
                <a:spcPts val="100"/>
              </a:spcBef>
            </a:pPr>
            <a:r>
              <a:rPr sz="1800" b="1" spc="55" dirty="0">
                <a:solidFill>
                  <a:srgbClr val="FFFFFF"/>
                </a:solidFill>
                <a:latin typeface="Arial"/>
                <a:cs typeface="Arial"/>
              </a:rPr>
              <a:t>Réglementation  </a:t>
            </a:r>
            <a:r>
              <a:rPr sz="1800" b="1" spc="70" dirty="0">
                <a:solidFill>
                  <a:srgbClr val="FFFFFF"/>
                </a:solidFill>
                <a:latin typeface="Arial"/>
                <a:cs typeface="Arial"/>
              </a:rPr>
              <a:t>chartée</a:t>
            </a:r>
            <a:endParaRPr sz="1800">
              <a:latin typeface="Arial"/>
              <a:cs typeface="Arial"/>
            </a:endParaRPr>
          </a:p>
        </p:txBody>
      </p:sp>
      <p:sp>
        <p:nvSpPr>
          <p:cNvPr id="14" name="object 14"/>
          <p:cNvSpPr txBox="1"/>
          <p:nvPr/>
        </p:nvSpPr>
        <p:spPr>
          <a:xfrm>
            <a:off x="7378990" y="2065081"/>
            <a:ext cx="1602105" cy="1259960"/>
          </a:xfrm>
          <a:prstGeom prst="rect">
            <a:avLst/>
          </a:prstGeom>
        </p:spPr>
        <p:txBody>
          <a:bodyPr vert="horz" wrap="square" lIns="0" tIns="12700" rIns="0" bIns="0" rtlCol="0">
            <a:spAutoFit/>
          </a:bodyPr>
          <a:lstStyle/>
          <a:p>
            <a:pPr marL="12065" marR="5080" algn="ctr">
              <a:lnSpc>
                <a:spcPct val="114599"/>
              </a:lnSpc>
              <a:spcBef>
                <a:spcPts val="100"/>
              </a:spcBef>
            </a:pPr>
            <a:r>
              <a:rPr sz="1800" b="1" spc="70" dirty="0" err="1">
                <a:solidFill>
                  <a:srgbClr val="FFFFFF"/>
                </a:solidFill>
                <a:latin typeface="Arial"/>
                <a:cs typeface="Arial"/>
              </a:rPr>
              <a:t>Prote</a:t>
            </a:r>
            <a:r>
              <a:rPr lang="fr-FR" sz="1800" b="1" spc="70" dirty="0">
                <a:solidFill>
                  <a:srgbClr val="FFFFFF"/>
                </a:solidFill>
                <a:latin typeface="Arial"/>
                <a:cs typeface="Arial"/>
              </a:rPr>
              <a:t>C</a:t>
            </a:r>
            <a:r>
              <a:rPr sz="1800" b="1" spc="70" dirty="0" err="1">
                <a:solidFill>
                  <a:srgbClr val="FFFFFF"/>
                </a:solidFill>
                <a:latin typeface="Arial"/>
                <a:cs typeface="Arial"/>
              </a:rPr>
              <a:t>tion</a:t>
            </a:r>
            <a:r>
              <a:rPr sz="1800" b="1" spc="70" dirty="0">
                <a:solidFill>
                  <a:srgbClr val="FFFFFF"/>
                </a:solidFill>
                <a:latin typeface="Arial"/>
                <a:cs typeface="Arial"/>
              </a:rPr>
              <a:t> </a:t>
            </a:r>
            <a:r>
              <a:rPr sz="1800" b="1" spc="60" dirty="0">
                <a:solidFill>
                  <a:srgbClr val="FFFFFF"/>
                </a:solidFill>
                <a:latin typeface="Arial"/>
                <a:cs typeface="Arial"/>
              </a:rPr>
              <a:t>du  </a:t>
            </a:r>
            <a:r>
              <a:rPr sz="1800" b="1" spc="45" dirty="0">
                <a:solidFill>
                  <a:srgbClr val="FFFFFF"/>
                </a:solidFill>
                <a:latin typeface="Arial"/>
                <a:cs typeface="Arial"/>
              </a:rPr>
              <a:t>salarié</a:t>
            </a:r>
            <a:r>
              <a:rPr sz="1800" b="1" spc="-80" dirty="0">
                <a:solidFill>
                  <a:srgbClr val="FFFFFF"/>
                </a:solidFill>
                <a:latin typeface="Arial"/>
                <a:cs typeface="Arial"/>
              </a:rPr>
              <a:t> </a:t>
            </a:r>
            <a:r>
              <a:rPr sz="1800" b="1" spc="110" dirty="0">
                <a:solidFill>
                  <a:srgbClr val="FFFFFF"/>
                </a:solidFill>
                <a:latin typeface="Arial"/>
                <a:cs typeface="Arial"/>
              </a:rPr>
              <a:t>retrait </a:t>
            </a:r>
            <a:r>
              <a:rPr sz="1800" b="1" spc="75" dirty="0">
                <a:solidFill>
                  <a:srgbClr val="FFFFFF"/>
                </a:solidFill>
                <a:latin typeface="Arial"/>
                <a:cs typeface="Arial"/>
              </a:rPr>
              <a:t> </a:t>
            </a:r>
            <a:r>
              <a:rPr sz="1800" b="1" spc="60" dirty="0">
                <a:solidFill>
                  <a:srgbClr val="FFFFFF"/>
                </a:solidFill>
                <a:latin typeface="Arial"/>
                <a:cs typeface="Arial"/>
              </a:rPr>
              <a:t>du</a:t>
            </a:r>
            <a:r>
              <a:rPr sz="1800" b="1" spc="-50" dirty="0">
                <a:solidFill>
                  <a:srgbClr val="FFFFFF"/>
                </a:solidFill>
                <a:latin typeface="Arial"/>
                <a:cs typeface="Arial"/>
              </a:rPr>
              <a:t> </a:t>
            </a:r>
            <a:r>
              <a:rPr sz="1800" b="1" spc="35" dirty="0">
                <a:solidFill>
                  <a:srgbClr val="FFFFFF"/>
                </a:solidFill>
                <a:latin typeface="Arial"/>
                <a:cs typeface="Arial"/>
              </a:rPr>
              <a:t>poste</a:t>
            </a:r>
            <a:endParaRPr sz="1800" dirty="0">
              <a:latin typeface="Arial"/>
              <a:cs typeface="Arial"/>
            </a:endParaRPr>
          </a:p>
        </p:txBody>
      </p:sp>
      <p:sp>
        <p:nvSpPr>
          <p:cNvPr id="15" name="object 15"/>
          <p:cNvSpPr txBox="1"/>
          <p:nvPr/>
        </p:nvSpPr>
        <p:spPr>
          <a:xfrm>
            <a:off x="8339613" y="4948140"/>
            <a:ext cx="516255" cy="375920"/>
          </a:xfrm>
          <a:prstGeom prst="rect">
            <a:avLst/>
          </a:prstGeom>
        </p:spPr>
        <p:txBody>
          <a:bodyPr vert="horz" wrap="square" lIns="0" tIns="12700" rIns="0" bIns="0" rtlCol="0">
            <a:spAutoFit/>
          </a:bodyPr>
          <a:lstStyle/>
          <a:p>
            <a:pPr marL="12700">
              <a:lnSpc>
                <a:spcPct val="100000"/>
              </a:lnSpc>
              <a:spcBef>
                <a:spcPts val="100"/>
              </a:spcBef>
            </a:pPr>
            <a:r>
              <a:rPr sz="2300" b="1" spc="-275" dirty="0">
                <a:solidFill>
                  <a:srgbClr val="FFFFFF"/>
                </a:solidFill>
                <a:latin typeface="Arial"/>
                <a:cs typeface="Arial"/>
              </a:rPr>
              <a:t>SS</a:t>
            </a:r>
            <a:r>
              <a:rPr sz="2300" b="1" spc="-75" dirty="0">
                <a:solidFill>
                  <a:srgbClr val="FFFFFF"/>
                </a:solidFill>
                <a:latin typeface="Arial"/>
                <a:cs typeface="Arial"/>
              </a:rPr>
              <a:t>T</a:t>
            </a:r>
            <a:endParaRPr sz="2300">
              <a:latin typeface="Arial"/>
              <a:cs typeface="Arial"/>
            </a:endParaRP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753600" cy="6583680"/>
          </a:xfrm>
          <a:custGeom>
            <a:avLst/>
            <a:gdLst/>
            <a:ahLst/>
            <a:cxnLst/>
            <a:rect l="l" t="t" r="r" b="b"/>
            <a:pathLst>
              <a:path w="9753600" h="6583680">
                <a:moveTo>
                  <a:pt x="0" y="6583680"/>
                </a:moveTo>
                <a:lnTo>
                  <a:pt x="9753600" y="6583680"/>
                </a:lnTo>
                <a:lnTo>
                  <a:pt x="9753600" y="0"/>
                </a:lnTo>
                <a:lnTo>
                  <a:pt x="0" y="0"/>
                </a:lnTo>
                <a:lnTo>
                  <a:pt x="0" y="6583680"/>
                </a:lnTo>
                <a:close/>
              </a:path>
            </a:pathLst>
          </a:custGeom>
          <a:solidFill>
            <a:srgbClr val="78BDBC"/>
          </a:solidFill>
        </p:spPr>
        <p:txBody>
          <a:bodyPr wrap="square" lIns="0" tIns="0" rIns="0" bIns="0" rtlCol="0"/>
          <a:lstStyle/>
          <a:p>
            <a:endParaRPr/>
          </a:p>
        </p:txBody>
      </p:sp>
      <p:grpSp>
        <p:nvGrpSpPr>
          <p:cNvPr id="3" name="object 3"/>
          <p:cNvGrpSpPr/>
          <p:nvPr/>
        </p:nvGrpSpPr>
        <p:grpSpPr>
          <a:xfrm>
            <a:off x="0" y="6583679"/>
            <a:ext cx="9753600" cy="733425"/>
            <a:chOff x="0" y="6583679"/>
            <a:chExt cx="9753600" cy="733425"/>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9DCB91">
                <a:alpha val="67839"/>
              </a:srgbClr>
            </a:solidFill>
          </p:spPr>
          <p:txBody>
            <a:bodyPr wrap="square" lIns="0" tIns="0" rIns="0" bIns="0" rtlCol="0"/>
            <a:lstStyle/>
            <a:p>
              <a:endParaRPr/>
            </a:p>
          </p:txBody>
        </p:sp>
        <p:sp>
          <p:nvSpPr>
            <p:cNvPr id="5" name="object 5"/>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705959" y="2015123"/>
            <a:ext cx="8604250" cy="1139825"/>
          </a:xfrm>
          <a:prstGeom prst="rect">
            <a:avLst/>
          </a:prstGeom>
        </p:spPr>
        <p:txBody>
          <a:bodyPr vert="horz" wrap="square" lIns="0" tIns="79375" rIns="0" bIns="0" rtlCol="0">
            <a:spAutoFit/>
          </a:bodyPr>
          <a:lstStyle/>
          <a:p>
            <a:pPr algn="ctr">
              <a:lnSpc>
                <a:spcPct val="100000"/>
              </a:lnSpc>
              <a:spcBef>
                <a:spcPts val="625"/>
              </a:spcBef>
              <a:tabLst>
                <a:tab pos="3608704" algn="l"/>
              </a:tabLst>
            </a:pPr>
            <a:r>
              <a:rPr sz="2000" spc="-5" dirty="0">
                <a:solidFill>
                  <a:srgbClr val="FFFFFF"/>
                </a:solidFill>
                <a:latin typeface="Arial"/>
                <a:cs typeface="Arial"/>
              </a:rPr>
              <a:t>Des </a:t>
            </a:r>
            <a:r>
              <a:rPr sz="2000" spc="45" dirty="0">
                <a:solidFill>
                  <a:srgbClr val="FFFFFF"/>
                </a:solidFill>
                <a:latin typeface="Arial"/>
                <a:cs typeface="Arial"/>
              </a:rPr>
              <a:t>actions</a:t>
            </a:r>
            <a:r>
              <a:rPr sz="2000" spc="15" dirty="0">
                <a:solidFill>
                  <a:srgbClr val="FFFFFF"/>
                </a:solidFill>
                <a:latin typeface="Arial"/>
                <a:cs typeface="Arial"/>
              </a:rPr>
              <a:t> </a:t>
            </a:r>
            <a:r>
              <a:rPr sz="2000" spc="114" dirty="0">
                <a:solidFill>
                  <a:srgbClr val="FFFFFF"/>
                </a:solidFill>
                <a:latin typeface="Arial"/>
                <a:cs typeface="Arial"/>
              </a:rPr>
              <a:t>de</a:t>
            </a:r>
            <a:r>
              <a:rPr sz="2000" dirty="0">
                <a:solidFill>
                  <a:srgbClr val="FFFFFF"/>
                </a:solidFill>
                <a:latin typeface="Arial"/>
                <a:cs typeface="Arial"/>
              </a:rPr>
              <a:t> </a:t>
            </a:r>
            <a:r>
              <a:rPr sz="2000" spc="110" dirty="0">
                <a:solidFill>
                  <a:srgbClr val="FFFFFF"/>
                </a:solidFill>
                <a:latin typeface="Arial"/>
                <a:cs typeface="Arial"/>
              </a:rPr>
              <a:t>prévention,	</a:t>
            </a:r>
            <a:r>
              <a:rPr sz="2000" spc="114" dirty="0">
                <a:solidFill>
                  <a:srgbClr val="FFFFFF"/>
                </a:solidFill>
                <a:latin typeface="Arial"/>
                <a:cs typeface="Arial"/>
              </a:rPr>
              <a:t>d’information,</a:t>
            </a:r>
            <a:endParaRPr sz="2000">
              <a:latin typeface="Arial"/>
              <a:cs typeface="Arial"/>
            </a:endParaRPr>
          </a:p>
          <a:p>
            <a:pPr marL="12065" marR="5080" algn="ctr">
              <a:lnSpc>
                <a:spcPct val="121900"/>
              </a:lnSpc>
            </a:pPr>
            <a:r>
              <a:rPr sz="2000" spc="114" dirty="0">
                <a:solidFill>
                  <a:srgbClr val="FFFFFF"/>
                </a:solidFill>
                <a:latin typeface="Arial"/>
                <a:cs typeface="Arial"/>
              </a:rPr>
              <a:t>de</a:t>
            </a:r>
            <a:r>
              <a:rPr sz="2000" spc="-15" dirty="0">
                <a:solidFill>
                  <a:srgbClr val="FFFFFF"/>
                </a:solidFill>
                <a:latin typeface="Arial"/>
                <a:cs typeface="Arial"/>
              </a:rPr>
              <a:t> </a:t>
            </a:r>
            <a:r>
              <a:rPr sz="2000" spc="130" dirty="0">
                <a:solidFill>
                  <a:srgbClr val="FFFFFF"/>
                </a:solidFill>
                <a:latin typeface="Arial"/>
                <a:cs typeface="Arial"/>
              </a:rPr>
              <a:t>formation</a:t>
            </a:r>
            <a:r>
              <a:rPr sz="2000" spc="-15" dirty="0">
                <a:solidFill>
                  <a:srgbClr val="FFFFFF"/>
                </a:solidFill>
                <a:latin typeface="Arial"/>
                <a:cs typeface="Arial"/>
              </a:rPr>
              <a:t> </a:t>
            </a:r>
            <a:r>
              <a:rPr sz="2000" spc="105" dirty="0">
                <a:solidFill>
                  <a:srgbClr val="FFFFFF"/>
                </a:solidFill>
                <a:latin typeface="Arial"/>
                <a:cs typeface="Arial"/>
              </a:rPr>
              <a:t>et</a:t>
            </a:r>
            <a:r>
              <a:rPr sz="2000" spc="-10" dirty="0">
                <a:solidFill>
                  <a:srgbClr val="FFFFFF"/>
                </a:solidFill>
                <a:latin typeface="Arial"/>
                <a:cs typeface="Arial"/>
              </a:rPr>
              <a:t> </a:t>
            </a:r>
            <a:r>
              <a:rPr sz="2000" spc="140" dirty="0">
                <a:solidFill>
                  <a:srgbClr val="FFFFFF"/>
                </a:solidFill>
                <a:latin typeface="Arial"/>
                <a:cs typeface="Arial"/>
              </a:rPr>
              <a:t>la</a:t>
            </a:r>
            <a:r>
              <a:rPr sz="2000" spc="-10" dirty="0">
                <a:solidFill>
                  <a:srgbClr val="FFFFFF"/>
                </a:solidFill>
                <a:latin typeface="Arial"/>
                <a:cs typeface="Arial"/>
              </a:rPr>
              <a:t> </a:t>
            </a:r>
            <a:r>
              <a:rPr sz="2000" spc="45" dirty="0">
                <a:solidFill>
                  <a:srgbClr val="FFFFFF"/>
                </a:solidFill>
                <a:latin typeface="Arial"/>
                <a:cs typeface="Arial"/>
              </a:rPr>
              <a:t>mise</a:t>
            </a:r>
            <a:r>
              <a:rPr sz="2000" spc="-15" dirty="0">
                <a:solidFill>
                  <a:srgbClr val="FFFFFF"/>
                </a:solidFill>
                <a:latin typeface="Arial"/>
                <a:cs typeface="Arial"/>
              </a:rPr>
              <a:t> </a:t>
            </a:r>
            <a:r>
              <a:rPr sz="2000" spc="90" dirty="0">
                <a:solidFill>
                  <a:srgbClr val="FFFFFF"/>
                </a:solidFill>
                <a:latin typeface="Arial"/>
                <a:cs typeface="Arial"/>
              </a:rPr>
              <a:t>en</a:t>
            </a:r>
            <a:r>
              <a:rPr sz="2000" spc="-15" dirty="0">
                <a:solidFill>
                  <a:srgbClr val="FFFFFF"/>
                </a:solidFill>
                <a:latin typeface="Arial"/>
                <a:cs typeface="Arial"/>
              </a:rPr>
              <a:t> </a:t>
            </a:r>
            <a:r>
              <a:rPr sz="2000" spc="75" dirty="0">
                <a:solidFill>
                  <a:srgbClr val="FFFFFF"/>
                </a:solidFill>
                <a:latin typeface="Arial"/>
                <a:cs typeface="Arial"/>
              </a:rPr>
              <a:t>place</a:t>
            </a:r>
            <a:r>
              <a:rPr sz="2000" spc="-10" dirty="0">
                <a:solidFill>
                  <a:srgbClr val="FFFFFF"/>
                </a:solidFill>
                <a:latin typeface="Arial"/>
                <a:cs typeface="Arial"/>
              </a:rPr>
              <a:t> </a:t>
            </a:r>
            <a:r>
              <a:rPr sz="2000" spc="85" dirty="0">
                <a:solidFill>
                  <a:srgbClr val="FFFFFF"/>
                </a:solidFill>
                <a:latin typeface="Arial"/>
                <a:cs typeface="Arial"/>
              </a:rPr>
              <a:t>d’une</a:t>
            </a:r>
            <a:r>
              <a:rPr sz="2000" spc="-15" dirty="0">
                <a:solidFill>
                  <a:srgbClr val="FFFFFF"/>
                </a:solidFill>
                <a:latin typeface="Arial"/>
                <a:cs typeface="Arial"/>
              </a:rPr>
              <a:t> </a:t>
            </a:r>
            <a:r>
              <a:rPr sz="2000" spc="105" dirty="0">
                <a:solidFill>
                  <a:srgbClr val="FFFFFF"/>
                </a:solidFill>
                <a:latin typeface="Arial"/>
                <a:cs typeface="Arial"/>
              </a:rPr>
              <a:t>organisation</a:t>
            </a:r>
            <a:r>
              <a:rPr sz="2000" spc="-15" dirty="0">
                <a:solidFill>
                  <a:srgbClr val="FFFFFF"/>
                </a:solidFill>
                <a:latin typeface="Arial"/>
                <a:cs typeface="Arial"/>
              </a:rPr>
              <a:t> </a:t>
            </a:r>
            <a:r>
              <a:rPr sz="2000" spc="105" dirty="0">
                <a:solidFill>
                  <a:srgbClr val="FFFFFF"/>
                </a:solidFill>
                <a:latin typeface="Arial"/>
                <a:cs typeface="Arial"/>
              </a:rPr>
              <a:t>et</a:t>
            </a:r>
            <a:r>
              <a:rPr sz="2000" spc="-5" dirty="0">
                <a:solidFill>
                  <a:srgbClr val="FFFFFF"/>
                </a:solidFill>
                <a:latin typeface="Arial"/>
                <a:cs typeface="Arial"/>
              </a:rPr>
              <a:t> </a:t>
            </a:r>
            <a:r>
              <a:rPr sz="2000" spc="114" dirty="0">
                <a:solidFill>
                  <a:srgbClr val="FFFFFF"/>
                </a:solidFill>
                <a:latin typeface="Arial"/>
                <a:cs typeface="Arial"/>
              </a:rPr>
              <a:t>de</a:t>
            </a:r>
            <a:r>
              <a:rPr sz="2000" spc="-10" dirty="0">
                <a:solidFill>
                  <a:srgbClr val="FFFFFF"/>
                </a:solidFill>
                <a:latin typeface="Arial"/>
                <a:cs typeface="Arial"/>
              </a:rPr>
              <a:t> </a:t>
            </a:r>
            <a:r>
              <a:rPr sz="2000" spc="80" dirty="0">
                <a:solidFill>
                  <a:srgbClr val="FFFFFF"/>
                </a:solidFill>
                <a:latin typeface="Arial"/>
                <a:cs typeface="Arial"/>
              </a:rPr>
              <a:t>moyens  </a:t>
            </a:r>
            <a:r>
              <a:rPr sz="2000" spc="120" dirty="0">
                <a:solidFill>
                  <a:srgbClr val="FFFFFF"/>
                </a:solidFill>
                <a:latin typeface="Arial"/>
                <a:cs typeface="Arial"/>
              </a:rPr>
              <a:t>adaptés</a:t>
            </a:r>
            <a:r>
              <a:rPr sz="2000" spc="-15" dirty="0">
                <a:solidFill>
                  <a:srgbClr val="FFFFFF"/>
                </a:solidFill>
                <a:latin typeface="Arial"/>
                <a:cs typeface="Arial"/>
              </a:rPr>
              <a:t> </a:t>
            </a:r>
            <a:r>
              <a:rPr sz="2000" spc="60" dirty="0">
                <a:solidFill>
                  <a:srgbClr val="FFFFFF"/>
                </a:solidFill>
                <a:latin typeface="Arial"/>
                <a:cs typeface="Arial"/>
              </a:rPr>
              <a:t>composent</a:t>
            </a:r>
            <a:r>
              <a:rPr sz="2000" spc="-10" dirty="0">
                <a:solidFill>
                  <a:srgbClr val="FFFFFF"/>
                </a:solidFill>
                <a:latin typeface="Arial"/>
                <a:cs typeface="Arial"/>
              </a:rPr>
              <a:t> </a:t>
            </a:r>
            <a:r>
              <a:rPr sz="2000" spc="140" dirty="0">
                <a:solidFill>
                  <a:srgbClr val="FFFFFF"/>
                </a:solidFill>
                <a:latin typeface="Arial"/>
                <a:cs typeface="Arial"/>
              </a:rPr>
              <a:t>la</a:t>
            </a:r>
            <a:r>
              <a:rPr sz="2000" spc="-15" dirty="0">
                <a:solidFill>
                  <a:srgbClr val="FFFFFF"/>
                </a:solidFill>
                <a:latin typeface="Arial"/>
                <a:cs typeface="Arial"/>
              </a:rPr>
              <a:t> </a:t>
            </a:r>
            <a:r>
              <a:rPr sz="2000" spc="114" dirty="0">
                <a:solidFill>
                  <a:srgbClr val="FFFFFF"/>
                </a:solidFill>
                <a:latin typeface="Arial"/>
                <a:cs typeface="Arial"/>
              </a:rPr>
              <a:t>démarche</a:t>
            </a:r>
            <a:r>
              <a:rPr sz="2000" spc="-15" dirty="0">
                <a:solidFill>
                  <a:srgbClr val="FFFFFF"/>
                </a:solidFill>
                <a:latin typeface="Arial"/>
                <a:cs typeface="Arial"/>
              </a:rPr>
              <a:t> </a:t>
            </a:r>
            <a:r>
              <a:rPr sz="2000" spc="110" dirty="0">
                <a:solidFill>
                  <a:srgbClr val="FFFFFF"/>
                </a:solidFill>
                <a:latin typeface="Arial"/>
                <a:cs typeface="Arial"/>
              </a:rPr>
              <a:t>globale</a:t>
            </a:r>
            <a:r>
              <a:rPr sz="2000" spc="-10" dirty="0">
                <a:solidFill>
                  <a:srgbClr val="FFFFFF"/>
                </a:solidFill>
                <a:latin typeface="Arial"/>
                <a:cs typeface="Arial"/>
              </a:rPr>
              <a:t> </a:t>
            </a:r>
            <a:r>
              <a:rPr sz="2000" spc="114" dirty="0">
                <a:solidFill>
                  <a:srgbClr val="FFFFFF"/>
                </a:solidFill>
                <a:latin typeface="Arial"/>
                <a:cs typeface="Arial"/>
              </a:rPr>
              <a:t>de</a:t>
            </a:r>
            <a:r>
              <a:rPr sz="2000" spc="-10" dirty="0">
                <a:solidFill>
                  <a:srgbClr val="FFFFFF"/>
                </a:solidFill>
                <a:latin typeface="Arial"/>
                <a:cs typeface="Arial"/>
              </a:rPr>
              <a:t> </a:t>
            </a:r>
            <a:r>
              <a:rPr sz="2000" spc="110" dirty="0">
                <a:solidFill>
                  <a:srgbClr val="FFFFFF"/>
                </a:solidFill>
                <a:latin typeface="Arial"/>
                <a:cs typeface="Arial"/>
              </a:rPr>
              <a:t>prévention</a:t>
            </a:r>
            <a:endParaRPr sz="2000">
              <a:latin typeface="Arial"/>
              <a:cs typeface="Arial"/>
            </a:endParaRPr>
          </a:p>
        </p:txBody>
      </p:sp>
      <p:sp>
        <p:nvSpPr>
          <p:cNvPr id="7" name="object 7"/>
          <p:cNvSpPr txBox="1"/>
          <p:nvPr/>
        </p:nvSpPr>
        <p:spPr>
          <a:xfrm>
            <a:off x="330913" y="3501023"/>
            <a:ext cx="9423400" cy="1106170"/>
          </a:xfrm>
          <a:prstGeom prst="rect">
            <a:avLst/>
          </a:prstGeom>
        </p:spPr>
        <p:txBody>
          <a:bodyPr vert="horz" wrap="square" lIns="0" tIns="12700" rIns="0" bIns="0" rtlCol="0">
            <a:spAutoFit/>
          </a:bodyPr>
          <a:lstStyle/>
          <a:p>
            <a:pPr marL="12700" marR="5080" algn="ctr">
              <a:lnSpc>
                <a:spcPct val="121900"/>
              </a:lnSpc>
              <a:spcBef>
                <a:spcPts val="100"/>
              </a:spcBef>
            </a:pPr>
            <a:r>
              <a:rPr sz="2000" b="1" spc="30" dirty="0">
                <a:solidFill>
                  <a:srgbClr val="FFFFFF"/>
                </a:solidFill>
                <a:latin typeface="Arial"/>
                <a:cs typeface="Arial"/>
              </a:rPr>
              <a:t>C’est</a:t>
            </a:r>
            <a:r>
              <a:rPr sz="2000" b="1" spc="-10" dirty="0">
                <a:solidFill>
                  <a:srgbClr val="FFFFFF"/>
                </a:solidFill>
                <a:latin typeface="Arial"/>
                <a:cs typeface="Arial"/>
              </a:rPr>
              <a:t> </a:t>
            </a:r>
            <a:r>
              <a:rPr sz="2000" b="1" spc="140" dirty="0">
                <a:solidFill>
                  <a:srgbClr val="FFFFFF"/>
                </a:solidFill>
                <a:latin typeface="Arial"/>
                <a:cs typeface="Arial"/>
              </a:rPr>
              <a:t>la</a:t>
            </a:r>
            <a:r>
              <a:rPr sz="2000" b="1" spc="-15" dirty="0">
                <a:solidFill>
                  <a:srgbClr val="FFFFFF"/>
                </a:solidFill>
                <a:latin typeface="Arial"/>
                <a:cs typeface="Arial"/>
              </a:rPr>
              <a:t> </a:t>
            </a:r>
            <a:r>
              <a:rPr sz="2000" b="1" spc="55" dirty="0">
                <a:solidFill>
                  <a:srgbClr val="FFFFFF"/>
                </a:solidFill>
                <a:latin typeface="Arial"/>
                <a:cs typeface="Arial"/>
              </a:rPr>
              <a:t>cohérence</a:t>
            </a:r>
            <a:r>
              <a:rPr sz="2000" b="1" spc="-15" dirty="0">
                <a:solidFill>
                  <a:srgbClr val="FFFFFF"/>
                </a:solidFill>
                <a:latin typeface="Arial"/>
                <a:cs typeface="Arial"/>
              </a:rPr>
              <a:t> </a:t>
            </a:r>
            <a:r>
              <a:rPr sz="2000" b="1" spc="114" dirty="0">
                <a:solidFill>
                  <a:srgbClr val="FFFFFF"/>
                </a:solidFill>
                <a:latin typeface="Arial"/>
                <a:cs typeface="Arial"/>
              </a:rPr>
              <a:t>de</a:t>
            </a:r>
            <a:r>
              <a:rPr sz="2000" b="1" spc="-10" dirty="0">
                <a:solidFill>
                  <a:srgbClr val="FFFFFF"/>
                </a:solidFill>
                <a:latin typeface="Arial"/>
                <a:cs typeface="Arial"/>
              </a:rPr>
              <a:t> </a:t>
            </a:r>
            <a:r>
              <a:rPr sz="2000" b="1" spc="-60" dirty="0">
                <a:solidFill>
                  <a:srgbClr val="FFFFFF"/>
                </a:solidFill>
                <a:latin typeface="Arial"/>
                <a:cs typeface="Arial"/>
              </a:rPr>
              <a:t>ces</a:t>
            </a:r>
            <a:r>
              <a:rPr sz="2000" b="1" spc="-10" dirty="0">
                <a:solidFill>
                  <a:srgbClr val="FFFFFF"/>
                </a:solidFill>
                <a:latin typeface="Arial"/>
                <a:cs typeface="Arial"/>
              </a:rPr>
              <a:t> </a:t>
            </a:r>
            <a:r>
              <a:rPr sz="2000" b="1" spc="45" dirty="0">
                <a:solidFill>
                  <a:srgbClr val="FFFFFF"/>
                </a:solidFill>
                <a:latin typeface="Arial"/>
                <a:cs typeface="Arial"/>
              </a:rPr>
              <a:t>actions</a:t>
            </a:r>
            <a:r>
              <a:rPr sz="2000" b="1" spc="-10" dirty="0">
                <a:solidFill>
                  <a:srgbClr val="FFFFFF"/>
                </a:solidFill>
                <a:latin typeface="Arial"/>
                <a:cs typeface="Arial"/>
              </a:rPr>
              <a:t> </a:t>
            </a:r>
            <a:r>
              <a:rPr sz="2000" b="1" spc="114" dirty="0">
                <a:solidFill>
                  <a:srgbClr val="FFFFFF"/>
                </a:solidFill>
                <a:latin typeface="Arial"/>
                <a:cs typeface="Arial"/>
              </a:rPr>
              <a:t>de</a:t>
            </a:r>
            <a:r>
              <a:rPr sz="2000" b="1" spc="-15" dirty="0">
                <a:solidFill>
                  <a:srgbClr val="FFFFFF"/>
                </a:solidFill>
                <a:latin typeface="Arial"/>
                <a:cs typeface="Arial"/>
              </a:rPr>
              <a:t> </a:t>
            </a:r>
            <a:r>
              <a:rPr sz="2000" b="1" spc="110" dirty="0">
                <a:solidFill>
                  <a:srgbClr val="FFFFFF"/>
                </a:solidFill>
                <a:latin typeface="Arial"/>
                <a:cs typeface="Arial"/>
              </a:rPr>
              <a:t>prévention</a:t>
            </a:r>
            <a:r>
              <a:rPr sz="2000" b="1" spc="-10" dirty="0">
                <a:solidFill>
                  <a:srgbClr val="FFFFFF"/>
                </a:solidFill>
                <a:latin typeface="Arial"/>
                <a:cs typeface="Arial"/>
              </a:rPr>
              <a:t> </a:t>
            </a:r>
            <a:r>
              <a:rPr sz="2000" b="1" spc="90" dirty="0">
                <a:solidFill>
                  <a:srgbClr val="FFFFFF"/>
                </a:solidFill>
                <a:latin typeface="Arial"/>
                <a:cs typeface="Arial"/>
              </a:rPr>
              <a:t>qui</a:t>
            </a:r>
            <a:r>
              <a:rPr sz="2000" b="1" spc="-10" dirty="0">
                <a:solidFill>
                  <a:srgbClr val="FFFFFF"/>
                </a:solidFill>
                <a:latin typeface="Arial"/>
                <a:cs typeface="Arial"/>
              </a:rPr>
              <a:t> </a:t>
            </a:r>
            <a:r>
              <a:rPr sz="2000" b="1" spc="105" dirty="0">
                <a:solidFill>
                  <a:srgbClr val="FFFFFF"/>
                </a:solidFill>
                <a:latin typeface="Arial"/>
                <a:cs typeface="Arial"/>
              </a:rPr>
              <a:t>sera</a:t>
            </a:r>
            <a:r>
              <a:rPr sz="2000" b="1" spc="-15" dirty="0">
                <a:solidFill>
                  <a:srgbClr val="FFFFFF"/>
                </a:solidFill>
                <a:latin typeface="Arial"/>
                <a:cs typeface="Arial"/>
              </a:rPr>
              <a:t> </a:t>
            </a:r>
            <a:r>
              <a:rPr sz="2000" b="1" spc="110" dirty="0">
                <a:solidFill>
                  <a:srgbClr val="FFFFFF"/>
                </a:solidFill>
                <a:latin typeface="Arial"/>
                <a:cs typeface="Arial"/>
              </a:rPr>
              <a:t>évaluée</a:t>
            </a:r>
            <a:r>
              <a:rPr sz="2000" b="1" spc="-15" dirty="0">
                <a:solidFill>
                  <a:srgbClr val="FFFFFF"/>
                </a:solidFill>
                <a:latin typeface="Arial"/>
                <a:cs typeface="Arial"/>
              </a:rPr>
              <a:t> </a:t>
            </a:r>
            <a:r>
              <a:rPr sz="2000" b="1" spc="85" dirty="0">
                <a:solidFill>
                  <a:srgbClr val="FFFFFF"/>
                </a:solidFill>
                <a:latin typeface="Arial"/>
                <a:cs typeface="Arial"/>
              </a:rPr>
              <a:t>dans</a:t>
            </a:r>
            <a:r>
              <a:rPr sz="2000" b="1" spc="-5" dirty="0">
                <a:solidFill>
                  <a:srgbClr val="FFFFFF"/>
                </a:solidFill>
                <a:latin typeface="Arial"/>
                <a:cs typeface="Arial"/>
              </a:rPr>
              <a:t> </a:t>
            </a:r>
            <a:r>
              <a:rPr sz="2000" b="1" spc="60" dirty="0">
                <a:solidFill>
                  <a:srgbClr val="FFFFFF"/>
                </a:solidFill>
                <a:latin typeface="Arial"/>
                <a:cs typeface="Arial"/>
              </a:rPr>
              <a:t>le  </a:t>
            </a:r>
            <a:r>
              <a:rPr sz="2000" b="1" spc="110" dirty="0">
                <a:solidFill>
                  <a:srgbClr val="FFFFFF"/>
                </a:solidFill>
                <a:latin typeface="Arial"/>
                <a:cs typeface="Arial"/>
              </a:rPr>
              <a:t>cadre </a:t>
            </a:r>
            <a:r>
              <a:rPr sz="2000" b="1" spc="30" dirty="0">
                <a:solidFill>
                  <a:srgbClr val="FFFFFF"/>
                </a:solidFill>
                <a:latin typeface="Arial"/>
                <a:cs typeface="Arial"/>
              </a:rPr>
              <a:t>des </a:t>
            </a:r>
            <a:r>
              <a:rPr sz="2000" b="1" spc="60" dirty="0">
                <a:solidFill>
                  <a:srgbClr val="FFFFFF"/>
                </a:solidFill>
                <a:latin typeface="Arial"/>
                <a:cs typeface="Arial"/>
              </a:rPr>
              <a:t>responsabilités </a:t>
            </a:r>
            <a:r>
              <a:rPr sz="2000" b="1" spc="70" dirty="0">
                <a:solidFill>
                  <a:srgbClr val="FFFFFF"/>
                </a:solidFill>
                <a:latin typeface="Arial"/>
                <a:cs typeface="Arial"/>
              </a:rPr>
              <a:t>juridiques </a:t>
            </a:r>
            <a:r>
              <a:rPr sz="2000" b="1" spc="50" dirty="0">
                <a:solidFill>
                  <a:srgbClr val="FFFFFF"/>
                </a:solidFill>
                <a:latin typeface="Arial"/>
                <a:cs typeface="Arial"/>
              </a:rPr>
              <a:t>(civile </a:t>
            </a:r>
            <a:r>
              <a:rPr sz="2000" b="1" spc="105" dirty="0">
                <a:solidFill>
                  <a:srgbClr val="FFFFFF"/>
                </a:solidFill>
                <a:latin typeface="Arial"/>
                <a:cs typeface="Arial"/>
              </a:rPr>
              <a:t>et</a:t>
            </a:r>
            <a:r>
              <a:rPr sz="2000" b="1" spc="-380" dirty="0">
                <a:solidFill>
                  <a:srgbClr val="FFFFFF"/>
                </a:solidFill>
                <a:latin typeface="Arial"/>
                <a:cs typeface="Arial"/>
              </a:rPr>
              <a:t> </a:t>
            </a:r>
            <a:r>
              <a:rPr sz="2000" b="1" spc="114" dirty="0">
                <a:solidFill>
                  <a:srgbClr val="FFFFFF"/>
                </a:solidFill>
                <a:latin typeface="Arial"/>
                <a:cs typeface="Arial"/>
              </a:rPr>
              <a:t>pénale)</a:t>
            </a:r>
            <a:endParaRPr sz="2000" dirty="0">
              <a:latin typeface="Arial"/>
              <a:cs typeface="Arial"/>
            </a:endParaRPr>
          </a:p>
          <a:p>
            <a:pPr marR="61594" algn="ctr">
              <a:lnSpc>
                <a:spcPct val="100000"/>
              </a:lnSpc>
              <a:spcBef>
                <a:spcPts val="500"/>
              </a:spcBef>
            </a:pPr>
            <a:r>
              <a:rPr sz="1800" b="1" spc="80" dirty="0">
                <a:solidFill>
                  <a:srgbClr val="FFFFFF"/>
                </a:solidFill>
                <a:latin typeface="Arial"/>
                <a:cs typeface="Arial"/>
              </a:rPr>
              <a:t>(document</a:t>
            </a:r>
            <a:r>
              <a:rPr sz="1800" b="1" spc="-15" dirty="0">
                <a:solidFill>
                  <a:srgbClr val="FFFFFF"/>
                </a:solidFill>
                <a:latin typeface="Arial"/>
                <a:cs typeface="Arial"/>
              </a:rPr>
              <a:t> </a:t>
            </a:r>
            <a:r>
              <a:rPr sz="1800" b="1" spc="175" dirty="0">
                <a:solidFill>
                  <a:srgbClr val="FFFFFF"/>
                </a:solidFill>
                <a:latin typeface="Arial"/>
                <a:cs typeface="Arial"/>
              </a:rPr>
              <a:t>)</a:t>
            </a:r>
            <a:endParaRPr sz="1800" dirty="0">
              <a:latin typeface="Arial"/>
              <a:cs typeface="Arial"/>
            </a:endParaRPr>
          </a:p>
        </p:txBody>
      </p:sp>
      <p:grpSp>
        <p:nvGrpSpPr>
          <p:cNvPr id="8" name="object 8"/>
          <p:cNvGrpSpPr/>
          <p:nvPr/>
        </p:nvGrpSpPr>
        <p:grpSpPr>
          <a:xfrm>
            <a:off x="7612519" y="180822"/>
            <a:ext cx="1488440" cy="1471295"/>
            <a:chOff x="7612519" y="180822"/>
            <a:chExt cx="1488440" cy="1471295"/>
          </a:xfrm>
        </p:grpSpPr>
        <p:sp>
          <p:nvSpPr>
            <p:cNvPr id="9" name="object 9"/>
            <p:cNvSpPr/>
            <p:nvPr/>
          </p:nvSpPr>
          <p:spPr>
            <a:xfrm>
              <a:off x="7615825" y="180822"/>
              <a:ext cx="1485102" cy="145128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8614817" y="307136"/>
              <a:ext cx="473709" cy="1148715"/>
            </a:xfrm>
            <a:custGeom>
              <a:avLst/>
              <a:gdLst/>
              <a:ahLst/>
              <a:cxnLst/>
              <a:rect l="l" t="t" r="r" b="b"/>
              <a:pathLst>
                <a:path w="473709" h="1148715">
                  <a:moveTo>
                    <a:pt x="473710" y="1096530"/>
                  </a:moveTo>
                  <a:lnTo>
                    <a:pt x="132270" y="1096530"/>
                  </a:lnTo>
                  <a:lnTo>
                    <a:pt x="132270" y="859015"/>
                  </a:lnTo>
                  <a:lnTo>
                    <a:pt x="421868" y="859015"/>
                  </a:lnTo>
                  <a:lnTo>
                    <a:pt x="421868" y="842937"/>
                  </a:lnTo>
                  <a:lnTo>
                    <a:pt x="132270" y="842937"/>
                  </a:lnTo>
                  <a:lnTo>
                    <a:pt x="132270" y="739355"/>
                  </a:lnTo>
                  <a:lnTo>
                    <a:pt x="421868" y="739355"/>
                  </a:lnTo>
                  <a:lnTo>
                    <a:pt x="421868" y="687565"/>
                  </a:lnTo>
                  <a:lnTo>
                    <a:pt x="132270" y="687565"/>
                  </a:lnTo>
                  <a:lnTo>
                    <a:pt x="132270" y="589343"/>
                  </a:lnTo>
                  <a:lnTo>
                    <a:pt x="421868" y="589343"/>
                  </a:lnTo>
                  <a:lnTo>
                    <a:pt x="421868" y="571487"/>
                  </a:lnTo>
                  <a:lnTo>
                    <a:pt x="132270" y="571487"/>
                  </a:lnTo>
                  <a:lnTo>
                    <a:pt x="132270" y="473252"/>
                  </a:lnTo>
                  <a:lnTo>
                    <a:pt x="421868" y="473252"/>
                  </a:lnTo>
                  <a:lnTo>
                    <a:pt x="421868" y="423252"/>
                  </a:lnTo>
                  <a:lnTo>
                    <a:pt x="132270" y="423252"/>
                  </a:lnTo>
                  <a:lnTo>
                    <a:pt x="132270" y="34505"/>
                  </a:lnTo>
                  <a:lnTo>
                    <a:pt x="131203" y="21475"/>
                  </a:lnTo>
                  <a:lnTo>
                    <a:pt x="128104" y="10464"/>
                  </a:lnTo>
                  <a:lnTo>
                    <a:pt x="123190" y="2844"/>
                  </a:lnTo>
                  <a:lnTo>
                    <a:pt x="116649" y="0"/>
                  </a:lnTo>
                  <a:lnTo>
                    <a:pt x="22669" y="0"/>
                  </a:lnTo>
                  <a:lnTo>
                    <a:pt x="15278" y="2844"/>
                  </a:lnTo>
                  <a:lnTo>
                    <a:pt x="8356" y="10464"/>
                  </a:lnTo>
                  <a:lnTo>
                    <a:pt x="2921" y="21475"/>
                  </a:lnTo>
                  <a:lnTo>
                    <a:pt x="0" y="34505"/>
                  </a:lnTo>
                  <a:lnTo>
                    <a:pt x="0" y="1096530"/>
                  </a:lnTo>
                  <a:lnTo>
                    <a:pt x="0" y="1119428"/>
                  </a:lnTo>
                  <a:lnTo>
                    <a:pt x="0" y="1127785"/>
                  </a:lnTo>
                  <a:lnTo>
                    <a:pt x="1612" y="1135786"/>
                  </a:lnTo>
                  <a:lnTo>
                    <a:pt x="6019" y="1142314"/>
                  </a:lnTo>
                  <a:lnTo>
                    <a:pt x="12547" y="1146721"/>
                  </a:lnTo>
                  <a:lnTo>
                    <a:pt x="20548" y="1148334"/>
                  </a:lnTo>
                  <a:lnTo>
                    <a:pt x="468566" y="1148334"/>
                  </a:lnTo>
                  <a:lnTo>
                    <a:pt x="473710" y="1140294"/>
                  </a:lnTo>
                  <a:lnTo>
                    <a:pt x="473710" y="1096530"/>
                  </a:lnTo>
                  <a:close/>
                </a:path>
              </a:pathLst>
            </a:custGeom>
            <a:solidFill>
              <a:srgbClr val="90B3FA"/>
            </a:solidFill>
          </p:spPr>
          <p:txBody>
            <a:bodyPr wrap="square" lIns="0" tIns="0" rIns="0" bIns="0" rtlCol="0"/>
            <a:lstStyle/>
            <a:p>
              <a:endParaRPr/>
            </a:p>
          </p:txBody>
        </p:sp>
        <p:sp>
          <p:nvSpPr>
            <p:cNvPr id="11" name="object 11"/>
            <p:cNvSpPr/>
            <p:nvPr/>
          </p:nvSpPr>
          <p:spPr>
            <a:xfrm>
              <a:off x="8620177" y="237471"/>
              <a:ext cx="117986" cy="87506"/>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8958036" y="405342"/>
              <a:ext cx="130810" cy="1018540"/>
            </a:xfrm>
            <a:custGeom>
              <a:avLst/>
              <a:gdLst/>
              <a:ahLst/>
              <a:cxnLst/>
              <a:rect l="l" t="t" r="r" b="b"/>
              <a:pathLst>
                <a:path w="130809" h="1018540">
                  <a:moveTo>
                    <a:pt x="130500" y="1017969"/>
                  </a:moveTo>
                  <a:lnTo>
                    <a:pt x="6935" y="1017969"/>
                  </a:lnTo>
                  <a:lnTo>
                    <a:pt x="0" y="1011534"/>
                  </a:lnTo>
                  <a:lnTo>
                    <a:pt x="0" y="31034"/>
                  </a:lnTo>
                  <a:lnTo>
                    <a:pt x="2035" y="19326"/>
                  </a:lnTo>
                  <a:lnTo>
                    <a:pt x="7241" y="9420"/>
                  </a:lnTo>
                  <a:lnTo>
                    <a:pt x="14267" y="2562"/>
                  </a:lnTo>
                  <a:lnTo>
                    <a:pt x="21762" y="0"/>
                  </a:lnTo>
                  <a:lnTo>
                    <a:pt x="115741" y="0"/>
                  </a:lnTo>
                  <a:lnTo>
                    <a:pt x="122144" y="2562"/>
                  </a:lnTo>
                  <a:lnTo>
                    <a:pt x="126762" y="9420"/>
                  </a:lnTo>
                  <a:lnTo>
                    <a:pt x="129559" y="19326"/>
                  </a:lnTo>
                  <a:lnTo>
                    <a:pt x="130500" y="31034"/>
                  </a:lnTo>
                  <a:lnTo>
                    <a:pt x="130500" y="1017969"/>
                  </a:lnTo>
                  <a:close/>
                </a:path>
              </a:pathLst>
            </a:custGeom>
            <a:solidFill>
              <a:srgbClr val="90B3FA"/>
            </a:solidFill>
          </p:spPr>
          <p:txBody>
            <a:bodyPr wrap="square" lIns="0" tIns="0" rIns="0" bIns="0" rtlCol="0"/>
            <a:lstStyle/>
            <a:p>
              <a:endParaRPr/>
            </a:p>
          </p:txBody>
        </p:sp>
        <p:sp>
          <p:nvSpPr>
            <p:cNvPr id="13" name="object 13"/>
            <p:cNvSpPr/>
            <p:nvPr/>
          </p:nvSpPr>
          <p:spPr>
            <a:xfrm>
              <a:off x="8961606" y="317835"/>
              <a:ext cx="117991" cy="112517"/>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8418185" y="267833"/>
              <a:ext cx="137645" cy="101797"/>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7629843" y="264273"/>
              <a:ext cx="939165" cy="1184275"/>
            </a:xfrm>
            <a:custGeom>
              <a:avLst/>
              <a:gdLst/>
              <a:ahLst/>
              <a:cxnLst/>
              <a:rect l="l" t="t" r="r" b="b"/>
              <a:pathLst>
                <a:path w="939165" h="1184275">
                  <a:moveTo>
                    <a:pt x="938872" y="882230"/>
                  </a:moveTo>
                  <a:lnTo>
                    <a:pt x="936701" y="878890"/>
                  </a:lnTo>
                  <a:lnTo>
                    <a:pt x="936701" y="109105"/>
                  </a:lnTo>
                  <a:lnTo>
                    <a:pt x="935939" y="100076"/>
                  </a:lnTo>
                  <a:lnTo>
                    <a:pt x="933399" y="92621"/>
                  </a:lnTo>
                  <a:lnTo>
                    <a:pt x="928763" y="87579"/>
                  </a:lnTo>
                  <a:lnTo>
                    <a:pt x="921651" y="85712"/>
                  </a:lnTo>
                  <a:lnTo>
                    <a:pt x="812482" y="85712"/>
                  </a:lnTo>
                  <a:lnTo>
                    <a:pt x="803948" y="87579"/>
                  </a:lnTo>
                  <a:lnTo>
                    <a:pt x="796175" y="92621"/>
                  </a:lnTo>
                  <a:lnTo>
                    <a:pt x="790524" y="100076"/>
                  </a:lnTo>
                  <a:lnTo>
                    <a:pt x="788327" y="109105"/>
                  </a:lnTo>
                  <a:lnTo>
                    <a:pt x="788327" y="230378"/>
                  </a:lnTo>
                  <a:lnTo>
                    <a:pt x="788327" y="291096"/>
                  </a:lnTo>
                  <a:lnTo>
                    <a:pt x="788327" y="696493"/>
                  </a:lnTo>
                  <a:lnTo>
                    <a:pt x="148361" y="696493"/>
                  </a:lnTo>
                  <a:lnTo>
                    <a:pt x="148361" y="291096"/>
                  </a:lnTo>
                  <a:lnTo>
                    <a:pt x="788327" y="291096"/>
                  </a:lnTo>
                  <a:lnTo>
                    <a:pt x="788327" y="230378"/>
                  </a:lnTo>
                  <a:lnTo>
                    <a:pt x="148361" y="230378"/>
                  </a:lnTo>
                  <a:lnTo>
                    <a:pt x="148361" y="33591"/>
                  </a:lnTo>
                  <a:lnTo>
                    <a:pt x="147434" y="20599"/>
                  </a:lnTo>
                  <a:lnTo>
                    <a:pt x="144551" y="9918"/>
                  </a:lnTo>
                  <a:lnTo>
                    <a:pt x="139560" y="2667"/>
                  </a:lnTo>
                  <a:lnTo>
                    <a:pt x="132283" y="0"/>
                  </a:lnTo>
                  <a:lnTo>
                    <a:pt x="23126" y="0"/>
                  </a:lnTo>
                  <a:lnTo>
                    <a:pt x="14744" y="2667"/>
                  </a:lnTo>
                  <a:lnTo>
                    <a:pt x="7327" y="9918"/>
                  </a:lnTo>
                  <a:lnTo>
                    <a:pt x="2019" y="20599"/>
                  </a:lnTo>
                  <a:lnTo>
                    <a:pt x="0" y="33591"/>
                  </a:lnTo>
                  <a:lnTo>
                    <a:pt x="0" y="1139063"/>
                  </a:lnTo>
                  <a:lnTo>
                    <a:pt x="1778" y="1140244"/>
                  </a:lnTo>
                  <a:lnTo>
                    <a:pt x="1778" y="1155560"/>
                  </a:lnTo>
                  <a:lnTo>
                    <a:pt x="4025" y="1166647"/>
                  </a:lnTo>
                  <a:lnTo>
                    <a:pt x="10134" y="1175702"/>
                  </a:lnTo>
                  <a:lnTo>
                    <a:pt x="19202" y="1181811"/>
                  </a:lnTo>
                  <a:lnTo>
                    <a:pt x="30302" y="1184046"/>
                  </a:lnTo>
                  <a:lnTo>
                    <a:pt x="681062" y="1184046"/>
                  </a:lnTo>
                  <a:lnTo>
                    <a:pt x="681062" y="1126896"/>
                  </a:lnTo>
                  <a:lnTo>
                    <a:pt x="148361" y="1126896"/>
                  </a:lnTo>
                  <a:lnTo>
                    <a:pt x="148361" y="775081"/>
                  </a:lnTo>
                  <a:lnTo>
                    <a:pt x="788327" y="775081"/>
                  </a:lnTo>
                  <a:lnTo>
                    <a:pt x="788327" y="882230"/>
                  </a:lnTo>
                  <a:lnTo>
                    <a:pt x="938872" y="882230"/>
                  </a:lnTo>
                  <a:close/>
                </a:path>
              </a:pathLst>
            </a:custGeom>
            <a:solidFill>
              <a:srgbClr val="90B3FA"/>
            </a:solidFill>
          </p:spPr>
          <p:txBody>
            <a:bodyPr wrap="square" lIns="0" tIns="0" rIns="0" bIns="0" rtlCol="0"/>
            <a:lstStyle/>
            <a:p>
              <a:endParaRPr/>
            </a:p>
          </p:txBody>
        </p:sp>
        <p:sp>
          <p:nvSpPr>
            <p:cNvPr id="16" name="object 16"/>
            <p:cNvSpPr/>
            <p:nvPr/>
          </p:nvSpPr>
          <p:spPr>
            <a:xfrm>
              <a:off x="7629843" y="182108"/>
              <a:ext cx="139434" cy="101798"/>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8019540" y="464282"/>
              <a:ext cx="150495" cy="944880"/>
            </a:xfrm>
            <a:custGeom>
              <a:avLst/>
              <a:gdLst/>
              <a:ahLst/>
              <a:cxnLst/>
              <a:rect l="l" t="t" r="r" b="b"/>
              <a:pathLst>
                <a:path w="150495" h="944880">
                  <a:moveTo>
                    <a:pt x="150159" y="944741"/>
                  </a:moveTo>
                  <a:lnTo>
                    <a:pt x="7313" y="944741"/>
                  </a:lnTo>
                  <a:lnTo>
                    <a:pt x="0" y="940686"/>
                  </a:lnTo>
                  <a:lnTo>
                    <a:pt x="0" y="27649"/>
                  </a:lnTo>
                  <a:lnTo>
                    <a:pt x="2248" y="16940"/>
                  </a:lnTo>
                  <a:lnTo>
                    <a:pt x="8040" y="8145"/>
                  </a:lnTo>
                  <a:lnTo>
                    <a:pt x="15948" y="2190"/>
                  </a:lnTo>
                  <a:lnTo>
                    <a:pt x="24543" y="0"/>
                  </a:lnTo>
                  <a:lnTo>
                    <a:pt x="133707" y="0"/>
                  </a:lnTo>
                  <a:lnTo>
                    <a:pt x="141035" y="2190"/>
                  </a:lnTo>
                  <a:lnTo>
                    <a:pt x="146162" y="8145"/>
                  </a:lnTo>
                  <a:lnTo>
                    <a:pt x="149174" y="16940"/>
                  </a:lnTo>
                  <a:lnTo>
                    <a:pt x="150159" y="27649"/>
                  </a:lnTo>
                  <a:lnTo>
                    <a:pt x="150159" y="944741"/>
                  </a:lnTo>
                  <a:close/>
                </a:path>
              </a:pathLst>
            </a:custGeom>
            <a:solidFill>
              <a:srgbClr val="90B3FA"/>
            </a:solidFill>
          </p:spPr>
          <p:txBody>
            <a:bodyPr wrap="square" lIns="0" tIns="0" rIns="0" bIns="0" rtlCol="0"/>
            <a:lstStyle/>
            <a:p>
              <a:endParaRPr/>
            </a:p>
          </p:txBody>
        </p:sp>
        <p:sp>
          <p:nvSpPr>
            <p:cNvPr id="18" name="object 18"/>
            <p:cNvSpPr/>
            <p:nvPr/>
          </p:nvSpPr>
          <p:spPr>
            <a:xfrm>
              <a:off x="8019540" y="360697"/>
              <a:ext cx="137645" cy="107160"/>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8341380" y="432630"/>
              <a:ext cx="561340" cy="1033144"/>
            </a:xfrm>
            <a:custGeom>
              <a:avLst/>
              <a:gdLst/>
              <a:ahLst/>
              <a:cxnLst/>
              <a:rect l="l" t="t" r="r" b="b"/>
              <a:pathLst>
                <a:path w="561340" h="1033144">
                  <a:moveTo>
                    <a:pt x="255620" y="1032950"/>
                  </a:moveTo>
                  <a:lnTo>
                    <a:pt x="181650" y="1016591"/>
                  </a:lnTo>
                  <a:lnTo>
                    <a:pt x="147029" y="994542"/>
                  </a:lnTo>
                  <a:lnTo>
                    <a:pt x="115087" y="964788"/>
                  </a:lnTo>
                  <a:lnTo>
                    <a:pt x="86224" y="928587"/>
                  </a:lnTo>
                  <a:lnTo>
                    <a:pt x="60836" y="887199"/>
                  </a:lnTo>
                  <a:lnTo>
                    <a:pt x="39324" y="841881"/>
                  </a:lnTo>
                  <a:lnTo>
                    <a:pt x="22085" y="793893"/>
                  </a:lnTo>
                  <a:lnTo>
                    <a:pt x="9519" y="744493"/>
                  </a:lnTo>
                  <a:lnTo>
                    <a:pt x="2024" y="694939"/>
                  </a:lnTo>
                  <a:lnTo>
                    <a:pt x="0" y="646490"/>
                  </a:lnTo>
                  <a:lnTo>
                    <a:pt x="3843" y="600404"/>
                  </a:lnTo>
                  <a:lnTo>
                    <a:pt x="13954" y="557940"/>
                  </a:lnTo>
                  <a:lnTo>
                    <a:pt x="30730" y="520357"/>
                  </a:lnTo>
                  <a:lnTo>
                    <a:pt x="57235" y="485582"/>
                  </a:lnTo>
                  <a:lnTo>
                    <a:pt x="86883" y="458583"/>
                  </a:lnTo>
                  <a:lnTo>
                    <a:pt x="116609" y="432335"/>
                  </a:lnTo>
                  <a:lnTo>
                    <a:pt x="143343" y="399811"/>
                  </a:lnTo>
                  <a:lnTo>
                    <a:pt x="164017" y="353984"/>
                  </a:lnTo>
                  <a:lnTo>
                    <a:pt x="172460" y="303915"/>
                  </a:lnTo>
                  <a:lnTo>
                    <a:pt x="169422" y="261691"/>
                  </a:lnTo>
                  <a:lnTo>
                    <a:pt x="162762" y="222954"/>
                  </a:lnTo>
                  <a:lnTo>
                    <a:pt x="160339" y="183346"/>
                  </a:lnTo>
                  <a:lnTo>
                    <a:pt x="170011" y="138508"/>
                  </a:lnTo>
                  <a:lnTo>
                    <a:pt x="189377" y="100243"/>
                  </a:lnTo>
                  <a:lnTo>
                    <a:pt x="217300" y="64705"/>
                  </a:lnTo>
                  <a:lnTo>
                    <a:pt x="252113" y="34448"/>
                  </a:lnTo>
                  <a:lnTo>
                    <a:pt x="292148" y="12028"/>
                  </a:lnTo>
                  <a:lnTo>
                    <a:pt x="335739" y="0"/>
                  </a:lnTo>
                  <a:lnTo>
                    <a:pt x="381219" y="918"/>
                  </a:lnTo>
                  <a:lnTo>
                    <a:pt x="427063" y="17400"/>
                  </a:lnTo>
                  <a:lnTo>
                    <a:pt x="466223" y="46719"/>
                  </a:lnTo>
                  <a:lnTo>
                    <a:pt x="498436" y="85151"/>
                  </a:lnTo>
                  <a:lnTo>
                    <a:pt x="523439" y="128972"/>
                  </a:lnTo>
                  <a:lnTo>
                    <a:pt x="540970" y="174461"/>
                  </a:lnTo>
                  <a:lnTo>
                    <a:pt x="550764" y="217894"/>
                  </a:lnTo>
                  <a:lnTo>
                    <a:pt x="551847" y="267091"/>
                  </a:lnTo>
                  <a:lnTo>
                    <a:pt x="543025" y="307679"/>
                  </a:lnTo>
                  <a:lnTo>
                    <a:pt x="530110" y="347643"/>
                  </a:lnTo>
                  <a:lnTo>
                    <a:pt x="518912" y="394967"/>
                  </a:lnTo>
                  <a:lnTo>
                    <a:pt x="515242" y="457639"/>
                  </a:lnTo>
                  <a:lnTo>
                    <a:pt x="522666" y="520533"/>
                  </a:lnTo>
                  <a:lnTo>
                    <a:pt x="536788" y="566373"/>
                  </a:lnTo>
                  <a:lnTo>
                    <a:pt x="551624" y="606536"/>
                  </a:lnTo>
                  <a:lnTo>
                    <a:pt x="561185" y="652403"/>
                  </a:lnTo>
                  <a:lnTo>
                    <a:pt x="561300" y="694458"/>
                  </a:lnTo>
                  <a:lnTo>
                    <a:pt x="554377" y="737551"/>
                  </a:lnTo>
                  <a:lnTo>
                    <a:pt x="541131" y="780807"/>
                  </a:lnTo>
                  <a:lnTo>
                    <a:pt x="522280" y="823348"/>
                  </a:lnTo>
                  <a:lnTo>
                    <a:pt x="498539" y="864302"/>
                  </a:lnTo>
                  <a:lnTo>
                    <a:pt x="470625" y="902790"/>
                  </a:lnTo>
                  <a:lnTo>
                    <a:pt x="439254" y="937940"/>
                  </a:lnTo>
                  <a:lnTo>
                    <a:pt x="405143" y="968874"/>
                  </a:lnTo>
                  <a:lnTo>
                    <a:pt x="369008" y="994717"/>
                  </a:lnTo>
                  <a:lnTo>
                    <a:pt x="331564" y="1014595"/>
                  </a:lnTo>
                  <a:lnTo>
                    <a:pt x="293530" y="1027631"/>
                  </a:lnTo>
                  <a:lnTo>
                    <a:pt x="255620" y="1032950"/>
                  </a:lnTo>
                  <a:close/>
                </a:path>
              </a:pathLst>
            </a:custGeom>
            <a:solidFill>
              <a:srgbClr val="7D97F4"/>
            </a:solidFill>
          </p:spPr>
          <p:txBody>
            <a:bodyPr wrap="square" lIns="0" tIns="0" rIns="0" bIns="0" rtlCol="0"/>
            <a:lstStyle/>
            <a:p>
              <a:endParaRPr/>
            </a:p>
          </p:txBody>
        </p:sp>
        <p:sp>
          <p:nvSpPr>
            <p:cNvPr id="20" name="object 20"/>
            <p:cNvSpPr/>
            <p:nvPr/>
          </p:nvSpPr>
          <p:spPr>
            <a:xfrm>
              <a:off x="8375140" y="465225"/>
              <a:ext cx="494030" cy="966469"/>
            </a:xfrm>
            <a:custGeom>
              <a:avLst/>
              <a:gdLst/>
              <a:ahLst/>
              <a:cxnLst/>
              <a:rect l="l" t="t" r="r" b="b"/>
              <a:pathLst>
                <a:path w="494029" h="966469">
                  <a:moveTo>
                    <a:pt x="231456" y="965855"/>
                  </a:moveTo>
                  <a:lnTo>
                    <a:pt x="191921" y="964116"/>
                  </a:lnTo>
                  <a:lnTo>
                    <a:pt x="147196" y="944789"/>
                  </a:lnTo>
                  <a:lnTo>
                    <a:pt x="102230" y="905014"/>
                  </a:lnTo>
                  <a:lnTo>
                    <a:pt x="74541" y="868542"/>
                  </a:lnTo>
                  <a:lnTo>
                    <a:pt x="50115" y="825925"/>
                  </a:lnTo>
                  <a:lnTo>
                    <a:pt x="29645" y="778369"/>
                  </a:lnTo>
                  <a:lnTo>
                    <a:pt x="13822" y="727082"/>
                  </a:lnTo>
                  <a:lnTo>
                    <a:pt x="3739" y="675076"/>
                  </a:lnTo>
                  <a:lnTo>
                    <a:pt x="0" y="625543"/>
                  </a:lnTo>
                  <a:lnTo>
                    <a:pt x="2533" y="579778"/>
                  </a:lnTo>
                  <a:lnTo>
                    <a:pt x="11269" y="539079"/>
                  </a:lnTo>
                  <a:lnTo>
                    <a:pt x="37082" y="488625"/>
                  </a:lnTo>
                  <a:lnTo>
                    <a:pt x="77442" y="449622"/>
                  </a:lnTo>
                  <a:lnTo>
                    <a:pt x="101128" y="428957"/>
                  </a:lnTo>
                  <a:lnTo>
                    <a:pt x="145582" y="372525"/>
                  </a:lnTo>
                  <a:lnTo>
                    <a:pt x="162567" y="331171"/>
                  </a:lnTo>
                  <a:lnTo>
                    <a:pt x="170798" y="293408"/>
                  </a:lnTo>
                  <a:lnTo>
                    <a:pt x="172526" y="260241"/>
                  </a:lnTo>
                  <a:lnTo>
                    <a:pt x="170023" y="230714"/>
                  </a:lnTo>
                  <a:lnTo>
                    <a:pt x="165564" y="203869"/>
                  </a:lnTo>
                  <a:lnTo>
                    <a:pt x="161927" y="182225"/>
                  </a:lnTo>
                  <a:lnTo>
                    <a:pt x="160143" y="161577"/>
                  </a:lnTo>
                  <a:lnTo>
                    <a:pt x="167861" y="117748"/>
                  </a:lnTo>
                  <a:lnTo>
                    <a:pt x="195712" y="69554"/>
                  </a:lnTo>
                  <a:lnTo>
                    <a:pt x="237901" y="29348"/>
                  </a:lnTo>
                  <a:lnTo>
                    <a:pt x="289898" y="4241"/>
                  </a:lnTo>
                  <a:lnTo>
                    <a:pt x="316057" y="0"/>
                  </a:lnTo>
                  <a:lnTo>
                    <a:pt x="341476" y="1527"/>
                  </a:lnTo>
                  <a:lnTo>
                    <a:pt x="383716" y="18330"/>
                  </a:lnTo>
                  <a:lnTo>
                    <a:pt x="430329" y="62697"/>
                  </a:lnTo>
                  <a:lnTo>
                    <a:pt x="456083" y="104759"/>
                  </a:lnTo>
                  <a:lnTo>
                    <a:pt x="473954" y="148914"/>
                  </a:lnTo>
                  <a:lnTo>
                    <a:pt x="483575" y="190033"/>
                  </a:lnTo>
                  <a:lnTo>
                    <a:pt x="485418" y="216767"/>
                  </a:lnTo>
                  <a:lnTo>
                    <a:pt x="483261" y="239845"/>
                  </a:lnTo>
                  <a:lnTo>
                    <a:pt x="478067" y="261596"/>
                  </a:lnTo>
                  <a:lnTo>
                    <a:pt x="470798" y="284347"/>
                  </a:lnTo>
                  <a:lnTo>
                    <a:pt x="462250" y="311231"/>
                  </a:lnTo>
                  <a:lnTo>
                    <a:pt x="454406" y="342747"/>
                  </a:lnTo>
                  <a:lnTo>
                    <a:pt x="448988" y="380472"/>
                  </a:lnTo>
                  <a:lnTo>
                    <a:pt x="447722" y="425979"/>
                  </a:lnTo>
                  <a:lnTo>
                    <a:pt x="451120" y="468546"/>
                  </a:lnTo>
                  <a:lnTo>
                    <a:pt x="457813" y="503213"/>
                  </a:lnTo>
                  <a:lnTo>
                    <a:pt x="466497" y="532079"/>
                  </a:lnTo>
                  <a:lnTo>
                    <a:pt x="475867" y="557242"/>
                  </a:lnTo>
                  <a:lnTo>
                    <a:pt x="481857" y="573039"/>
                  </a:lnTo>
                  <a:lnTo>
                    <a:pt x="487073" y="588648"/>
                  </a:lnTo>
                  <a:lnTo>
                    <a:pt x="491171" y="604983"/>
                  </a:lnTo>
                  <a:lnTo>
                    <a:pt x="493807" y="622960"/>
                  </a:lnTo>
                  <a:lnTo>
                    <a:pt x="492866" y="668424"/>
                  </a:lnTo>
                  <a:lnTo>
                    <a:pt x="482431" y="716521"/>
                  </a:lnTo>
                  <a:lnTo>
                    <a:pt x="463352" y="765457"/>
                  </a:lnTo>
                  <a:lnTo>
                    <a:pt x="436480" y="813440"/>
                  </a:lnTo>
                  <a:lnTo>
                    <a:pt x="402665" y="858676"/>
                  </a:lnTo>
                  <a:lnTo>
                    <a:pt x="362760" y="899370"/>
                  </a:lnTo>
                  <a:lnTo>
                    <a:pt x="318374" y="932914"/>
                  </a:lnTo>
                  <a:lnTo>
                    <a:pt x="274107" y="955264"/>
                  </a:lnTo>
                  <a:lnTo>
                    <a:pt x="231456" y="965855"/>
                  </a:lnTo>
                  <a:close/>
                </a:path>
              </a:pathLst>
            </a:custGeom>
            <a:solidFill>
              <a:srgbClr val="BDD0FA"/>
            </a:solidFill>
          </p:spPr>
          <p:txBody>
            <a:bodyPr wrap="square" lIns="0" tIns="0" rIns="0" bIns="0" rtlCol="0"/>
            <a:lstStyle/>
            <a:p>
              <a:endParaRPr/>
            </a:p>
          </p:txBody>
        </p:sp>
        <p:sp>
          <p:nvSpPr>
            <p:cNvPr id="21" name="object 21"/>
            <p:cNvSpPr/>
            <p:nvPr/>
          </p:nvSpPr>
          <p:spPr>
            <a:xfrm>
              <a:off x="8568339" y="532914"/>
              <a:ext cx="158750" cy="843915"/>
            </a:xfrm>
            <a:custGeom>
              <a:avLst/>
              <a:gdLst/>
              <a:ahLst/>
              <a:cxnLst/>
              <a:rect l="l" t="t" r="r" b="b"/>
              <a:pathLst>
                <a:path w="158750" h="843915">
                  <a:moveTo>
                    <a:pt x="4295" y="843531"/>
                  </a:moveTo>
                  <a:lnTo>
                    <a:pt x="0" y="842176"/>
                  </a:lnTo>
                  <a:lnTo>
                    <a:pt x="12773" y="790157"/>
                  </a:lnTo>
                  <a:lnTo>
                    <a:pt x="24683" y="737995"/>
                  </a:lnTo>
                  <a:lnTo>
                    <a:pt x="35898" y="685708"/>
                  </a:lnTo>
                  <a:lnTo>
                    <a:pt x="46589" y="633318"/>
                  </a:lnTo>
                  <a:lnTo>
                    <a:pt x="49123" y="620190"/>
                  </a:lnTo>
                  <a:lnTo>
                    <a:pt x="51635" y="607058"/>
                  </a:lnTo>
                  <a:lnTo>
                    <a:pt x="54172" y="593934"/>
                  </a:lnTo>
                  <a:lnTo>
                    <a:pt x="56779" y="580826"/>
                  </a:lnTo>
                  <a:lnTo>
                    <a:pt x="68817" y="515062"/>
                  </a:lnTo>
                  <a:lnTo>
                    <a:pt x="69995" y="508481"/>
                  </a:lnTo>
                  <a:lnTo>
                    <a:pt x="71117" y="501887"/>
                  </a:lnTo>
                  <a:lnTo>
                    <a:pt x="80421" y="449212"/>
                  </a:lnTo>
                  <a:lnTo>
                    <a:pt x="82696" y="436032"/>
                  </a:lnTo>
                  <a:lnTo>
                    <a:pt x="87036" y="409632"/>
                  </a:lnTo>
                  <a:lnTo>
                    <a:pt x="89252" y="396442"/>
                  </a:lnTo>
                  <a:lnTo>
                    <a:pt x="93731" y="370072"/>
                  </a:lnTo>
                  <a:lnTo>
                    <a:pt x="102370" y="317255"/>
                  </a:lnTo>
                  <a:lnTo>
                    <a:pt x="119500" y="211563"/>
                  </a:lnTo>
                  <a:lnTo>
                    <a:pt x="127970" y="158680"/>
                  </a:lnTo>
                  <a:lnTo>
                    <a:pt x="136521" y="105789"/>
                  </a:lnTo>
                  <a:lnTo>
                    <a:pt x="145204" y="52894"/>
                  </a:lnTo>
                  <a:lnTo>
                    <a:pt x="154071" y="0"/>
                  </a:lnTo>
                  <a:lnTo>
                    <a:pt x="158545" y="478"/>
                  </a:lnTo>
                  <a:lnTo>
                    <a:pt x="155146" y="54083"/>
                  </a:lnTo>
                  <a:lnTo>
                    <a:pt x="150616" y="107577"/>
                  </a:lnTo>
                  <a:lnTo>
                    <a:pt x="145259" y="160990"/>
                  </a:lnTo>
                  <a:lnTo>
                    <a:pt x="139117" y="214320"/>
                  </a:lnTo>
                  <a:lnTo>
                    <a:pt x="132310" y="267566"/>
                  </a:lnTo>
                  <a:lnTo>
                    <a:pt x="124932" y="320741"/>
                  </a:lnTo>
                  <a:lnTo>
                    <a:pt x="116847" y="373820"/>
                  </a:lnTo>
                  <a:lnTo>
                    <a:pt x="107922" y="426776"/>
                  </a:lnTo>
                  <a:lnTo>
                    <a:pt x="93479" y="506042"/>
                  </a:lnTo>
                  <a:lnTo>
                    <a:pt x="88142" y="532369"/>
                  </a:lnTo>
                  <a:lnTo>
                    <a:pt x="77211" y="584976"/>
                  </a:lnTo>
                  <a:lnTo>
                    <a:pt x="74239" y="598084"/>
                  </a:lnTo>
                  <a:lnTo>
                    <a:pt x="71195" y="611175"/>
                  </a:lnTo>
                  <a:lnTo>
                    <a:pt x="68126" y="624260"/>
                  </a:lnTo>
                  <a:lnTo>
                    <a:pt x="65076" y="637347"/>
                  </a:lnTo>
                  <a:lnTo>
                    <a:pt x="62017" y="650428"/>
                  </a:lnTo>
                  <a:lnTo>
                    <a:pt x="58769" y="663472"/>
                  </a:lnTo>
                  <a:lnTo>
                    <a:pt x="55401" y="676490"/>
                  </a:lnTo>
                  <a:lnTo>
                    <a:pt x="45138" y="715482"/>
                  </a:lnTo>
                  <a:lnTo>
                    <a:pt x="44039" y="719821"/>
                  </a:lnTo>
                  <a:lnTo>
                    <a:pt x="26159" y="779971"/>
                  </a:lnTo>
                  <a:lnTo>
                    <a:pt x="13221" y="818190"/>
                  </a:lnTo>
                  <a:lnTo>
                    <a:pt x="8788" y="830876"/>
                  </a:lnTo>
                  <a:lnTo>
                    <a:pt x="4295" y="843531"/>
                  </a:lnTo>
                  <a:close/>
                </a:path>
              </a:pathLst>
            </a:custGeom>
            <a:solidFill>
              <a:srgbClr val="D0DEFB"/>
            </a:solidFill>
          </p:spPr>
          <p:txBody>
            <a:bodyPr wrap="square" lIns="0" tIns="0" rIns="0" bIns="0" rtlCol="0"/>
            <a:lstStyle/>
            <a:p>
              <a:endParaRPr/>
            </a:p>
          </p:txBody>
        </p:sp>
        <p:sp>
          <p:nvSpPr>
            <p:cNvPr id="22" name="object 22"/>
            <p:cNvSpPr/>
            <p:nvPr/>
          </p:nvSpPr>
          <p:spPr>
            <a:xfrm>
              <a:off x="8624456" y="550353"/>
              <a:ext cx="215900" cy="829310"/>
            </a:xfrm>
            <a:custGeom>
              <a:avLst/>
              <a:gdLst/>
              <a:ahLst/>
              <a:cxnLst/>
              <a:rect l="l" t="t" r="r" b="b"/>
              <a:pathLst>
                <a:path w="215900" h="829310">
                  <a:moveTo>
                    <a:pt x="173685" y="1003"/>
                  </a:moveTo>
                  <a:lnTo>
                    <a:pt x="171665" y="0"/>
                  </a:lnTo>
                  <a:lnTo>
                    <a:pt x="166966" y="8521"/>
                  </a:lnTo>
                  <a:lnTo>
                    <a:pt x="153974" y="29006"/>
                  </a:lnTo>
                  <a:lnTo>
                    <a:pt x="133781" y="55029"/>
                  </a:lnTo>
                  <a:lnTo>
                    <a:pt x="107505" y="80098"/>
                  </a:lnTo>
                  <a:lnTo>
                    <a:pt x="108889" y="81876"/>
                  </a:lnTo>
                  <a:lnTo>
                    <a:pt x="135432" y="56553"/>
                  </a:lnTo>
                  <a:lnTo>
                    <a:pt x="155816" y="30289"/>
                  </a:lnTo>
                  <a:lnTo>
                    <a:pt x="168935" y="9601"/>
                  </a:lnTo>
                  <a:lnTo>
                    <a:pt x="173685" y="1003"/>
                  </a:lnTo>
                  <a:close/>
                </a:path>
                <a:path w="215900" h="829310">
                  <a:moveTo>
                    <a:pt x="176085" y="342519"/>
                  </a:moveTo>
                  <a:lnTo>
                    <a:pt x="174320" y="341122"/>
                  </a:lnTo>
                  <a:lnTo>
                    <a:pt x="168948" y="346697"/>
                  </a:lnTo>
                  <a:lnTo>
                    <a:pt x="152501" y="359638"/>
                  </a:lnTo>
                  <a:lnTo>
                    <a:pt x="123939" y="375043"/>
                  </a:lnTo>
                  <a:lnTo>
                    <a:pt x="82169" y="387972"/>
                  </a:lnTo>
                  <a:lnTo>
                    <a:pt x="82626" y="390182"/>
                  </a:lnTo>
                  <a:lnTo>
                    <a:pt x="124955" y="377050"/>
                  </a:lnTo>
                  <a:lnTo>
                    <a:pt x="153936" y="361378"/>
                  </a:lnTo>
                  <a:lnTo>
                    <a:pt x="170624" y="348195"/>
                  </a:lnTo>
                  <a:lnTo>
                    <a:pt x="176085" y="342519"/>
                  </a:lnTo>
                  <a:close/>
                </a:path>
                <a:path w="215900" h="829310">
                  <a:moveTo>
                    <a:pt x="178435" y="271005"/>
                  </a:moveTo>
                  <a:lnTo>
                    <a:pt x="176809" y="269443"/>
                  </a:lnTo>
                  <a:lnTo>
                    <a:pt x="169367" y="276466"/>
                  </a:lnTo>
                  <a:lnTo>
                    <a:pt x="149872" y="292201"/>
                  </a:lnTo>
                  <a:lnTo>
                    <a:pt x="121729" y="309575"/>
                  </a:lnTo>
                  <a:lnTo>
                    <a:pt x="88290" y="321538"/>
                  </a:lnTo>
                  <a:lnTo>
                    <a:pt x="88722" y="323748"/>
                  </a:lnTo>
                  <a:lnTo>
                    <a:pt x="122643" y="311619"/>
                  </a:lnTo>
                  <a:lnTo>
                    <a:pt x="151168" y="294030"/>
                  </a:lnTo>
                  <a:lnTo>
                    <a:pt x="170891" y="278104"/>
                  </a:lnTo>
                  <a:lnTo>
                    <a:pt x="178435" y="271005"/>
                  </a:lnTo>
                  <a:close/>
                </a:path>
                <a:path w="215900" h="829310">
                  <a:moveTo>
                    <a:pt x="181368" y="396811"/>
                  </a:moveTo>
                  <a:lnTo>
                    <a:pt x="179539" y="395503"/>
                  </a:lnTo>
                  <a:lnTo>
                    <a:pt x="170891" y="406133"/>
                  </a:lnTo>
                  <a:lnTo>
                    <a:pt x="147180" y="429501"/>
                  </a:lnTo>
                  <a:lnTo>
                    <a:pt x="110756" y="454317"/>
                  </a:lnTo>
                  <a:lnTo>
                    <a:pt x="63957" y="469290"/>
                  </a:lnTo>
                  <a:lnTo>
                    <a:pt x="64236" y="471525"/>
                  </a:lnTo>
                  <a:lnTo>
                    <a:pt x="111696" y="456349"/>
                  </a:lnTo>
                  <a:lnTo>
                    <a:pt x="148602" y="431228"/>
                  </a:lnTo>
                  <a:lnTo>
                    <a:pt x="172618" y="407568"/>
                  </a:lnTo>
                  <a:lnTo>
                    <a:pt x="181368" y="396811"/>
                  </a:lnTo>
                  <a:close/>
                </a:path>
                <a:path w="215900" h="829310">
                  <a:moveTo>
                    <a:pt x="192773" y="464019"/>
                  </a:moveTo>
                  <a:lnTo>
                    <a:pt x="190881" y="462800"/>
                  </a:lnTo>
                  <a:lnTo>
                    <a:pt x="181470" y="475437"/>
                  </a:lnTo>
                  <a:lnTo>
                    <a:pt x="155016" y="503097"/>
                  </a:lnTo>
                  <a:lnTo>
                    <a:pt x="113068" y="532142"/>
                  </a:lnTo>
                  <a:lnTo>
                    <a:pt x="57188" y="548957"/>
                  </a:lnTo>
                  <a:lnTo>
                    <a:pt x="57404" y="551192"/>
                  </a:lnTo>
                  <a:lnTo>
                    <a:pt x="114020" y="534162"/>
                  </a:lnTo>
                  <a:lnTo>
                    <a:pt x="156476" y="504774"/>
                  </a:lnTo>
                  <a:lnTo>
                    <a:pt x="183248" y="476796"/>
                  </a:lnTo>
                  <a:lnTo>
                    <a:pt x="192773" y="464019"/>
                  </a:lnTo>
                  <a:close/>
                </a:path>
                <a:path w="215900" h="829310">
                  <a:moveTo>
                    <a:pt x="198894" y="42849"/>
                  </a:moveTo>
                  <a:lnTo>
                    <a:pt x="196850" y="41897"/>
                  </a:lnTo>
                  <a:lnTo>
                    <a:pt x="191452" y="51790"/>
                  </a:lnTo>
                  <a:lnTo>
                    <a:pt x="175514" y="75577"/>
                  </a:lnTo>
                  <a:lnTo>
                    <a:pt x="148780" y="105676"/>
                  </a:lnTo>
                  <a:lnTo>
                    <a:pt x="110998" y="134518"/>
                  </a:lnTo>
                  <a:lnTo>
                    <a:pt x="112128" y="136461"/>
                  </a:lnTo>
                  <a:lnTo>
                    <a:pt x="150329" y="107315"/>
                  </a:lnTo>
                  <a:lnTo>
                    <a:pt x="177342" y="76898"/>
                  </a:lnTo>
                  <a:lnTo>
                    <a:pt x="193446" y="52857"/>
                  </a:lnTo>
                  <a:lnTo>
                    <a:pt x="198894" y="42849"/>
                  </a:lnTo>
                  <a:close/>
                </a:path>
                <a:path w="215900" h="829310">
                  <a:moveTo>
                    <a:pt x="199974" y="672160"/>
                  </a:moveTo>
                  <a:lnTo>
                    <a:pt x="197929" y="671233"/>
                  </a:lnTo>
                  <a:lnTo>
                    <a:pt x="192036" y="682752"/>
                  </a:lnTo>
                  <a:lnTo>
                    <a:pt x="175120" y="710552"/>
                  </a:lnTo>
                  <a:lnTo>
                    <a:pt x="147320" y="746772"/>
                  </a:lnTo>
                  <a:lnTo>
                    <a:pt x="108762" y="783501"/>
                  </a:lnTo>
                  <a:lnTo>
                    <a:pt x="59613" y="812863"/>
                  </a:lnTo>
                  <a:lnTo>
                    <a:pt x="0" y="826960"/>
                  </a:lnTo>
                  <a:lnTo>
                    <a:pt x="127" y="829208"/>
                  </a:lnTo>
                  <a:lnTo>
                    <a:pt x="48120" y="819670"/>
                  </a:lnTo>
                  <a:lnTo>
                    <a:pt x="89204" y="800036"/>
                  </a:lnTo>
                  <a:lnTo>
                    <a:pt x="123177" y="774611"/>
                  </a:lnTo>
                  <a:lnTo>
                    <a:pt x="171513" y="720001"/>
                  </a:lnTo>
                  <a:lnTo>
                    <a:pt x="196697" y="678802"/>
                  </a:lnTo>
                  <a:lnTo>
                    <a:pt x="199974" y="672160"/>
                  </a:lnTo>
                  <a:close/>
                </a:path>
                <a:path w="215900" h="829310">
                  <a:moveTo>
                    <a:pt x="209219" y="173723"/>
                  </a:moveTo>
                  <a:lnTo>
                    <a:pt x="207238" y="172681"/>
                  </a:lnTo>
                  <a:lnTo>
                    <a:pt x="199872" y="184708"/>
                  </a:lnTo>
                  <a:lnTo>
                    <a:pt x="178689" y="211899"/>
                  </a:lnTo>
                  <a:lnTo>
                    <a:pt x="144221" y="242570"/>
                  </a:lnTo>
                  <a:lnTo>
                    <a:pt x="96964" y="265049"/>
                  </a:lnTo>
                  <a:lnTo>
                    <a:pt x="97548" y="267208"/>
                  </a:lnTo>
                  <a:lnTo>
                    <a:pt x="145427" y="244462"/>
                  </a:lnTo>
                  <a:lnTo>
                    <a:pt x="180340" y="213410"/>
                  </a:lnTo>
                  <a:lnTo>
                    <a:pt x="201777" y="185889"/>
                  </a:lnTo>
                  <a:lnTo>
                    <a:pt x="209219" y="173723"/>
                  </a:lnTo>
                  <a:close/>
                </a:path>
                <a:path w="215900" h="829310">
                  <a:moveTo>
                    <a:pt x="212979" y="98323"/>
                  </a:moveTo>
                  <a:lnTo>
                    <a:pt x="210883" y="97510"/>
                  </a:lnTo>
                  <a:lnTo>
                    <a:pt x="205041" y="109842"/>
                  </a:lnTo>
                  <a:lnTo>
                    <a:pt x="187109" y="138544"/>
                  </a:lnTo>
                  <a:lnTo>
                    <a:pt x="155867" y="172910"/>
                  </a:lnTo>
                  <a:lnTo>
                    <a:pt x="110096" y="202171"/>
                  </a:lnTo>
                  <a:lnTo>
                    <a:pt x="110998" y="204241"/>
                  </a:lnTo>
                  <a:lnTo>
                    <a:pt x="157327" y="174612"/>
                  </a:lnTo>
                  <a:lnTo>
                    <a:pt x="188937" y="139839"/>
                  </a:lnTo>
                  <a:lnTo>
                    <a:pt x="207073" y="110794"/>
                  </a:lnTo>
                  <a:lnTo>
                    <a:pt x="212979" y="98323"/>
                  </a:lnTo>
                  <a:close/>
                </a:path>
                <a:path w="215900" h="829310">
                  <a:moveTo>
                    <a:pt x="213639" y="519404"/>
                  </a:moveTo>
                  <a:lnTo>
                    <a:pt x="211670" y="518312"/>
                  </a:lnTo>
                  <a:lnTo>
                    <a:pt x="205028" y="528434"/>
                  </a:lnTo>
                  <a:lnTo>
                    <a:pt x="185089" y="552729"/>
                  </a:lnTo>
                  <a:lnTo>
                    <a:pt x="150914" y="583679"/>
                  </a:lnTo>
                  <a:lnTo>
                    <a:pt x="101549" y="613791"/>
                  </a:lnTo>
                  <a:lnTo>
                    <a:pt x="36068" y="635571"/>
                  </a:lnTo>
                  <a:lnTo>
                    <a:pt x="36512" y="637768"/>
                  </a:lnTo>
                  <a:lnTo>
                    <a:pt x="102552" y="615797"/>
                  </a:lnTo>
                  <a:lnTo>
                    <a:pt x="152336" y="585406"/>
                  </a:lnTo>
                  <a:lnTo>
                    <a:pt x="186817" y="554151"/>
                  </a:lnTo>
                  <a:lnTo>
                    <a:pt x="206933" y="529628"/>
                  </a:lnTo>
                  <a:lnTo>
                    <a:pt x="213639" y="519404"/>
                  </a:lnTo>
                  <a:close/>
                </a:path>
                <a:path w="215900" h="829310">
                  <a:moveTo>
                    <a:pt x="215341" y="592442"/>
                  </a:moveTo>
                  <a:lnTo>
                    <a:pt x="213309" y="591477"/>
                  </a:lnTo>
                  <a:lnTo>
                    <a:pt x="205409" y="605790"/>
                  </a:lnTo>
                  <a:lnTo>
                    <a:pt x="182346" y="639216"/>
                  </a:lnTo>
                  <a:lnTo>
                    <a:pt x="143891" y="679856"/>
                  </a:lnTo>
                  <a:lnTo>
                    <a:pt x="89852" y="715810"/>
                  </a:lnTo>
                  <a:lnTo>
                    <a:pt x="20002" y="735177"/>
                  </a:lnTo>
                  <a:lnTo>
                    <a:pt x="20218" y="737425"/>
                  </a:lnTo>
                  <a:lnTo>
                    <a:pt x="90741" y="717867"/>
                  </a:lnTo>
                  <a:lnTo>
                    <a:pt x="145300" y="681583"/>
                  </a:lnTo>
                  <a:lnTo>
                    <a:pt x="184099" y="640588"/>
                  </a:lnTo>
                  <a:lnTo>
                    <a:pt x="207378" y="606869"/>
                  </a:lnTo>
                  <a:lnTo>
                    <a:pt x="215341" y="592442"/>
                  </a:lnTo>
                  <a:close/>
                </a:path>
              </a:pathLst>
            </a:custGeom>
            <a:solidFill>
              <a:srgbClr val="FFFFFF"/>
            </a:solidFill>
          </p:spPr>
          <p:txBody>
            <a:bodyPr wrap="square" lIns="0" tIns="0" rIns="0" bIns="0" rtlCol="0"/>
            <a:lstStyle/>
            <a:p>
              <a:endParaRPr/>
            </a:p>
          </p:txBody>
        </p:sp>
        <p:sp>
          <p:nvSpPr>
            <p:cNvPr id="23" name="object 23"/>
            <p:cNvSpPr/>
            <p:nvPr/>
          </p:nvSpPr>
          <p:spPr>
            <a:xfrm>
              <a:off x="8514210" y="907281"/>
              <a:ext cx="567690" cy="597535"/>
            </a:xfrm>
            <a:custGeom>
              <a:avLst/>
              <a:gdLst/>
              <a:ahLst/>
              <a:cxnLst/>
              <a:rect l="l" t="t" r="r" b="b"/>
              <a:pathLst>
                <a:path w="567690" h="597535">
                  <a:moveTo>
                    <a:pt x="87981" y="597271"/>
                  </a:moveTo>
                  <a:lnTo>
                    <a:pt x="43396" y="596165"/>
                  </a:lnTo>
                  <a:lnTo>
                    <a:pt x="12828" y="590425"/>
                  </a:lnTo>
                  <a:lnTo>
                    <a:pt x="0" y="581742"/>
                  </a:lnTo>
                  <a:lnTo>
                    <a:pt x="9138" y="570412"/>
                  </a:lnTo>
                  <a:lnTo>
                    <a:pt x="38106" y="554929"/>
                  </a:lnTo>
                  <a:lnTo>
                    <a:pt x="80235" y="531316"/>
                  </a:lnTo>
                  <a:lnTo>
                    <a:pt x="128856" y="495593"/>
                  </a:lnTo>
                  <a:lnTo>
                    <a:pt x="177300" y="443782"/>
                  </a:lnTo>
                  <a:lnTo>
                    <a:pt x="204668" y="399823"/>
                  </a:lnTo>
                  <a:lnTo>
                    <a:pt x="220803" y="359293"/>
                  </a:lnTo>
                  <a:lnTo>
                    <a:pt x="233106" y="318133"/>
                  </a:lnTo>
                  <a:lnTo>
                    <a:pt x="248975" y="272282"/>
                  </a:lnTo>
                  <a:lnTo>
                    <a:pt x="275249" y="218336"/>
                  </a:lnTo>
                  <a:lnTo>
                    <a:pt x="307761" y="168013"/>
                  </a:lnTo>
                  <a:lnTo>
                    <a:pt x="344533" y="122346"/>
                  </a:lnTo>
                  <a:lnTo>
                    <a:pt x="383586" y="82368"/>
                  </a:lnTo>
                  <a:lnTo>
                    <a:pt x="422945" y="49111"/>
                  </a:lnTo>
                  <a:lnTo>
                    <a:pt x="460631" y="23609"/>
                  </a:lnTo>
                  <a:lnTo>
                    <a:pt x="523075" y="0"/>
                  </a:lnTo>
                  <a:lnTo>
                    <a:pt x="543878" y="3957"/>
                  </a:lnTo>
                  <a:lnTo>
                    <a:pt x="555921" y="17490"/>
                  </a:lnTo>
                  <a:lnTo>
                    <a:pt x="563708" y="40365"/>
                  </a:lnTo>
                  <a:lnTo>
                    <a:pt x="567111" y="71228"/>
                  </a:lnTo>
                  <a:lnTo>
                    <a:pt x="566004" y="108726"/>
                  </a:lnTo>
                  <a:lnTo>
                    <a:pt x="560259" y="151506"/>
                  </a:lnTo>
                  <a:lnTo>
                    <a:pt x="549748" y="198215"/>
                  </a:lnTo>
                  <a:lnTo>
                    <a:pt x="534344" y="247500"/>
                  </a:lnTo>
                  <a:lnTo>
                    <a:pt x="513919" y="298006"/>
                  </a:lnTo>
                  <a:lnTo>
                    <a:pt x="488346" y="348382"/>
                  </a:lnTo>
                  <a:lnTo>
                    <a:pt x="457497" y="397274"/>
                  </a:lnTo>
                  <a:lnTo>
                    <a:pt x="421245" y="443329"/>
                  </a:lnTo>
                  <a:lnTo>
                    <a:pt x="379463" y="485193"/>
                  </a:lnTo>
                  <a:lnTo>
                    <a:pt x="332023" y="521513"/>
                  </a:lnTo>
                  <a:lnTo>
                    <a:pt x="268604" y="555863"/>
                  </a:lnTo>
                  <a:lnTo>
                    <a:pt x="204308" y="578811"/>
                  </a:lnTo>
                  <a:lnTo>
                    <a:pt x="142860" y="592050"/>
                  </a:lnTo>
                  <a:lnTo>
                    <a:pt x="87981" y="597271"/>
                  </a:lnTo>
                  <a:close/>
                </a:path>
              </a:pathLst>
            </a:custGeom>
            <a:solidFill>
              <a:srgbClr val="7D97F4"/>
            </a:solidFill>
          </p:spPr>
          <p:txBody>
            <a:bodyPr wrap="square" lIns="0" tIns="0" rIns="0" bIns="0" rtlCol="0"/>
            <a:lstStyle/>
            <a:p>
              <a:endParaRPr/>
            </a:p>
          </p:txBody>
        </p:sp>
        <p:sp>
          <p:nvSpPr>
            <p:cNvPr id="24" name="object 24"/>
            <p:cNvSpPr/>
            <p:nvPr/>
          </p:nvSpPr>
          <p:spPr>
            <a:xfrm>
              <a:off x="8610839" y="991192"/>
              <a:ext cx="388620" cy="480059"/>
            </a:xfrm>
            <a:custGeom>
              <a:avLst/>
              <a:gdLst/>
              <a:ahLst/>
              <a:cxnLst/>
              <a:rect l="l" t="t" r="r" b="b"/>
              <a:pathLst>
                <a:path w="388620" h="480059">
                  <a:moveTo>
                    <a:pt x="16599" y="474372"/>
                  </a:moveTo>
                  <a:lnTo>
                    <a:pt x="55144" y="457358"/>
                  </a:lnTo>
                  <a:lnTo>
                    <a:pt x="109673" y="425288"/>
                  </a:lnTo>
                  <a:lnTo>
                    <a:pt x="141012" y="402503"/>
                  </a:lnTo>
                  <a:lnTo>
                    <a:pt x="174046" y="374630"/>
                  </a:lnTo>
                  <a:lnTo>
                    <a:pt x="208006" y="341229"/>
                  </a:lnTo>
                  <a:lnTo>
                    <a:pt x="242125" y="301857"/>
                  </a:lnTo>
                  <a:lnTo>
                    <a:pt x="275636" y="256074"/>
                  </a:lnTo>
                  <a:lnTo>
                    <a:pt x="307771" y="203437"/>
                  </a:lnTo>
                  <a:lnTo>
                    <a:pt x="337762" y="143507"/>
                  </a:lnTo>
                  <a:lnTo>
                    <a:pt x="364843" y="75842"/>
                  </a:lnTo>
                  <a:lnTo>
                    <a:pt x="388245" y="0"/>
                  </a:lnTo>
                  <a:lnTo>
                    <a:pt x="345566" y="213394"/>
                  </a:lnTo>
                  <a:lnTo>
                    <a:pt x="292627" y="333939"/>
                  </a:lnTo>
                  <a:lnTo>
                    <a:pt x="194585" y="406108"/>
                  </a:lnTo>
                  <a:lnTo>
                    <a:pt x="16599" y="474372"/>
                  </a:lnTo>
                  <a:close/>
                </a:path>
                <a:path w="388620" h="480059">
                  <a:moveTo>
                    <a:pt x="0" y="479914"/>
                  </a:moveTo>
                  <a:lnTo>
                    <a:pt x="5604" y="478154"/>
                  </a:lnTo>
                  <a:lnTo>
                    <a:pt x="11151" y="476305"/>
                  </a:lnTo>
                  <a:lnTo>
                    <a:pt x="16599" y="474372"/>
                  </a:lnTo>
                  <a:lnTo>
                    <a:pt x="6009" y="478338"/>
                  </a:lnTo>
                  <a:lnTo>
                    <a:pt x="0" y="479914"/>
                  </a:lnTo>
                  <a:close/>
                </a:path>
              </a:pathLst>
            </a:custGeom>
            <a:solidFill>
              <a:srgbClr val="D0D9FA"/>
            </a:solidFill>
          </p:spPr>
          <p:txBody>
            <a:bodyPr wrap="square" lIns="0" tIns="0" rIns="0" bIns="0" rtlCol="0"/>
            <a:lstStyle/>
            <a:p>
              <a:endParaRPr/>
            </a:p>
          </p:txBody>
        </p:sp>
        <p:sp>
          <p:nvSpPr>
            <p:cNvPr id="25" name="object 25"/>
            <p:cNvSpPr/>
            <p:nvPr/>
          </p:nvSpPr>
          <p:spPr>
            <a:xfrm>
              <a:off x="7612519" y="639314"/>
              <a:ext cx="825267" cy="938267"/>
            </a:xfrm>
            <a:prstGeom prst="rect">
              <a:avLst/>
            </a:prstGeom>
            <a:blipFill>
              <a:blip r:embed="rId11" cstate="print"/>
              <a:stretch>
                <a:fillRect/>
              </a:stretch>
            </a:blipFill>
          </p:spPr>
          <p:txBody>
            <a:bodyPr wrap="square" lIns="0" tIns="0" rIns="0" bIns="0" rtlCol="0"/>
            <a:lstStyle/>
            <a:p>
              <a:endParaRPr/>
            </a:p>
          </p:txBody>
        </p:sp>
        <p:sp>
          <p:nvSpPr>
            <p:cNvPr id="26" name="object 26"/>
            <p:cNvSpPr/>
            <p:nvPr/>
          </p:nvSpPr>
          <p:spPr>
            <a:xfrm>
              <a:off x="7631633" y="662279"/>
              <a:ext cx="381000" cy="314325"/>
            </a:xfrm>
            <a:custGeom>
              <a:avLst/>
              <a:gdLst/>
              <a:ahLst/>
              <a:cxnLst/>
              <a:rect l="l" t="t" r="r" b="b"/>
              <a:pathLst>
                <a:path w="381000" h="314325">
                  <a:moveTo>
                    <a:pt x="271843" y="61214"/>
                  </a:moveTo>
                  <a:lnTo>
                    <a:pt x="268058" y="53276"/>
                  </a:lnTo>
                  <a:lnTo>
                    <a:pt x="263309" y="51587"/>
                  </a:lnTo>
                  <a:lnTo>
                    <a:pt x="35839" y="159524"/>
                  </a:lnTo>
                  <a:lnTo>
                    <a:pt x="5257" y="193598"/>
                  </a:lnTo>
                  <a:lnTo>
                    <a:pt x="825" y="233819"/>
                  </a:lnTo>
                  <a:lnTo>
                    <a:pt x="0" y="282562"/>
                  </a:lnTo>
                  <a:lnTo>
                    <a:pt x="495" y="306349"/>
                  </a:lnTo>
                  <a:lnTo>
                    <a:pt x="635" y="310654"/>
                  </a:lnTo>
                  <a:lnTo>
                    <a:pt x="4178" y="314032"/>
                  </a:lnTo>
                  <a:lnTo>
                    <a:pt x="8445" y="314032"/>
                  </a:lnTo>
                  <a:lnTo>
                    <a:pt x="13119" y="313880"/>
                  </a:lnTo>
                  <a:lnTo>
                    <a:pt x="16560" y="310210"/>
                  </a:lnTo>
                  <a:lnTo>
                    <a:pt x="16408" y="305803"/>
                  </a:lnTo>
                  <a:lnTo>
                    <a:pt x="15925" y="282409"/>
                  </a:lnTo>
                  <a:lnTo>
                    <a:pt x="16738" y="234454"/>
                  </a:lnTo>
                  <a:lnTo>
                    <a:pt x="25412" y="188671"/>
                  </a:lnTo>
                  <a:lnTo>
                    <a:pt x="270154" y="65963"/>
                  </a:lnTo>
                  <a:lnTo>
                    <a:pt x="271843" y="61214"/>
                  </a:lnTo>
                  <a:close/>
                </a:path>
                <a:path w="381000" h="314325">
                  <a:moveTo>
                    <a:pt x="380580" y="9626"/>
                  </a:moveTo>
                  <a:lnTo>
                    <a:pt x="376809" y="1689"/>
                  </a:lnTo>
                  <a:lnTo>
                    <a:pt x="372059" y="0"/>
                  </a:lnTo>
                  <a:lnTo>
                    <a:pt x="285597" y="41021"/>
                  </a:lnTo>
                  <a:lnTo>
                    <a:pt x="283908" y="45770"/>
                  </a:lnTo>
                  <a:lnTo>
                    <a:pt x="287159" y="52603"/>
                  </a:lnTo>
                  <a:lnTo>
                    <a:pt x="290017" y="54279"/>
                  </a:lnTo>
                  <a:lnTo>
                    <a:pt x="294144" y="54279"/>
                  </a:lnTo>
                  <a:lnTo>
                    <a:pt x="295300" y="54038"/>
                  </a:lnTo>
                  <a:lnTo>
                    <a:pt x="378891" y="14363"/>
                  </a:lnTo>
                  <a:lnTo>
                    <a:pt x="380580" y="9626"/>
                  </a:lnTo>
                  <a:close/>
                </a:path>
              </a:pathLst>
            </a:custGeom>
            <a:solidFill>
              <a:srgbClr val="90B3FA"/>
            </a:solidFill>
          </p:spPr>
          <p:txBody>
            <a:bodyPr wrap="square" lIns="0" tIns="0" rIns="0" bIns="0" rtlCol="0"/>
            <a:lstStyle/>
            <a:p>
              <a:endParaRPr/>
            </a:p>
          </p:txBody>
        </p:sp>
        <p:sp>
          <p:nvSpPr>
            <p:cNvPr id="27" name="object 27"/>
            <p:cNvSpPr/>
            <p:nvPr/>
          </p:nvSpPr>
          <p:spPr>
            <a:xfrm>
              <a:off x="7693801" y="722915"/>
              <a:ext cx="744069" cy="771640"/>
            </a:xfrm>
            <a:prstGeom prst="rect">
              <a:avLst/>
            </a:prstGeom>
            <a:blipFill>
              <a:blip r:embed="rId12" cstate="print"/>
              <a:stretch>
                <a:fillRect/>
              </a:stretch>
            </a:blipFill>
          </p:spPr>
          <p:txBody>
            <a:bodyPr wrap="square" lIns="0" tIns="0" rIns="0" bIns="0" rtlCol="0"/>
            <a:lstStyle/>
            <a:p>
              <a:endParaRPr/>
            </a:p>
          </p:txBody>
        </p:sp>
        <p:sp>
          <p:nvSpPr>
            <p:cNvPr id="28" name="object 28"/>
            <p:cNvSpPr/>
            <p:nvPr/>
          </p:nvSpPr>
          <p:spPr>
            <a:xfrm>
              <a:off x="7931963" y="1058966"/>
              <a:ext cx="795497" cy="518352"/>
            </a:xfrm>
            <a:prstGeom prst="rect">
              <a:avLst/>
            </a:prstGeom>
            <a:blipFill>
              <a:blip r:embed="rId13" cstate="print"/>
              <a:stretch>
                <a:fillRect/>
              </a:stretch>
            </a:blipFill>
          </p:spPr>
          <p:txBody>
            <a:bodyPr wrap="square" lIns="0" tIns="0" rIns="0" bIns="0" rtlCol="0"/>
            <a:lstStyle/>
            <a:p>
              <a:endParaRPr/>
            </a:p>
          </p:txBody>
        </p:sp>
        <p:sp>
          <p:nvSpPr>
            <p:cNvPr id="29" name="object 29"/>
            <p:cNvSpPr/>
            <p:nvPr/>
          </p:nvSpPr>
          <p:spPr>
            <a:xfrm>
              <a:off x="8179973" y="1206606"/>
              <a:ext cx="212412" cy="209173"/>
            </a:xfrm>
            <a:prstGeom prst="rect">
              <a:avLst/>
            </a:prstGeom>
            <a:blipFill>
              <a:blip r:embed="rId14" cstate="print"/>
              <a:stretch>
                <a:fillRect/>
              </a:stretch>
            </a:blipFill>
          </p:spPr>
          <p:txBody>
            <a:bodyPr wrap="square" lIns="0" tIns="0" rIns="0" bIns="0" rtlCol="0"/>
            <a:lstStyle/>
            <a:p>
              <a:endParaRPr/>
            </a:p>
          </p:txBody>
        </p:sp>
        <p:sp>
          <p:nvSpPr>
            <p:cNvPr id="30" name="object 30"/>
            <p:cNvSpPr/>
            <p:nvPr/>
          </p:nvSpPr>
          <p:spPr>
            <a:xfrm>
              <a:off x="8389824" y="1018860"/>
              <a:ext cx="438024" cy="524272"/>
            </a:xfrm>
            <a:prstGeom prst="rect">
              <a:avLst/>
            </a:prstGeom>
            <a:blipFill>
              <a:blip r:embed="rId15" cstate="print"/>
              <a:stretch>
                <a:fillRect/>
              </a:stretch>
            </a:blipFill>
          </p:spPr>
          <p:txBody>
            <a:bodyPr wrap="square" lIns="0" tIns="0" rIns="0" bIns="0" rtlCol="0"/>
            <a:lstStyle/>
            <a:p>
              <a:endParaRPr/>
            </a:p>
          </p:txBody>
        </p:sp>
        <p:sp>
          <p:nvSpPr>
            <p:cNvPr id="31" name="object 31"/>
            <p:cNvSpPr/>
            <p:nvPr/>
          </p:nvSpPr>
          <p:spPr>
            <a:xfrm>
              <a:off x="8878976" y="1543205"/>
              <a:ext cx="214335" cy="64433"/>
            </a:xfrm>
            <a:prstGeom prst="rect">
              <a:avLst/>
            </a:prstGeom>
            <a:blipFill>
              <a:blip r:embed="rId16" cstate="print"/>
              <a:stretch>
                <a:fillRect/>
              </a:stretch>
            </a:blipFill>
          </p:spPr>
          <p:txBody>
            <a:bodyPr wrap="square" lIns="0" tIns="0" rIns="0" bIns="0" rtlCol="0"/>
            <a:lstStyle/>
            <a:p>
              <a:endParaRPr/>
            </a:p>
          </p:txBody>
        </p:sp>
        <p:sp>
          <p:nvSpPr>
            <p:cNvPr id="32" name="object 32"/>
            <p:cNvSpPr/>
            <p:nvPr/>
          </p:nvSpPr>
          <p:spPr>
            <a:xfrm>
              <a:off x="8878976" y="1536974"/>
              <a:ext cx="213360" cy="57150"/>
            </a:xfrm>
            <a:custGeom>
              <a:avLst/>
              <a:gdLst/>
              <a:ahLst/>
              <a:cxnLst/>
              <a:rect l="l" t="t" r="r" b="b"/>
              <a:pathLst>
                <a:path w="213359" h="57150">
                  <a:moveTo>
                    <a:pt x="107167" y="56787"/>
                  </a:moveTo>
                  <a:lnTo>
                    <a:pt x="65451" y="54556"/>
                  </a:lnTo>
                  <a:lnTo>
                    <a:pt x="31386" y="48471"/>
                  </a:lnTo>
                  <a:lnTo>
                    <a:pt x="8421" y="39447"/>
                  </a:lnTo>
                  <a:lnTo>
                    <a:pt x="0" y="28395"/>
                  </a:lnTo>
                  <a:lnTo>
                    <a:pt x="8421" y="17341"/>
                  </a:lnTo>
                  <a:lnTo>
                    <a:pt x="31386" y="8315"/>
                  </a:lnTo>
                  <a:lnTo>
                    <a:pt x="65451" y="2231"/>
                  </a:lnTo>
                  <a:lnTo>
                    <a:pt x="107167" y="0"/>
                  </a:lnTo>
                  <a:lnTo>
                    <a:pt x="148650" y="2330"/>
                  </a:lnTo>
                  <a:lnTo>
                    <a:pt x="182201" y="8634"/>
                  </a:lnTo>
                  <a:lnTo>
                    <a:pt x="204654" y="17878"/>
                  </a:lnTo>
                  <a:lnTo>
                    <a:pt x="212841" y="29032"/>
                  </a:lnTo>
                  <a:lnTo>
                    <a:pt x="204654" y="39983"/>
                  </a:lnTo>
                  <a:lnTo>
                    <a:pt x="182201" y="48789"/>
                  </a:lnTo>
                  <a:lnTo>
                    <a:pt x="148650" y="54655"/>
                  </a:lnTo>
                  <a:lnTo>
                    <a:pt x="107167" y="56787"/>
                  </a:lnTo>
                  <a:close/>
                </a:path>
              </a:pathLst>
            </a:custGeom>
            <a:solidFill>
              <a:srgbClr val="4041E2"/>
            </a:solidFill>
          </p:spPr>
          <p:txBody>
            <a:bodyPr wrap="square" lIns="0" tIns="0" rIns="0" bIns="0" rtlCol="0"/>
            <a:lstStyle/>
            <a:p>
              <a:endParaRPr/>
            </a:p>
          </p:txBody>
        </p:sp>
        <p:sp>
          <p:nvSpPr>
            <p:cNvPr id="33" name="object 33"/>
            <p:cNvSpPr/>
            <p:nvPr/>
          </p:nvSpPr>
          <p:spPr>
            <a:xfrm>
              <a:off x="8476772" y="1476030"/>
              <a:ext cx="572434" cy="175586"/>
            </a:xfrm>
            <a:prstGeom prst="rect">
              <a:avLst/>
            </a:prstGeom>
            <a:blipFill>
              <a:blip r:embed="rId17" cstate="print"/>
              <a:stretch>
                <a:fillRect/>
              </a:stretch>
            </a:blipFill>
          </p:spPr>
          <p:txBody>
            <a:bodyPr wrap="square" lIns="0" tIns="0" rIns="0" bIns="0" rtlCol="0"/>
            <a:lstStyle/>
            <a:p>
              <a:endParaRPr/>
            </a:p>
          </p:txBody>
        </p:sp>
      </p:grpSp>
      <p:sp>
        <p:nvSpPr>
          <p:cNvPr id="34" name="object 34"/>
          <p:cNvSpPr txBox="1"/>
          <p:nvPr/>
        </p:nvSpPr>
        <p:spPr>
          <a:xfrm>
            <a:off x="7276368" y="1654454"/>
            <a:ext cx="2305050" cy="366395"/>
          </a:xfrm>
          <a:prstGeom prst="rect">
            <a:avLst/>
          </a:prstGeom>
          <a:solidFill>
            <a:srgbClr val="FF8178"/>
          </a:solidFill>
        </p:spPr>
        <p:txBody>
          <a:bodyPr vert="horz" wrap="square" lIns="0" tIns="81280" rIns="0" bIns="0" rtlCol="0">
            <a:spAutoFit/>
          </a:bodyPr>
          <a:lstStyle/>
          <a:p>
            <a:pPr marL="97155">
              <a:lnSpc>
                <a:spcPct val="100000"/>
              </a:lnSpc>
              <a:spcBef>
                <a:spcPts val="640"/>
              </a:spcBef>
            </a:pPr>
            <a:r>
              <a:rPr sz="1300" b="1" spc="75" dirty="0">
                <a:solidFill>
                  <a:srgbClr val="FFFFFF"/>
                </a:solidFill>
                <a:latin typeface="Arial"/>
                <a:cs typeface="Arial"/>
              </a:rPr>
              <a:t>Santé </a:t>
            </a:r>
            <a:r>
              <a:rPr sz="1300" b="1" spc="40" dirty="0">
                <a:solidFill>
                  <a:srgbClr val="FFFFFF"/>
                </a:solidFill>
                <a:latin typeface="Arial"/>
                <a:cs typeface="Arial"/>
              </a:rPr>
              <a:t>Sécurité </a:t>
            </a:r>
            <a:r>
              <a:rPr sz="1300" b="1" spc="110" dirty="0">
                <a:solidFill>
                  <a:srgbClr val="FFFFFF"/>
                </a:solidFill>
                <a:latin typeface="Arial"/>
                <a:cs typeface="Arial"/>
              </a:rPr>
              <a:t>au</a:t>
            </a:r>
            <a:r>
              <a:rPr sz="1300" b="1" spc="-160" dirty="0">
                <a:solidFill>
                  <a:srgbClr val="FFFFFF"/>
                </a:solidFill>
                <a:latin typeface="Arial"/>
                <a:cs typeface="Arial"/>
              </a:rPr>
              <a:t> </a:t>
            </a:r>
            <a:r>
              <a:rPr sz="1300" b="1" spc="95" dirty="0">
                <a:solidFill>
                  <a:srgbClr val="FFFFFF"/>
                </a:solidFill>
                <a:latin typeface="Arial"/>
                <a:cs typeface="Arial"/>
              </a:rPr>
              <a:t>travail</a:t>
            </a:r>
            <a:endParaRPr sz="1300">
              <a:latin typeface="Arial"/>
              <a:cs typeface="Arial"/>
            </a:endParaRPr>
          </a:p>
        </p:txBody>
      </p:sp>
      <p:grpSp>
        <p:nvGrpSpPr>
          <p:cNvPr id="35" name="object 35"/>
          <p:cNvGrpSpPr/>
          <p:nvPr/>
        </p:nvGrpSpPr>
        <p:grpSpPr>
          <a:xfrm>
            <a:off x="568176" y="4350494"/>
            <a:ext cx="2151380" cy="2150745"/>
            <a:chOff x="568176" y="4350494"/>
            <a:chExt cx="2151380" cy="2150745"/>
          </a:xfrm>
        </p:grpSpPr>
        <p:sp>
          <p:nvSpPr>
            <p:cNvPr id="36" name="object 36"/>
            <p:cNvSpPr/>
            <p:nvPr/>
          </p:nvSpPr>
          <p:spPr>
            <a:xfrm>
              <a:off x="679578" y="4500328"/>
              <a:ext cx="519430" cy="483234"/>
            </a:xfrm>
            <a:custGeom>
              <a:avLst/>
              <a:gdLst/>
              <a:ahLst/>
              <a:cxnLst/>
              <a:rect l="l" t="t" r="r" b="b"/>
              <a:pathLst>
                <a:path w="519430" h="483235">
                  <a:moveTo>
                    <a:pt x="487934" y="482821"/>
                  </a:moveTo>
                  <a:lnTo>
                    <a:pt x="481992" y="482821"/>
                  </a:lnTo>
                  <a:lnTo>
                    <a:pt x="472274" y="481519"/>
                  </a:lnTo>
                  <a:lnTo>
                    <a:pt x="463249" y="477732"/>
                  </a:lnTo>
                  <a:lnTo>
                    <a:pt x="455447" y="471637"/>
                  </a:lnTo>
                  <a:lnTo>
                    <a:pt x="449396" y="463409"/>
                  </a:lnTo>
                  <a:lnTo>
                    <a:pt x="259469" y="113398"/>
                  </a:lnTo>
                  <a:lnTo>
                    <a:pt x="69543" y="463409"/>
                  </a:lnTo>
                  <a:lnTo>
                    <a:pt x="60119" y="474703"/>
                  </a:lnTo>
                  <a:lnTo>
                    <a:pt x="47504" y="481299"/>
                  </a:lnTo>
                  <a:lnTo>
                    <a:pt x="33340" y="482680"/>
                  </a:lnTo>
                  <a:lnTo>
                    <a:pt x="19272" y="478329"/>
                  </a:lnTo>
                  <a:lnTo>
                    <a:pt x="7977" y="468845"/>
                  </a:lnTo>
                  <a:lnTo>
                    <a:pt x="1380" y="456237"/>
                  </a:lnTo>
                  <a:lnTo>
                    <a:pt x="0" y="442107"/>
                  </a:lnTo>
                  <a:lnTo>
                    <a:pt x="4350" y="428058"/>
                  </a:lnTo>
                  <a:lnTo>
                    <a:pt x="226873" y="17927"/>
                  </a:lnTo>
                  <a:lnTo>
                    <a:pt x="240686" y="4481"/>
                  </a:lnTo>
                  <a:lnTo>
                    <a:pt x="259469" y="0"/>
                  </a:lnTo>
                  <a:lnTo>
                    <a:pt x="278252" y="4481"/>
                  </a:lnTo>
                  <a:lnTo>
                    <a:pt x="292065" y="17927"/>
                  </a:lnTo>
                  <a:lnTo>
                    <a:pt x="514588" y="428058"/>
                  </a:lnTo>
                  <a:lnTo>
                    <a:pt x="518938" y="442107"/>
                  </a:lnTo>
                  <a:lnTo>
                    <a:pt x="517557" y="456237"/>
                  </a:lnTo>
                  <a:lnTo>
                    <a:pt x="510962" y="468845"/>
                  </a:lnTo>
                  <a:lnTo>
                    <a:pt x="499668" y="478329"/>
                  </a:lnTo>
                  <a:lnTo>
                    <a:pt x="494016" y="481371"/>
                  </a:lnTo>
                  <a:lnTo>
                    <a:pt x="487934" y="482821"/>
                  </a:lnTo>
                  <a:close/>
                </a:path>
              </a:pathLst>
            </a:custGeom>
            <a:solidFill>
              <a:srgbClr val="DDECF9"/>
            </a:solidFill>
          </p:spPr>
          <p:txBody>
            <a:bodyPr wrap="square" lIns="0" tIns="0" rIns="0" bIns="0" rtlCol="0"/>
            <a:lstStyle/>
            <a:p>
              <a:endParaRPr/>
            </a:p>
          </p:txBody>
        </p:sp>
        <p:sp>
          <p:nvSpPr>
            <p:cNvPr id="37" name="object 37"/>
            <p:cNvSpPr/>
            <p:nvPr/>
          </p:nvSpPr>
          <p:spPr>
            <a:xfrm>
              <a:off x="568176" y="4498843"/>
              <a:ext cx="964565" cy="74295"/>
            </a:xfrm>
            <a:custGeom>
              <a:avLst/>
              <a:gdLst/>
              <a:ahLst/>
              <a:cxnLst/>
              <a:rect l="l" t="t" r="r" b="b"/>
              <a:pathLst>
                <a:path w="964565" h="74295">
                  <a:moveTo>
                    <a:pt x="927178" y="74174"/>
                  </a:moveTo>
                  <a:lnTo>
                    <a:pt x="37087" y="74174"/>
                  </a:lnTo>
                  <a:lnTo>
                    <a:pt x="22674" y="71251"/>
                  </a:lnTo>
                  <a:lnTo>
                    <a:pt x="10883" y="63290"/>
                  </a:lnTo>
                  <a:lnTo>
                    <a:pt x="2922" y="51499"/>
                  </a:lnTo>
                  <a:lnTo>
                    <a:pt x="0" y="37087"/>
                  </a:lnTo>
                  <a:lnTo>
                    <a:pt x="2922" y="22674"/>
                  </a:lnTo>
                  <a:lnTo>
                    <a:pt x="10883" y="10883"/>
                  </a:lnTo>
                  <a:lnTo>
                    <a:pt x="22674" y="2922"/>
                  </a:lnTo>
                  <a:lnTo>
                    <a:pt x="37087" y="0"/>
                  </a:lnTo>
                  <a:lnTo>
                    <a:pt x="927178" y="0"/>
                  </a:lnTo>
                  <a:lnTo>
                    <a:pt x="941591" y="2922"/>
                  </a:lnTo>
                  <a:lnTo>
                    <a:pt x="953382" y="10883"/>
                  </a:lnTo>
                  <a:lnTo>
                    <a:pt x="961343" y="22674"/>
                  </a:lnTo>
                  <a:lnTo>
                    <a:pt x="964265" y="37087"/>
                  </a:lnTo>
                  <a:lnTo>
                    <a:pt x="961343" y="51499"/>
                  </a:lnTo>
                  <a:lnTo>
                    <a:pt x="953382" y="63290"/>
                  </a:lnTo>
                  <a:lnTo>
                    <a:pt x="941591" y="71251"/>
                  </a:lnTo>
                  <a:lnTo>
                    <a:pt x="927178" y="74174"/>
                  </a:lnTo>
                  <a:close/>
                </a:path>
              </a:pathLst>
            </a:custGeom>
            <a:solidFill>
              <a:srgbClr val="DE8E2F"/>
            </a:solidFill>
          </p:spPr>
          <p:txBody>
            <a:bodyPr wrap="square" lIns="0" tIns="0" rIns="0" bIns="0" rtlCol="0"/>
            <a:lstStyle/>
            <a:p>
              <a:endParaRPr/>
            </a:p>
          </p:txBody>
        </p:sp>
        <p:sp>
          <p:nvSpPr>
            <p:cNvPr id="38" name="object 38"/>
            <p:cNvSpPr/>
            <p:nvPr/>
          </p:nvSpPr>
          <p:spPr>
            <a:xfrm>
              <a:off x="2088891" y="4500328"/>
              <a:ext cx="519430" cy="483234"/>
            </a:xfrm>
            <a:custGeom>
              <a:avLst/>
              <a:gdLst/>
              <a:ahLst/>
              <a:cxnLst/>
              <a:rect l="l" t="t" r="r" b="b"/>
              <a:pathLst>
                <a:path w="519430" h="483235">
                  <a:moveTo>
                    <a:pt x="487933" y="482821"/>
                  </a:moveTo>
                  <a:lnTo>
                    <a:pt x="481991" y="482821"/>
                  </a:lnTo>
                  <a:lnTo>
                    <a:pt x="472273" y="481519"/>
                  </a:lnTo>
                  <a:lnTo>
                    <a:pt x="463248" y="477732"/>
                  </a:lnTo>
                  <a:lnTo>
                    <a:pt x="455446" y="471637"/>
                  </a:lnTo>
                  <a:lnTo>
                    <a:pt x="449395" y="463409"/>
                  </a:lnTo>
                  <a:lnTo>
                    <a:pt x="259468" y="113398"/>
                  </a:lnTo>
                  <a:lnTo>
                    <a:pt x="69541" y="463409"/>
                  </a:lnTo>
                  <a:lnTo>
                    <a:pt x="60118" y="474703"/>
                  </a:lnTo>
                  <a:lnTo>
                    <a:pt x="47503" y="481299"/>
                  </a:lnTo>
                  <a:lnTo>
                    <a:pt x="33339" y="482680"/>
                  </a:lnTo>
                  <a:lnTo>
                    <a:pt x="19270" y="478329"/>
                  </a:lnTo>
                  <a:lnTo>
                    <a:pt x="7976" y="468845"/>
                  </a:lnTo>
                  <a:lnTo>
                    <a:pt x="1380" y="456237"/>
                  </a:lnTo>
                  <a:lnTo>
                    <a:pt x="0" y="442107"/>
                  </a:lnTo>
                  <a:lnTo>
                    <a:pt x="4350" y="428058"/>
                  </a:lnTo>
                  <a:lnTo>
                    <a:pt x="226873" y="17927"/>
                  </a:lnTo>
                  <a:lnTo>
                    <a:pt x="240686" y="4481"/>
                  </a:lnTo>
                  <a:lnTo>
                    <a:pt x="259468" y="0"/>
                  </a:lnTo>
                  <a:lnTo>
                    <a:pt x="278251" y="4481"/>
                  </a:lnTo>
                  <a:lnTo>
                    <a:pt x="292064" y="17927"/>
                  </a:lnTo>
                  <a:lnTo>
                    <a:pt x="514587" y="428058"/>
                  </a:lnTo>
                  <a:lnTo>
                    <a:pt x="518937" y="442107"/>
                  </a:lnTo>
                  <a:lnTo>
                    <a:pt x="517557" y="456237"/>
                  </a:lnTo>
                  <a:lnTo>
                    <a:pt x="510961" y="468845"/>
                  </a:lnTo>
                  <a:lnTo>
                    <a:pt x="499667" y="478329"/>
                  </a:lnTo>
                  <a:lnTo>
                    <a:pt x="494015" y="481371"/>
                  </a:lnTo>
                  <a:lnTo>
                    <a:pt x="487933" y="482821"/>
                  </a:lnTo>
                  <a:close/>
                </a:path>
              </a:pathLst>
            </a:custGeom>
            <a:solidFill>
              <a:srgbClr val="DDECF9"/>
            </a:solidFill>
          </p:spPr>
          <p:txBody>
            <a:bodyPr wrap="square" lIns="0" tIns="0" rIns="0" bIns="0" rtlCol="0"/>
            <a:lstStyle/>
            <a:p>
              <a:endParaRPr/>
            </a:p>
          </p:txBody>
        </p:sp>
        <p:sp>
          <p:nvSpPr>
            <p:cNvPr id="39" name="object 39"/>
            <p:cNvSpPr/>
            <p:nvPr/>
          </p:nvSpPr>
          <p:spPr>
            <a:xfrm>
              <a:off x="1532432" y="4498847"/>
              <a:ext cx="1186815" cy="927735"/>
            </a:xfrm>
            <a:custGeom>
              <a:avLst/>
              <a:gdLst/>
              <a:ahLst/>
              <a:cxnLst/>
              <a:rect l="l" t="t" r="r" b="b"/>
              <a:pathLst>
                <a:path w="1186814" h="927735">
                  <a:moveTo>
                    <a:pt x="222529" y="148348"/>
                  </a:moveTo>
                  <a:lnTo>
                    <a:pt x="0" y="148348"/>
                  </a:lnTo>
                  <a:lnTo>
                    <a:pt x="0" y="927176"/>
                  </a:lnTo>
                  <a:lnTo>
                    <a:pt x="222529" y="927176"/>
                  </a:lnTo>
                  <a:lnTo>
                    <a:pt x="222529" y="148348"/>
                  </a:lnTo>
                  <a:close/>
                </a:path>
                <a:path w="1186814" h="927735">
                  <a:moveTo>
                    <a:pt x="1186789" y="37084"/>
                  </a:moveTo>
                  <a:lnTo>
                    <a:pt x="1183868" y="22682"/>
                  </a:lnTo>
                  <a:lnTo>
                    <a:pt x="1175905" y="10883"/>
                  </a:lnTo>
                  <a:lnTo>
                    <a:pt x="1164120" y="2921"/>
                  </a:lnTo>
                  <a:lnTo>
                    <a:pt x="1149705" y="0"/>
                  </a:lnTo>
                  <a:lnTo>
                    <a:pt x="259613" y="0"/>
                  </a:lnTo>
                  <a:lnTo>
                    <a:pt x="245198" y="2921"/>
                  </a:lnTo>
                  <a:lnTo>
                    <a:pt x="233413" y="10883"/>
                  </a:lnTo>
                  <a:lnTo>
                    <a:pt x="225450" y="22682"/>
                  </a:lnTo>
                  <a:lnTo>
                    <a:pt x="222529" y="37084"/>
                  </a:lnTo>
                  <a:lnTo>
                    <a:pt x="225450" y="51498"/>
                  </a:lnTo>
                  <a:lnTo>
                    <a:pt x="233413" y="63296"/>
                  </a:lnTo>
                  <a:lnTo>
                    <a:pt x="245198" y="71259"/>
                  </a:lnTo>
                  <a:lnTo>
                    <a:pt x="259613" y="74180"/>
                  </a:lnTo>
                  <a:lnTo>
                    <a:pt x="1149705" y="74180"/>
                  </a:lnTo>
                  <a:lnTo>
                    <a:pt x="1164120" y="71259"/>
                  </a:lnTo>
                  <a:lnTo>
                    <a:pt x="1175905" y="63296"/>
                  </a:lnTo>
                  <a:lnTo>
                    <a:pt x="1183868" y="51498"/>
                  </a:lnTo>
                  <a:lnTo>
                    <a:pt x="1186789" y="37084"/>
                  </a:lnTo>
                  <a:close/>
                </a:path>
              </a:pathLst>
            </a:custGeom>
            <a:solidFill>
              <a:srgbClr val="DE8E2F"/>
            </a:solidFill>
          </p:spPr>
          <p:txBody>
            <a:bodyPr wrap="square" lIns="0" tIns="0" rIns="0" bIns="0" rtlCol="0"/>
            <a:lstStyle/>
            <a:p>
              <a:endParaRPr/>
            </a:p>
          </p:txBody>
        </p:sp>
        <p:sp>
          <p:nvSpPr>
            <p:cNvPr id="40" name="object 40"/>
            <p:cNvSpPr/>
            <p:nvPr/>
          </p:nvSpPr>
          <p:spPr>
            <a:xfrm>
              <a:off x="716525" y="5351847"/>
              <a:ext cx="1595120" cy="1144905"/>
            </a:xfrm>
            <a:custGeom>
              <a:avLst/>
              <a:gdLst/>
              <a:ahLst/>
              <a:cxnLst/>
              <a:rect l="l" t="t" r="r" b="b"/>
              <a:pathLst>
                <a:path w="1595120" h="1144904">
                  <a:moveTo>
                    <a:pt x="1169695" y="1144487"/>
                  </a:moveTo>
                  <a:lnTo>
                    <a:pt x="1125943" y="1130000"/>
                  </a:lnTo>
                  <a:lnTo>
                    <a:pt x="984693" y="1026561"/>
                  </a:lnTo>
                  <a:lnTo>
                    <a:pt x="362756" y="692776"/>
                  </a:lnTo>
                  <a:lnTo>
                    <a:pt x="318587" y="657863"/>
                  </a:lnTo>
                  <a:lnTo>
                    <a:pt x="268568" y="628824"/>
                  </a:lnTo>
                  <a:lnTo>
                    <a:pt x="215739" y="605218"/>
                  </a:lnTo>
                  <a:lnTo>
                    <a:pt x="163138" y="586604"/>
                  </a:lnTo>
                  <a:lnTo>
                    <a:pt x="113803" y="572542"/>
                  </a:lnTo>
                  <a:lnTo>
                    <a:pt x="70773" y="562590"/>
                  </a:lnTo>
                  <a:lnTo>
                    <a:pt x="37087" y="556307"/>
                  </a:lnTo>
                  <a:lnTo>
                    <a:pt x="0" y="148348"/>
                  </a:lnTo>
                  <a:lnTo>
                    <a:pt x="329003" y="148348"/>
                  </a:lnTo>
                  <a:lnTo>
                    <a:pt x="347877" y="146763"/>
                  </a:lnTo>
                  <a:lnTo>
                    <a:pt x="366017" y="142082"/>
                  </a:lnTo>
                  <a:lnTo>
                    <a:pt x="383071" y="134412"/>
                  </a:lnTo>
                  <a:lnTo>
                    <a:pt x="398686" y="123863"/>
                  </a:lnTo>
                  <a:lnTo>
                    <a:pt x="424652" y="103682"/>
                  </a:lnTo>
                  <a:lnTo>
                    <a:pt x="457824" y="80808"/>
                  </a:lnTo>
                  <a:lnTo>
                    <a:pt x="497429" y="57353"/>
                  </a:lnTo>
                  <a:lnTo>
                    <a:pt x="542690" y="35431"/>
                  </a:lnTo>
                  <a:lnTo>
                    <a:pt x="592832" y="17156"/>
                  </a:lnTo>
                  <a:lnTo>
                    <a:pt x="647079" y="4641"/>
                  </a:lnTo>
                  <a:lnTo>
                    <a:pt x="704655" y="0"/>
                  </a:lnTo>
                  <a:lnTo>
                    <a:pt x="758005" y="1091"/>
                  </a:lnTo>
                  <a:lnTo>
                    <a:pt x="804725" y="4056"/>
                  </a:lnTo>
                  <a:lnTo>
                    <a:pt x="844981" y="8434"/>
                  </a:lnTo>
                  <a:lnTo>
                    <a:pt x="878935" y="13763"/>
                  </a:lnTo>
                  <a:lnTo>
                    <a:pt x="1112614" y="222522"/>
                  </a:lnTo>
                  <a:lnTo>
                    <a:pt x="1556937" y="572243"/>
                  </a:lnTo>
                  <a:lnTo>
                    <a:pt x="1573356" y="587573"/>
                  </a:lnTo>
                  <a:lnTo>
                    <a:pt x="1585185" y="605781"/>
                  </a:lnTo>
                  <a:lnTo>
                    <a:pt x="1592343" y="625945"/>
                  </a:lnTo>
                  <a:lnTo>
                    <a:pt x="1594747" y="647141"/>
                  </a:lnTo>
                  <a:lnTo>
                    <a:pt x="1592162" y="668827"/>
                  </a:lnTo>
                  <a:lnTo>
                    <a:pt x="1571400" y="708666"/>
                  </a:lnTo>
                  <a:lnTo>
                    <a:pt x="1537959" y="732905"/>
                  </a:lnTo>
                  <a:lnTo>
                    <a:pt x="1514451" y="738891"/>
                  </a:lnTo>
                  <a:lnTo>
                    <a:pt x="1489952" y="738411"/>
                  </a:lnTo>
                  <a:lnTo>
                    <a:pt x="1466022" y="731845"/>
                  </a:lnTo>
                  <a:lnTo>
                    <a:pt x="1444225" y="719576"/>
                  </a:lnTo>
                  <a:lnTo>
                    <a:pt x="1477255" y="743627"/>
                  </a:lnTo>
                  <a:lnTo>
                    <a:pt x="1510238" y="788466"/>
                  </a:lnTo>
                  <a:lnTo>
                    <a:pt x="1515095" y="823620"/>
                  </a:lnTo>
                  <a:lnTo>
                    <a:pt x="1512532" y="840962"/>
                  </a:lnTo>
                  <a:lnTo>
                    <a:pt x="1489139" y="882986"/>
                  </a:lnTo>
                  <a:lnTo>
                    <a:pt x="1450463" y="906842"/>
                  </a:lnTo>
                  <a:lnTo>
                    <a:pt x="1422206" y="911242"/>
                  </a:lnTo>
                  <a:lnTo>
                    <a:pt x="1408050" y="910128"/>
                  </a:lnTo>
                  <a:lnTo>
                    <a:pt x="1394045" y="906788"/>
                  </a:lnTo>
                  <a:lnTo>
                    <a:pt x="1380502" y="901219"/>
                  </a:lnTo>
                  <a:lnTo>
                    <a:pt x="1367733" y="893422"/>
                  </a:lnTo>
                  <a:lnTo>
                    <a:pt x="1337744" y="871548"/>
                  </a:lnTo>
                  <a:lnTo>
                    <a:pt x="1352470" y="884794"/>
                  </a:lnTo>
                  <a:lnTo>
                    <a:pt x="1363731" y="900269"/>
                  </a:lnTo>
                  <a:lnTo>
                    <a:pt x="1371379" y="917427"/>
                  </a:lnTo>
                  <a:lnTo>
                    <a:pt x="1375265" y="935727"/>
                  </a:lnTo>
                  <a:lnTo>
                    <a:pt x="1375664" y="952737"/>
                  </a:lnTo>
                  <a:lnTo>
                    <a:pt x="1372912" y="969572"/>
                  </a:lnTo>
                  <a:lnTo>
                    <a:pt x="1349151" y="1011023"/>
                  </a:lnTo>
                  <a:lnTo>
                    <a:pt x="1309552" y="1035312"/>
                  </a:lnTo>
                  <a:lnTo>
                    <a:pt x="1283130" y="1039163"/>
                  </a:lnTo>
                  <a:lnTo>
                    <a:pt x="1268786" y="1038045"/>
                  </a:lnTo>
                  <a:lnTo>
                    <a:pt x="1254661" y="1034673"/>
                  </a:lnTo>
                  <a:lnTo>
                    <a:pt x="1241079" y="1029018"/>
                  </a:lnTo>
                  <a:lnTo>
                    <a:pt x="1228367" y="1021053"/>
                  </a:lnTo>
                  <a:lnTo>
                    <a:pt x="1213447" y="1010190"/>
                  </a:lnTo>
                  <a:lnTo>
                    <a:pt x="1226511" y="1022452"/>
                  </a:lnTo>
                  <a:lnTo>
                    <a:pt x="1236046" y="1037010"/>
                  </a:lnTo>
                  <a:lnTo>
                    <a:pt x="1241886" y="1053116"/>
                  </a:lnTo>
                  <a:lnTo>
                    <a:pt x="1243869" y="1071470"/>
                  </a:lnTo>
                  <a:lnTo>
                    <a:pt x="1242808" y="1082481"/>
                  </a:lnTo>
                  <a:lnTo>
                    <a:pt x="1217262" y="1127005"/>
                  </a:lnTo>
                  <a:lnTo>
                    <a:pt x="1186600" y="1142499"/>
                  </a:lnTo>
                  <a:lnTo>
                    <a:pt x="1169695" y="1144487"/>
                  </a:lnTo>
                  <a:close/>
                </a:path>
              </a:pathLst>
            </a:custGeom>
            <a:solidFill>
              <a:srgbClr val="E3AE8E"/>
            </a:solidFill>
          </p:spPr>
          <p:txBody>
            <a:bodyPr wrap="square" lIns="0" tIns="0" rIns="0" bIns="0" rtlCol="0"/>
            <a:lstStyle/>
            <a:p>
              <a:endParaRPr/>
            </a:p>
          </p:txBody>
        </p:sp>
        <p:sp>
          <p:nvSpPr>
            <p:cNvPr id="41" name="object 41"/>
            <p:cNvSpPr/>
            <p:nvPr/>
          </p:nvSpPr>
          <p:spPr>
            <a:xfrm>
              <a:off x="1042695" y="5314771"/>
              <a:ext cx="1528445" cy="1186180"/>
            </a:xfrm>
            <a:custGeom>
              <a:avLst/>
              <a:gdLst/>
              <a:ahLst/>
              <a:cxnLst/>
              <a:rect l="l" t="t" r="r" b="b"/>
              <a:pathLst>
                <a:path w="1528445" h="1186179">
                  <a:moveTo>
                    <a:pt x="431076" y="780351"/>
                  </a:moveTo>
                  <a:lnTo>
                    <a:pt x="429387" y="744855"/>
                  </a:lnTo>
                  <a:lnTo>
                    <a:pt x="414515" y="712609"/>
                  </a:lnTo>
                  <a:lnTo>
                    <a:pt x="387464" y="687705"/>
                  </a:lnTo>
                  <a:lnTo>
                    <a:pt x="352831" y="675170"/>
                  </a:lnTo>
                  <a:lnTo>
                    <a:pt x="317322" y="676871"/>
                  </a:lnTo>
                  <a:lnTo>
                    <a:pt x="285051" y="691769"/>
                  </a:lnTo>
                  <a:lnTo>
                    <a:pt x="260121" y="718845"/>
                  </a:lnTo>
                  <a:lnTo>
                    <a:pt x="241261" y="749960"/>
                  </a:lnTo>
                  <a:lnTo>
                    <a:pt x="253530" y="716026"/>
                  </a:lnTo>
                  <a:lnTo>
                    <a:pt x="251802" y="680516"/>
                  </a:lnTo>
                  <a:lnTo>
                    <a:pt x="236855" y="648220"/>
                  </a:lnTo>
                  <a:lnTo>
                    <a:pt x="209702" y="623227"/>
                  </a:lnTo>
                  <a:lnTo>
                    <a:pt x="175056" y="610768"/>
                  </a:lnTo>
                  <a:lnTo>
                    <a:pt x="139496" y="612470"/>
                  </a:lnTo>
                  <a:lnTo>
                    <a:pt x="107162" y="627392"/>
                  </a:lnTo>
                  <a:lnTo>
                    <a:pt x="82219" y="654519"/>
                  </a:lnTo>
                  <a:lnTo>
                    <a:pt x="12534" y="770128"/>
                  </a:lnTo>
                  <a:lnTo>
                    <a:pt x="0" y="804735"/>
                  </a:lnTo>
                  <a:lnTo>
                    <a:pt x="1727" y="840193"/>
                  </a:lnTo>
                  <a:lnTo>
                    <a:pt x="16675" y="872426"/>
                  </a:lnTo>
                  <a:lnTo>
                    <a:pt x="43827" y="897331"/>
                  </a:lnTo>
                  <a:lnTo>
                    <a:pt x="78447" y="909802"/>
                  </a:lnTo>
                  <a:lnTo>
                    <a:pt x="113944" y="908100"/>
                  </a:lnTo>
                  <a:lnTo>
                    <a:pt x="146177" y="893241"/>
                  </a:lnTo>
                  <a:lnTo>
                    <a:pt x="170840" y="866368"/>
                  </a:lnTo>
                  <a:lnTo>
                    <a:pt x="158546" y="900582"/>
                  </a:lnTo>
                  <a:lnTo>
                    <a:pt x="160248" y="936078"/>
                  </a:lnTo>
                  <a:lnTo>
                    <a:pt x="175120" y="968324"/>
                  </a:lnTo>
                  <a:lnTo>
                    <a:pt x="202171" y="993228"/>
                  </a:lnTo>
                  <a:lnTo>
                    <a:pt x="236791" y="1005763"/>
                  </a:lnTo>
                  <a:lnTo>
                    <a:pt x="272300" y="1004062"/>
                  </a:lnTo>
                  <a:lnTo>
                    <a:pt x="304584" y="989164"/>
                  </a:lnTo>
                  <a:lnTo>
                    <a:pt x="329514" y="962088"/>
                  </a:lnTo>
                  <a:lnTo>
                    <a:pt x="418604" y="815047"/>
                  </a:lnTo>
                  <a:lnTo>
                    <a:pt x="431076" y="780351"/>
                  </a:lnTo>
                  <a:close/>
                </a:path>
                <a:path w="1528445" h="1186179">
                  <a:moveTo>
                    <a:pt x="685203" y="1007948"/>
                  </a:moveTo>
                  <a:lnTo>
                    <a:pt x="683844" y="979551"/>
                  </a:lnTo>
                  <a:lnTo>
                    <a:pt x="671931" y="953744"/>
                  </a:lnTo>
                  <a:lnTo>
                    <a:pt x="650252" y="933843"/>
                  </a:lnTo>
                  <a:lnTo>
                    <a:pt x="622528" y="923823"/>
                  </a:lnTo>
                  <a:lnTo>
                    <a:pt x="594118" y="925169"/>
                  </a:lnTo>
                  <a:lnTo>
                    <a:pt x="568325" y="937082"/>
                  </a:lnTo>
                  <a:lnTo>
                    <a:pt x="548411" y="958761"/>
                  </a:lnTo>
                  <a:lnTo>
                    <a:pt x="557974" y="942962"/>
                  </a:lnTo>
                  <a:lnTo>
                    <a:pt x="570445" y="908278"/>
                  </a:lnTo>
                  <a:lnTo>
                    <a:pt x="568731" y="872756"/>
                  </a:lnTo>
                  <a:lnTo>
                    <a:pt x="553821" y="840473"/>
                  </a:lnTo>
                  <a:lnTo>
                    <a:pt x="526681" y="815479"/>
                  </a:lnTo>
                  <a:lnTo>
                    <a:pt x="492074" y="803033"/>
                  </a:lnTo>
                  <a:lnTo>
                    <a:pt x="456615" y="804773"/>
                  </a:lnTo>
                  <a:lnTo>
                    <a:pt x="424395" y="819696"/>
                  </a:lnTo>
                  <a:lnTo>
                    <a:pt x="399491" y="846772"/>
                  </a:lnTo>
                  <a:lnTo>
                    <a:pt x="329514" y="962088"/>
                  </a:lnTo>
                  <a:lnTo>
                    <a:pt x="317042" y="996708"/>
                  </a:lnTo>
                  <a:lnTo>
                    <a:pt x="318757" y="1032230"/>
                  </a:lnTo>
                  <a:lnTo>
                    <a:pt x="333667" y="1064501"/>
                  </a:lnTo>
                  <a:lnTo>
                    <a:pt x="360807" y="1089431"/>
                  </a:lnTo>
                  <a:lnTo>
                    <a:pt x="395414" y="1101966"/>
                  </a:lnTo>
                  <a:lnTo>
                    <a:pt x="430885" y="1100264"/>
                  </a:lnTo>
                  <a:lnTo>
                    <a:pt x="463156" y="1085354"/>
                  </a:lnTo>
                  <a:lnTo>
                    <a:pt x="487768" y="1058684"/>
                  </a:lnTo>
                  <a:lnTo>
                    <a:pt x="478434" y="1074077"/>
                  </a:lnTo>
                  <a:lnTo>
                    <a:pt x="468503" y="1101801"/>
                  </a:lnTo>
                  <a:lnTo>
                    <a:pt x="469874" y="1130223"/>
                  </a:lnTo>
                  <a:lnTo>
                    <a:pt x="481761" y="1156068"/>
                  </a:lnTo>
                  <a:lnTo>
                    <a:pt x="503364" y="1176058"/>
                  </a:lnTo>
                  <a:lnTo>
                    <a:pt x="531088" y="1186002"/>
                  </a:lnTo>
                  <a:lnTo>
                    <a:pt x="559511" y="1184630"/>
                  </a:lnTo>
                  <a:lnTo>
                    <a:pt x="585355" y="1172743"/>
                  </a:lnTo>
                  <a:lnTo>
                    <a:pt x="605345" y="1151140"/>
                  </a:lnTo>
                  <a:lnTo>
                    <a:pt x="675182" y="1035685"/>
                  </a:lnTo>
                  <a:lnTo>
                    <a:pt x="685203" y="1007948"/>
                  </a:lnTo>
                  <a:close/>
                </a:path>
                <a:path w="1528445" h="1186179">
                  <a:moveTo>
                    <a:pt x="1528178" y="148348"/>
                  </a:moveTo>
                  <a:lnTo>
                    <a:pt x="1024458" y="148348"/>
                  </a:lnTo>
                  <a:lnTo>
                    <a:pt x="1015898" y="147853"/>
                  </a:lnTo>
                  <a:lnTo>
                    <a:pt x="1007478" y="146392"/>
                  </a:lnTo>
                  <a:lnTo>
                    <a:pt x="999324" y="143941"/>
                  </a:lnTo>
                  <a:lnTo>
                    <a:pt x="991577" y="140525"/>
                  </a:lnTo>
                  <a:lnTo>
                    <a:pt x="747471" y="17818"/>
                  </a:lnTo>
                  <a:lnTo>
                    <a:pt x="729818" y="10020"/>
                  </a:lnTo>
                  <a:lnTo>
                    <a:pt x="711377" y="4445"/>
                  </a:lnTo>
                  <a:lnTo>
                    <a:pt x="692353" y="1104"/>
                  </a:lnTo>
                  <a:lnTo>
                    <a:pt x="672998" y="0"/>
                  </a:lnTo>
                  <a:lnTo>
                    <a:pt x="639038" y="3479"/>
                  </a:lnTo>
                  <a:lnTo>
                    <a:pt x="577418" y="29946"/>
                  </a:lnTo>
                  <a:lnTo>
                    <a:pt x="328498" y="286981"/>
                  </a:lnTo>
                  <a:lnTo>
                    <a:pt x="305777" y="333552"/>
                  </a:lnTo>
                  <a:lnTo>
                    <a:pt x="304304" y="350443"/>
                  </a:lnTo>
                  <a:lnTo>
                    <a:pt x="306705" y="371652"/>
                  </a:lnTo>
                  <a:lnTo>
                    <a:pt x="325691" y="410311"/>
                  </a:lnTo>
                  <a:lnTo>
                    <a:pt x="372732" y="441299"/>
                  </a:lnTo>
                  <a:lnTo>
                    <a:pt x="405676" y="444792"/>
                  </a:lnTo>
                  <a:lnTo>
                    <a:pt x="437705" y="436702"/>
                  </a:lnTo>
                  <a:lnTo>
                    <a:pt x="465543" y="417220"/>
                  </a:lnTo>
                  <a:lnTo>
                    <a:pt x="653300" y="242951"/>
                  </a:lnTo>
                  <a:lnTo>
                    <a:pt x="663892" y="236004"/>
                  </a:lnTo>
                  <a:lnTo>
                    <a:pt x="675932" y="233070"/>
                  </a:lnTo>
                  <a:lnTo>
                    <a:pt x="688263" y="234238"/>
                  </a:lnTo>
                  <a:lnTo>
                    <a:pt x="699655" y="239610"/>
                  </a:lnTo>
                  <a:lnTo>
                    <a:pt x="1235113" y="613092"/>
                  </a:lnTo>
                  <a:lnTo>
                    <a:pt x="1264640" y="597954"/>
                  </a:lnTo>
                  <a:lnTo>
                    <a:pt x="1300759" y="583653"/>
                  </a:lnTo>
                  <a:lnTo>
                    <a:pt x="1347724" y="571246"/>
                  </a:lnTo>
                  <a:lnTo>
                    <a:pt x="1409763" y="561771"/>
                  </a:lnTo>
                  <a:lnTo>
                    <a:pt x="1491094" y="556298"/>
                  </a:lnTo>
                  <a:lnTo>
                    <a:pt x="1528178" y="148348"/>
                  </a:lnTo>
                  <a:close/>
                </a:path>
              </a:pathLst>
            </a:custGeom>
            <a:solidFill>
              <a:srgbClr val="99604F"/>
            </a:solidFill>
          </p:spPr>
          <p:txBody>
            <a:bodyPr wrap="square" lIns="0" tIns="0" rIns="0" bIns="0" rtlCol="0"/>
            <a:lstStyle/>
            <a:p>
              <a:endParaRPr/>
            </a:p>
          </p:txBody>
        </p:sp>
        <p:sp>
          <p:nvSpPr>
            <p:cNvPr id="42" name="object 42"/>
            <p:cNvSpPr/>
            <p:nvPr/>
          </p:nvSpPr>
          <p:spPr>
            <a:xfrm>
              <a:off x="568172" y="5388939"/>
              <a:ext cx="2151380" cy="593725"/>
            </a:xfrm>
            <a:custGeom>
              <a:avLst/>
              <a:gdLst/>
              <a:ahLst/>
              <a:cxnLst/>
              <a:rect l="l" t="t" r="r" b="b"/>
              <a:pathLst>
                <a:path w="2151380" h="593725">
                  <a:moveTo>
                    <a:pt x="185432" y="74180"/>
                  </a:moveTo>
                  <a:lnTo>
                    <a:pt x="182511" y="59766"/>
                  </a:lnTo>
                  <a:lnTo>
                    <a:pt x="174548" y="47967"/>
                  </a:lnTo>
                  <a:lnTo>
                    <a:pt x="162763" y="40005"/>
                  </a:lnTo>
                  <a:lnTo>
                    <a:pt x="148348" y="37084"/>
                  </a:lnTo>
                  <a:lnTo>
                    <a:pt x="37084" y="37084"/>
                  </a:lnTo>
                  <a:lnTo>
                    <a:pt x="22669" y="40005"/>
                  </a:lnTo>
                  <a:lnTo>
                    <a:pt x="10883" y="47967"/>
                  </a:lnTo>
                  <a:lnTo>
                    <a:pt x="2921" y="59766"/>
                  </a:lnTo>
                  <a:lnTo>
                    <a:pt x="0" y="74180"/>
                  </a:lnTo>
                  <a:lnTo>
                    <a:pt x="0" y="556310"/>
                  </a:lnTo>
                  <a:lnTo>
                    <a:pt x="2921" y="570725"/>
                  </a:lnTo>
                  <a:lnTo>
                    <a:pt x="10883" y="582510"/>
                  </a:lnTo>
                  <a:lnTo>
                    <a:pt x="22669" y="590473"/>
                  </a:lnTo>
                  <a:lnTo>
                    <a:pt x="37084" y="593394"/>
                  </a:lnTo>
                  <a:lnTo>
                    <a:pt x="148348" y="593394"/>
                  </a:lnTo>
                  <a:lnTo>
                    <a:pt x="162763" y="590473"/>
                  </a:lnTo>
                  <a:lnTo>
                    <a:pt x="174548" y="582510"/>
                  </a:lnTo>
                  <a:lnTo>
                    <a:pt x="182511" y="570725"/>
                  </a:lnTo>
                  <a:lnTo>
                    <a:pt x="185432" y="556310"/>
                  </a:lnTo>
                  <a:lnTo>
                    <a:pt x="185432" y="74180"/>
                  </a:lnTo>
                  <a:close/>
                </a:path>
                <a:path w="2151380" h="593725">
                  <a:moveTo>
                    <a:pt x="2151049" y="37084"/>
                  </a:moveTo>
                  <a:lnTo>
                    <a:pt x="2148128" y="22669"/>
                  </a:lnTo>
                  <a:lnTo>
                    <a:pt x="2140166" y="10883"/>
                  </a:lnTo>
                  <a:lnTo>
                    <a:pt x="2128380" y="2921"/>
                  </a:lnTo>
                  <a:lnTo>
                    <a:pt x="2113965" y="0"/>
                  </a:lnTo>
                  <a:lnTo>
                    <a:pt x="2002701" y="0"/>
                  </a:lnTo>
                  <a:lnTo>
                    <a:pt x="1988286" y="2921"/>
                  </a:lnTo>
                  <a:lnTo>
                    <a:pt x="1976501" y="10883"/>
                  </a:lnTo>
                  <a:lnTo>
                    <a:pt x="1968538" y="22669"/>
                  </a:lnTo>
                  <a:lnTo>
                    <a:pt x="1965617" y="37084"/>
                  </a:lnTo>
                  <a:lnTo>
                    <a:pt x="1965617" y="519226"/>
                  </a:lnTo>
                  <a:lnTo>
                    <a:pt x="1968538" y="533628"/>
                  </a:lnTo>
                  <a:lnTo>
                    <a:pt x="1976501" y="545426"/>
                  </a:lnTo>
                  <a:lnTo>
                    <a:pt x="1988286" y="553389"/>
                  </a:lnTo>
                  <a:lnTo>
                    <a:pt x="2002701" y="556310"/>
                  </a:lnTo>
                  <a:lnTo>
                    <a:pt x="2113965" y="556310"/>
                  </a:lnTo>
                  <a:lnTo>
                    <a:pt x="2128380" y="553389"/>
                  </a:lnTo>
                  <a:lnTo>
                    <a:pt x="2140166" y="545426"/>
                  </a:lnTo>
                  <a:lnTo>
                    <a:pt x="2148128" y="533628"/>
                  </a:lnTo>
                  <a:lnTo>
                    <a:pt x="2151049" y="519226"/>
                  </a:lnTo>
                  <a:lnTo>
                    <a:pt x="2151049" y="37084"/>
                  </a:lnTo>
                  <a:close/>
                </a:path>
              </a:pathLst>
            </a:custGeom>
            <a:solidFill>
              <a:srgbClr val="DDECF9"/>
            </a:solidFill>
          </p:spPr>
          <p:txBody>
            <a:bodyPr wrap="square" lIns="0" tIns="0" rIns="0" bIns="0" rtlCol="0"/>
            <a:lstStyle/>
            <a:p>
              <a:endParaRPr/>
            </a:p>
          </p:txBody>
        </p:sp>
        <p:sp>
          <p:nvSpPr>
            <p:cNvPr id="43" name="object 43"/>
            <p:cNvSpPr/>
            <p:nvPr/>
          </p:nvSpPr>
          <p:spPr>
            <a:xfrm>
              <a:off x="679437" y="4350498"/>
              <a:ext cx="1929130" cy="853440"/>
            </a:xfrm>
            <a:custGeom>
              <a:avLst/>
              <a:gdLst/>
              <a:ahLst/>
              <a:cxnLst/>
              <a:rect l="l" t="t" r="r" b="b"/>
              <a:pathLst>
                <a:path w="1929130" h="853439">
                  <a:moveTo>
                    <a:pt x="519214" y="593394"/>
                  </a:moveTo>
                  <a:lnTo>
                    <a:pt x="0" y="593394"/>
                  </a:lnTo>
                  <a:lnTo>
                    <a:pt x="0" y="741743"/>
                  </a:lnTo>
                  <a:lnTo>
                    <a:pt x="8737" y="785050"/>
                  </a:lnTo>
                  <a:lnTo>
                    <a:pt x="32588" y="820407"/>
                  </a:lnTo>
                  <a:lnTo>
                    <a:pt x="67957" y="844257"/>
                  </a:lnTo>
                  <a:lnTo>
                    <a:pt x="111252" y="853008"/>
                  </a:lnTo>
                  <a:lnTo>
                    <a:pt x="407949" y="853008"/>
                  </a:lnTo>
                  <a:lnTo>
                    <a:pt x="451256" y="844257"/>
                  </a:lnTo>
                  <a:lnTo>
                    <a:pt x="486613" y="820407"/>
                  </a:lnTo>
                  <a:lnTo>
                    <a:pt x="510463" y="785050"/>
                  </a:lnTo>
                  <a:lnTo>
                    <a:pt x="519214" y="741743"/>
                  </a:lnTo>
                  <a:lnTo>
                    <a:pt x="519214" y="593394"/>
                  </a:lnTo>
                  <a:close/>
                </a:path>
                <a:path w="1929130" h="853439">
                  <a:moveTo>
                    <a:pt x="1149692" y="185432"/>
                  </a:moveTo>
                  <a:lnTo>
                    <a:pt x="1143076" y="136131"/>
                  </a:lnTo>
                  <a:lnTo>
                    <a:pt x="1124381" y="91833"/>
                  </a:lnTo>
                  <a:lnTo>
                    <a:pt x="1095387" y="54305"/>
                  </a:lnTo>
                  <a:lnTo>
                    <a:pt x="1057859" y="25311"/>
                  </a:lnTo>
                  <a:lnTo>
                    <a:pt x="1013561" y="6629"/>
                  </a:lnTo>
                  <a:lnTo>
                    <a:pt x="964260" y="0"/>
                  </a:lnTo>
                  <a:lnTo>
                    <a:pt x="914958" y="6629"/>
                  </a:lnTo>
                  <a:lnTo>
                    <a:pt x="870661" y="25311"/>
                  </a:lnTo>
                  <a:lnTo>
                    <a:pt x="833132" y="54305"/>
                  </a:lnTo>
                  <a:lnTo>
                    <a:pt x="804138" y="91833"/>
                  </a:lnTo>
                  <a:lnTo>
                    <a:pt x="785444" y="136131"/>
                  </a:lnTo>
                  <a:lnTo>
                    <a:pt x="778827" y="185432"/>
                  </a:lnTo>
                  <a:lnTo>
                    <a:pt x="785444" y="234734"/>
                  </a:lnTo>
                  <a:lnTo>
                    <a:pt x="804138" y="279031"/>
                  </a:lnTo>
                  <a:lnTo>
                    <a:pt x="833132" y="316560"/>
                  </a:lnTo>
                  <a:lnTo>
                    <a:pt x="870661" y="345554"/>
                  </a:lnTo>
                  <a:lnTo>
                    <a:pt x="914958" y="364248"/>
                  </a:lnTo>
                  <a:lnTo>
                    <a:pt x="964260" y="370878"/>
                  </a:lnTo>
                  <a:lnTo>
                    <a:pt x="1013561" y="364248"/>
                  </a:lnTo>
                  <a:lnTo>
                    <a:pt x="1057859" y="345554"/>
                  </a:lnTo>
                  <a:lnTo>
                    <a:pt x="1095387" y="316560"/>
                  </a:lnTo>
                  <a:lnTo>
                    <a:pt x="1124381" y="279031"/>
                  </a:lnTo>
                  <a:lnTo>
                    <a:pt x="1143076" y="234734"/>
                  </a:lnTo>
                  <a:lnTo>
                    <a:pt x="1149692" y="185432"/>
                  </a:lnTo>
                  <a:close/>
                </a:path>
                <a:path w="1929130" h="853439">
                  <a:moveTo>
                    <a:pt x="1928520" y="593394"/>
                  </a:moveTo>
                  <a:lnTo>
                    <a:pt x="1409306" y="593394"/>
                  </a:lnTo>
                  <a:lnTo>
                    <a:pt x="1409306" y="741743"/>
                  </a:lnTo>
                  <a:lnTo>
                    <a:pt x="1418056" y="785050"/>
                  </a:lnTo>
                  <a:lnTo>
                    <a:pt x="1441907" y="820407"/>
                  </a:lnTo>
                  <a:lnTo>
                    <a:pt x="1477264" y="844257"/>
                  </a:lnTo>
                  <a:lnTo>
                    <a:pt x="1520571" y="853008"/>
                  </a:lnTo>
                  <a:lnTo>
                    <a:pt x="1817268" y="853008"/>
                  </a:lnTo>
                  <a:lnTo>
                    <a:pt x="1860562" y="844257"/>
                  </a:lnTo>
                  <a:lnTo>
                    <a:pt x="1895932" y="820407"/>
                  </a:lnTo>
                  <a:lnTo>
                    <a:pt x="1919782" y="785050"/>
                  </a:lnTo>
                  <a:lnTo>
                    <a:pt x="1928520" y="741743"/>
                  </a:lnTo>
                  <a:lnTo>
                    <a:pt x="1928520" y="593394"/>
                  </a:lnTo>
                  <a:close/>
                </a:path>
              </a:pathLst>
            </a:custGeom>
            <a:solidFill>
              <a:srgbClr val="F7A53F"/>
            </a:solidFill>
          </p:spPr>
          <p:txBody>
            <a:bodyPr wrap="square" lIns="0" tIns="0" rIns="0" bIns="0" rtlCol="0"/>
            <a:lstStyle/>
            <a:p>
              <a:endParaRPr/>
            </a:p>
          </p:txBody>
        </p:sp>
        <p:sp>
          <p:nvSpPr>
            <p:cNvPr id="44" name="object 44"/>
            <p:cNvSpPr/>
            <p:nvPr/>
          </p:nvSpPr>
          <p:spPr>
            <a:xfrm>
              <a:off x="1829767" y="6279654"/>
              <a:ext cx="204801" cy="143663"/>
            </a:xfrm>
            <a:prstGeom prst="rect">
              <a:avLst/>
            </a:prstGeom>
            <a:blipFill>
              <a:blip r:embed="rId18" cstate="print"/>
              <a:stretch>
                <a:fillRect/>
              </a:stretch>
            </a:blipFill>
          </p:spPr>
          <p:txBody>
            <a:bodyPr wrap="square" lIns="0" tIns="0" rIns="0" bIns="0" rtlCol="0"/>
            <a:lstStyle/>
            <a:p>
              <a:endParaRPr/>
            </a:p>
          </p:txBody>
        </p:sp>
        <p:sp>
          <p:nvSpPr>
            <p:cNvPr id="45" name="object 45"/>
            <p:cNvSpPr/>
            <p:nvPr/>
          </p:nvSpPr>
          <p:spPr>
            <a:xfrm>
              <a:off x="1891270" y="6094173"/>
              <a:ext cx="285115" cy="193675"/>
            </a:xfrm>
            <a:custGeom>
              <a:avLst/>
              <a:gdLst/>
              <a:ahLst/>
              <a:cxnLst/>
              <a:rect l="l" t="t" r="r" b="b"/>
              <a:pathLst>
                <a:path w="285114" h="193675">
                  <a:moveTo>
                    <a:pt x="200520" y="193401"/>
                  </a:moveTo>
                  <a:lnTo>
                    <a:pt x="15374" y="67360"/>
                  </a:lnTo>
                  <a:lnTo>
                    <a:pt x="5222" y="56633"/>
                  </a:lnTo>
                  <a:lnTo>
                    <a:pt x="0" y="43366"/>
                  </a:lnTo>
                  <a:lnTo>
                    <a:pt x="74" y="29203"/>
                  </a:lnTo>
                  <a:lnTo>
                    <a:pt x="5812" y="15787"/>
                  </a:lnTo>
                  <a:lnTo>
                    <a:pt x="16293" y="5382"/>
                  </a:lnTo>
                  <a:lnTo>
                    <a:pt x="29463" y="15"/>
                  </a:lnTo>
                  <a:lnTo>
                    <a:pt x="43666" y="0"/>
                  </a:lnTo>
                  <a:lnTo>
                    <a:pt x="57245" y="5647"/>
                  </a:lnTo>
                  <a:lnTo>
                    <a:pt x="284548" y="161094"/>
                  </a:lnTo>
                  <a:lnTo>
                    <a:pt x="275718" y="164516"/>
                  </a:lnTo>
                  <a:lnTo>
                    <a:pt x="233305" y="167803"/>
                  </a:lnTo>
                  <a:lnTo>
                    <a:pt x="192988" y="151096"/>
                  </a:lnTo>
                  <a:lnTo>
                    <a:pt x="162999" y="129222"/>
                  </a:lnTo>
                  <a:lnTo>
                    <a:pt x="177725" y="142469"/>
                  </a:lnTo>
                  <a:lnTo>
                    <a:pt x="188986" y="157943"/>
                  </a:lnTo>
                  <a:lnTo>
                    <a:pt x="196634" y="175101"/>
                  </a:lnTo>
                  <a:lnTo>
                    <a:pt x="200520" y="193401"/>
                  </a:lnTo>
                  <a:close/>
                </a:path>
              </a:pathLst>
            </a:custGeom>
            <a:solidFill>
              <a:srgbClr val="D09981"/>
            </a:solidFill>
          </p:spPr>
          <p:txBody>
            <a:bodyPr wrap="square" lIns="0" tIns="0" rIns="0" bIns="0" rtlCol="0"/>
            <a:lstStyle/>
            <a:p>
              <a:endParaRPr/>
            </a:p>
          </p:txBody>
        </p:sp>
        <p:sp>
          <p:nvSpPr>
            <p:cNvPr id="46" name="object 46"/>
            <p:cNvSpPr/>
            <p:nvPr/>
          </p:nvSpPr>
          <p:spPr>
            <a:xfrm>
              <a:off x="2015158" y="5955096"/>
              <a:ext cx="239326" cy="202962"/>
            </a:xfrm>
            <a:prstGeom prst="rect">
              <a:avLst/>
            </a:prstGeom>
            <a:blipFill>
              <a:blip r:embed="rId19" cstate="print"/>
              <a:stretch>
                <a:fillRect/>
              </a:stretch>
            </a:blipFill>
          </p:spPr>
          <p:txBody>
            <a:bodyPr wrap="square" lIns="0" tIns="0" rIns="0" bIns="0" rtlCol="0"/>
            <a:lstStyle/>
            <a:p>
              <a:endParaRPr/>
            </a:p>
          </p:txBody>
        </p:sp>
      </p:gr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583679"/>
            <a:ext cx="9753600" cy="733425"/>
            <a:chOff x="0" y="6583679"/>
            <a:chExt cx="9753600" cy="733425"/>
          </a:xfrm>
        </p:grpSpPr>
        <p:sp>
          <p:nvSpPr>
            <p:cNvPr id="3" name="object 3"/>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9DCB91">
                <a:alpha val="67839"/>
              </a:srgbClr>
            </a:solidFill>
          </p:spPr>
          <p:txBody>
            <a:bodyPr wrap="square" lIns="0" tIns="0" rIns="0" bIns="0" rtlCol="0"/>
            <a:lstStyle/>
            <a:p>
              <a:endParaRPr/>
            </a:p>
          </p:txBody>
        </p:sp>
        <p:sp>
          <p:nvSpPr>
            <p:cNvPr id="4" name="object 4"/>
            <p:cNvSpPr/>
            <p:nvPr/>
          </p:nvSpPr>
          <p:spPr>
            <a:xfrm>
              <a:off x="197669" y="6744095"/>
              <a:ext cx="981074" cy="361949"/>
            </a:xfrm>
            <a:prstGeom prst="rect">
              <a:avLst/>
            </a:prstGeom>
            <a:blipFill>
              <a:blip r:embed="rId4"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185444" y="347344"/>
            <a:ext cx="4545965" cy="1397000"/>
          </a:xfrm>
          <a:prstGeom prst="rect">
            <a:avLst/>
          </a:prstGeom>
        </p:spPr>
        <p:txBody>
          <a:bodyPr vert="horz" wrap="square" lIns="0" tIns="12700" rIns="0" bIns="0" rtlCol="0">
            <a:spAutoFit/>
          </a:bodyPr>
          <a:lstStyle/>
          <a:p>
            <a:pPr marL="12700" marR="5080">
              <a:lnSpc>
                <a:spcPct val="100000"/>
              </a:lnSpc>
              <a:spcBef>
                <a:spcPts val="100"/>
              </a:spcBef>
            </a:pPr>
            <a:r>
              <a:rPr sz="4500" spc="-75" dirty="0">
                <a:solidFill>
                  <a:srgbClr val="78BDBC"/>
                </a:solidFill>
              </a:rPr>
              <a:t>DEMARCHE</a:t>
            </a:r>
            <a:r>
              <a:rPr sz="4500" spc="-365" dirty="0">
                <a:solidFill>
                  <a:srgbClr val="78BDBC"/>
                </a:solidFill>
              </a:rPr>
              <a:t> </a:t>
            </a:r>
            <a:r>
              <a:rPr sz="4500" spc="-40" dirty="0">
                <a:solidFill>
                  <a:srgbClr val="78BDBC"/>
                </a:solidFill>
              </a:rPr>
              <a:t>DE  </a:t>
            </a:r>
            <a:r>
              <a:rPr sz="4500" spc="-229" dirty="0">
                <a:solidFill>
                  <a:srgbClr val="78BDBC"/>
                </a:solidFill>
              </a:rPr>
              <a:t>PRÉVENTION</a:t>
            </a:r>
            <a:endParaRPr sz="4500"/>
          </a:p>
        </p:txBody>
      </p:sp>
      <p:grpSp>
        <p:nvGrpSpPr>
          <p:cNvPr id="6" name="object 6"/>
          <p:cNvGrpSpPr/>
          <p:nvPr/>
        </p:nvGrpSpPr>
        <p:grpSpPr>
          <a:xfrm>
            <a:off x="7612519" y="180822"/>
            <a:ext cx="1488440" cy="1471295"/>
            <a:chOff x="7612519" y="180822"/>
            <a:chExt cx="1488440" cy="1471295"/>
          </a:xfrm>
        </p:grpSpPr>
        <p:sp>
          <p:nvSpPr>
            <p:cNvPr id="7" name="object 7"/>
            <p:cNvSpPr/>
            <p:nvPr/>
          </p:nvSpPr>
          <p:spPr>
            <a:xfrm>
              <a:off x="7615825" y="180822"/>
              <a:ext cx="1485102" cy="145128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14817" y="307136"/>
              <a:ext cx="473709" cy="1148715"/>
            </a:xfrm>
            <a:custGeom>
              <a:avLst/>
              <a:gdLst/>
              <a:ahLst/>
              <a:cxnLst/>
              <a:rect l="l" t="t" r="r" b="b"/>
              <a:pathLst>
                <a:path w="473709" h="1148715">
                  <a:moveTo>
                    <a:pt x="473710" y="1096530"/>
                  </a:moveTo>
                  <a:lnTo>
                    <a:pt x="132270" y="1096530"/>
                  </a:lnTo>
                  <a:lnTo>
                    <a:pt x="132270" y="859015"/>
                  </a:lnTo>
                  <a:lnTo>
                    <a:pt x="421868" y="859015"/>
                  </a:lnTo>
                  <a:lnTo>
                    <a:pt x="421868" y="842937"/>
                  </a:lnTo>
                  <a:lnTo>
                    <a:pt x="132270" y="842937"/>
                  </a:lnTo>
                  <a:lnTo>
                    <a:pt x="132270" y="739355"/>
                  </a:lnTo>
                  <a:lnTo>
                    <a:pt x="421868" y="739355"/>
                  </a:lnTo>
                  <a:lnTo>
                    <a:pt x="421868" y="687565"/>
                  </a:lnTo>
                  <a:lnTo>
                    <a:pt x="132270" y="687565"/>
                  </a:lnTo>
                  <a:lnTo>
                    <a:pt x="132270" y="589343"/>
                  </a:lnTo>
                  <a:lnTo>
                    <a:pt x="421868" y="589343"/>
                  </a:lnTo>
                  <a:lnTo>
                    <a:pt x="421868" y="571487"/>
                  </a:lnTo>
                  <a:lnTo>
                    <a:pt x="132270" y="571487"/>
                  </a:lnTo>
                  <a:lnTo>
                    <a:pt x="132270" y="473252"/>
                  </a:lnTo>
                  <a:lnTo>
                    <a:pt x="421868" y="473252"/>
                  </a:lnTo>
                  <a:lnTo>
                    <a:pt x="421868" y="423252"/>
                  </a:lnTo>
                  <a:lnTo>
                    <a:pt x="132270" y="423252"/>
                  </a:lnTo>
                  <a:lnTo>
                    <a:pt x="132270" y="34505"/>
                  </a:lnTo>
                  <a:lnTo>
                    <a:pt x="131203" y="21475"/>
                  </a:lnTo>
                  <a:lnTo>
                    <a:pt x="128104" y="10464"/>
                  </a:lnTo>
                  <a:lnTo>
                    <a:pt x="123190" y="2844"/>
                  </a:lnTo>
                  <a:lnTo>
                    <a:pt x="116649" y="0"/>
                  </a:lnTo>
                  <a:lnTo>
                    <a:pt x="22669" y="0"/>
                  </a:lnTo>
                  <a:lnTo>
                    <a:pt x="15278" y="2844"/>
                  </a:lnTo>
                  <a:lnTo>
                    <a:pt x="8356" y="10464"/>
                  </a:lnTo>
                  <a:lnTo>
                    <a:pt x="2921" y="21475"/>
                  </a:lnTo>
                  <a:lnTo>
                    <a:pt x="0" y="34505"/>
                  </a:lnTo>
                  <a:lnTo>
                    <a:pt x="0" y="1096530"/>
                  </a:lnTo>
                  <a:lnTo>
                    <a:pt x="0" y="1119428"/>
                  </a:lnTo>
                  <a:lnTo>
                    <a:pt x="0" y="1127785"/>
                  </a:lnTo>
                  <a:lnTo>
                    <a:pt x="1612" y="1135786"/>
                  </a:lnTo>
                  <a:lnTo>
                    <a:pt x="6019" y="1142314"/>
                  </a:lnTo>
                  <a:lnTo>
                    <a:pt x="12547" y="1146721"/>
                  </a:lnTo>
                  <a:lnTo>
                    <a:pt x="20548" y="1148334"/>
                  </a:lnTo>
                  <a:lnTo>
                    <a:pt x="468566" y="1148334"/>
                  </a:lnTo>
                  <a:lnTo>
                    <a:pt x="473710" y="1140294"/>
                  </a:lnTo>
                  <a:lnTo>
                    <a:pt x="473710" y="1096530"/>
                  </a:lnTo>
                  <a:close/>
                </a:path>
              </a:pathLst>
            </a:custGeom>
            <a:solidFill>
              <a:srgbClr val="90B3FA"/>
            </a:solidFill>
          </p:spPr>
          <p:txBody>
            <a:bodyPr wrap="square" lIns="0" tIns="0" rIns="0" bIns="0" rtlCol="0"/>
            <a:lstStyle/>
            <a:p>
              <a:endParaRPr/>
            </a:p>
          </p:txBody>
        </p:sp>
        <p:sp>
          <p:nvSpPr>
            <p:cNvPr id="9" name="object 9"/>
            <p:cNvSpPr/>
            <p:nvPr/>
          </p:nvSpPr>
          <p:spPr>
            <a:xfrm>
              <a:off x="8620177" y="237471"/>
              <a:ext cx="117986" cy="87506"/>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8958036" y="405342"/>
              <a:ext cx="130810" cy="1018540"/>
            </a:xfrm>
            <a:custGeom>
              <a:avLst/>
              <a:gdLst/>
              <a:ahLst/>
              <a:cxnLst/>
              <a:rect l="l" t="t" r="r" b="b"/>
              <a:pathLst>
                <a:path w="130809" h="1018540">
                  <a:moveTo>
                    <a:pt x="130500" y="1017969"/>
                  </a:moveTo>
                  <a:lnTo>
                    <a:pt x="6935" y="1017969"/>
                  </a:lnTo>
                  <a:lnTo>
                    <a:pt x="0" y="1011534"/>
                  </a:lnTo>
                  <a:lnTo>
                    <a:pt x="0" y="31034"/>
                  </a:lnTo>
                  <a:lnTo>
                    <a:pt x="2035" y="19326"/>
                  </a:lnTo>
                  <a:lnTo>
                    <a:pt x="7241" y="9420"/>
                  </a:lnTo>
                  <a:lnTo>
                    <a:pt x="14267" y="2562"/>
                  </a:lnTo>
                  <a:lnTo>
                    <a:pt x="21762" y="0"/>
                  </a:lnTo>
                  <a:lnTo>
                    <a:pt x="115741" y="0"/>
                  </a:lnTo>
                  <a:lnTo>
                    <a:pt x="122144" y="2562"/>
                  </a:lnTo>
                  <a:lnTo>
                    <a:pt x="126762" y="9420"/>
                  </a:lnTo>
                  <a:lnTo>
                    <a:pt x="129559" y="19326"/>
                  </a:lnTo>
                  <a:lnTo>
                    <a:pt x="130500" y="31034"/>
                  </a:lnTo>
                  <a:lnTo>
                    <a:pt x="130500" y="1017969"/>
                  </a:lnTo>
                  <a:close/>
                </a:path>
              </a:pathLst>
            </a:custGeom>
            <a:solidFill>
              <a:srgbClr val="90B3FA"/>
            </a:solidFill>
          </p:spPr>
          <p:txBody>
            <a:bodyPr wrap="square" lIns="0" tIns="0" rIns="0" bIns="0" rtlCol="0"/>
            <a:lstStyle/>
            <a:p>
              <a:endParaRPr/>
            </a:p>
          </p:txBody>
        </p:sp>
        <p:sp>
          <p:nvSpPr>
            <p:cNvPr id="11" name="object 11"/>
            <p:cNvSpPr/>
            <p:nvPr/>
          </p:nvSpPr>
          <p:spPr>
            <a:xfrm>
              <a:off x="8961606" y="317835"/>
              <a:ext cx="117991" cy="112517"/>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8418185" y="267833"/>
              <a:ext cx="137645" cy="10179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7629843" y="264273"/>
              <a:ext cx="939165" cy="1184275"/>
            </a:xfrm>
            <a:custGeom>
              <a:avLst/>
              <a:gdLst/>
              <a:ahLst/>
              <a:cxnLst/>
              <a:rect l="l" t="t" r="r" b="b"/>
              <a:pathLst>
                <a:path w="939165" h="1184275">
                  <a:moveTo>
                    <a:pt x="938872" y="882230"/>
                  </a:moveTo>
                  <a:lnTo>
                    <a:pt x="936701" y="878890"/>
                  </a:lnTo>
                  <a:lnTo>
                    <a:pt x="936701" y="109105"/>
                  </a:lnTo>
                  <a:lnTo>
                    <a:pt x="935939" y="100076"/>
                  </a:lnTo>
                  <a:lnTo>
                    <a:pt x="933399" y="92621"/>
                  </a:lnTo>
                  <a:lnTo>
                    <a:pt x="928763" y="87579"/>
                  </a:lnTo>
                  <a:lnTo>
                    <a:pt x="921651" y="85712"/>
                  </a:lnTo>
                  <a:lnTo>
                    <a:pt x="812482" y="85712"/>
                  </a:lnTo>
                  <a:lnTo>
                    <a:pt x="803948" y="87579"/>
                  </a:lnTo>
                  <a:lnTo>
                    <a:pt x="796175" y="92621"/>
                  </a:lnTo>
                  <a:lnTo>
                    <a:pt x="790524" y="100076"/>
                  </a:lnTo>
                  <a:lnTo>
                    <a:pt x="788327" y="109105"/>
                  </a:lnTo>
                  <a:lnTo>
                    <a:pt x="788327" y="230378"/>
                  </a:lnTo>
                  <a:lnTo>
                    <a:pt x="788327" y="291096"/>
                  </a:lnTo>
                  <a:lnTo>
                    <a:pt x="788327" y="696493"/>
                  </a:lnTo>
                  <a:lnTo>
                    <a:pt x="148361" y="696493"/>
                  </a:lnTo>
                  <a:lnTo>
                    <a:pt x="148361" y="291096"/>
                  </a:lnTo>
                  <a:lnTo>
                    <a:pt x="788327" y="291096"/>
                  </a:lnTo>
                  <a:lnTo>
                    <a:pt x="788327" y="230378"/>
                  </a:lnTo>
                  <a:lnTo>
                    <a:pt x="148361" y="230378"/>
                  </a:lnTo>
                  <a:lnTo>
                    <a:pt x="148361" y="33591"/>
                  </a:lnTo>
                  <a:lnTo>
                    <a:pt x="147434" y="20599"/>
                  </a:lnTo>
                  <a:lnTo>
                    <a:pt x="144551" y="9918"/>
                  </a:lnTo>
                  <a:lnTo>
                    <a:pt x="139560" y="2667"/>
                  </a:lnTo>
                  <a:lnTo>
                    <a:pt x="132283" y="0"/>
                  </a:lnTo>
                  <a:lnTo>
                    <a:pt x="23126" y="0"/>
                  </a:lnTo>
                  <a:lnTo>
                    <a:pt x="14744" y="2667"/>
                  </a:lnTo>
                  <a:lnTo>
                    <a:pt x="7327" y="9918"/>
                  </a:lnTo>
                  <a:lnTo>
                    <a:pt x="2019" y="20599"/>
                  </a:lnTo>
                  <a:lnTo>
                    <a:pt x="0" y="33591"/>
                  </a:lnTo>
                  <a:lnTo>
                    <a:pt x="0" y="1139063"/>
                  </a:lnTo>
                  <a:lnTo>
                    <a:pt x="1778" y="1140244"/>
                  </a:lnTo>
                  <a:lnTo>
                    <a:pt x="1778" y="1155560"/>
                  </a:lnTo>
                  <a:lnTo>
                    <a:pt x="4025" y="1166647"/>
                  </a:lnTo>
                  <a:lnTo>
                    <a:pt x="10134" y="1175702"/>
                  </a:lnTo>
                  <a:lnTo>
                    <a:pt x="19202" y="1181811"/>
                  </a:lnTo>
                  <a:lnTo>
                    <a:pt x="30302" y="1184046"/>
                  </a:lnTo>
                  <a:lnTo>
                    <a:pt x="681062" y="1184046"/>
                  </a:lnTo>
                  <a:lnTo>
                    <a:pt x="681062" y="1126896"/>
                  </a:lnTo>
                  <a:lnTo>
                    <a:pt x="148361" y="1126896"/>
                  </a:lnTo>
                  <a:lnTo>
                    <a:pt x="148361" y="775081"/>
                  </a:lnTo>
                  <a:lnTo>
                    <a:pt x="788327" y="775081"/>
                  </a:lnTo>
                  <a:lnTo>
                    <a:pt x="788327" y="882230"/>
                  </a:lnTo>
                  <a:lnTo>
                    <a:pt x="938872" y="882230"/>
                  </a:lnTo>
                  <a:close/>
                </a:path>
              </a:pathLst>
            </a:custGeom>
            <a:solidFill>
              <a:srgbClr val="90B3FA"/>
            </a:solidFill>
          </p:spPr>
          <p:txBody>
            <a:bodyPr wrap="square" lIns="0" tIns="0" rIns="0" bIns="0" rtlCol="0"/>
            <a:lstStyle/>
            <a:p>
              <a:endParaRPr/>
            </a:p>
          </p:txBody>
        </p:sp>
        <p:sp>
          <p:nvSpPr>
            <p:cNvPr id="14" name="object 14"/>
            <p:cNvSpPr/>
            <p:nvPr/>
          </p:nvSpPr>
          <p:spPr>
            <a:xfrm>
              <a:off x="7629843" y="182108"/>
              <a:ext cx="139434" cy="101798"/>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8019540" y="464282"/>
              <a:ext cx="150495" cy="944880"/>
            </a:xfrm>
            <a:custGeom>
              <a:avLst/>
              <a:gdLst/>
              <a:ahLst/>
              <a:cxnLst/>
              <a:rect l="l" t="t" r="r" b="b"/>
              <a:pathLst>
                <a:path w="150495" h="944880">
                  <a:moveTo>
                    <a:pt x="150159" y="944741"/>
                  </a:moveTo>
                  <a:lnTo>
                    <a:pt x="7313" y="944741"/>
                  </a:lnTo>
                  <a:lnTo>
                    <a:pt x="0" y="940686"/>
                  </a:lnTo>
                  <a:lnTo>
                    <a:pt x="0" y="27649"/>
                  </a:lnTo>
                  <a:lnTo>
                    <a:pt x="2248" y="16940"/>
                  </a:lnTo>
                  <a:lnTo>
                    <a:pt x="8040" y="8145"/>
                  </a:lnTo>
                  <a:lnTo>
                    <a:pt x="15948" y="2190"/>
                  </a:lnTo>
                  <a:lnTo>
                    <a:pt x="24543" y="0"/>
                  </a:lnTo>
                  <a:lnTo>
                    <a:pt x="133707" y="0"/>
                  </a:lnTo>
                  <a:lnTo>
                    <a:pt x="141035" y="2190"/>
                  </a:lnTo>
                  <a:lnTo>
                    <a:pt x="146162" y="8145"/>
                  </a:lnTo>
                  <a:lnTo>
                    <a:pt x="149174" y="16940"/>
                  </a:lnTo>
                  <a:lnTo>
                    <a:pt x="150159" y="27649"/>
                  </a:lnTo>
                  <a:lnTo>
                    <a:pt x="150159" y="944741"/>
                  </a:lnTo>
                  <a:close/>
                </a:path>
              </a:pathLst>
            </a:custGeom>
            <a:solidFill>
              <a:srgbClr val="90B3FA"/>
            </a:solidFill>
          </p:spPr>
          <p:txBody>
            <a:bodyPr wrap="square" lIns="0" tIns="0" rIns="0" bIns="0" rtlCol="0"/>
            <a:lstStyle/>
            <a:p>
              <a:endParaRPr/>
            </a:p>
          </p:txBody>
        </p:sp>
        <p:sp>
          <p:nvSpPr>
            <p:cNvPr id="16" name="object 16"/>
            <p:cNvSpPr/>
            <p:nvPr/>
          </p:nvSpPr>
          <p:spPr>
            <a:xfrm>
              <a:off x="8019540" y="360697"/>
              <a:ext cx="137645" cy="107160"/>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8341380" y="432630"/>
              <a:ext cx="561340" cy="1033144"/>
            </a:xfrm>
            <a:custGeom>
              <a:avLst/>
              <a:gdLst/>
              <a:ahLst/>
              <a:cxnLst/>
              <a:rect l="l" t="t" r="r" b="b"/>
              <a:pathLst>
                <a:path w="561340" h="1033144">
                  <a:moveTo>
                    <a:pt x="255620" y="1032950"/>
                  </a:moveTo>
                  <a:lnTo>
                    <a:pt x="181650" y="1016591"/>
                  </a:lnTo>
                  <a:lnTo>
                    <a:pt x="147029" y="994542"/>
                  </a:lnTo>
                  <a:lnTo>
                    <a:pt x="115087" y="964788"/>
                  </a:lnTo>
                  <a:lnTo>
                    <a:pt x="86224" y="928587"/>
                  </a:lnTo>
                  <a:lnTo>
                    <a:pt x="60836" y="887199"/>
                  </a:lnTo>
                  <a:lnTo>
                    <a:pt x="39324" y="841881"/>
                  </a:lnTo>
                  <a:lnTo>
                    <a:pt x="22085" y="793893"/>
                  </a:lnTo>
                  <a:lnTo>
                    <a:pt x="9519" y="744493"/>
                  </a:lnTo>
                  <a:lnTo>
                    <a:pt x="2024" y="694939"/>
                  </a:lnTo>
                  <a:lnTo>
                    <a:pt x="0" y="646490"/>
                  </a:lnTo>
                  <a:lnTo>
                    <a:pt x="3843" y="600404"/>
                  </a:lnTo>
                  <a:lnTo>
                    <a:pt x="13954" y="557940"/>
                  </a:lnTo>
                  <a:lnTo>
                    <a:pt x="30730" y="520357"/>
                  </a:lnTo>
                  <a:lnTo>
                    <a:pt x="57235" y="485582"/>
                  </a:lnTo>
                  <a:lnTo>
                    <a:pt x="86883" y="458583"/>
                  </a:lnTo>
                  <a:lnTo>
                    <a:pt x="116609" y="432335"/>
                  </a:lnTo>
                  <a:lnTo>
                    <a:pt x="143343" y="399811"/>
                  </a:lnTo>
                  <a:lnTo>
                    <a:pt x="164017" y="353984"/>
                  </a:lnTo>
                  <a:lnTo>
                    <a:pt x="172460" y="303915"/>
                  </a:lnTo>
                  <a:lnTo>
                    <a:pt x="169422" y="261691"/>
                  </a:lnTo>
                  <a:lnTo>
                    <a:pt x="162762" y="222954"/>
                  </a:lnTo>
                  <a:lnTo>
                    <a:pt x="160339" y="183346"/>
                  </a:lnTo>
                  <a:lnTo>
                    <a:pt x="170011" y="138508"/>
                  </a:lnTo>
                  <a:lnTo>
                    <a:pt x="189377" y="100243"/>
                  </a:lnTo>
                  <a:lnTo>
                    <a:pt x="217300" y="64705"/>
                  </a:lnTo>
                  <a:lnTo>
                    <a:pt x="252113" y="34448"/>
                  </a:lnTo>
                  <a:lnTo>
                    <a:pt x="292148" y="12028"/>
                  </a:lnTo>
                  <a:lnTo>
                    <a:pt x="335739" y="0"/>
                  </a:lnTo>
                  <a:lnTo>
                    <a:pt x="381219" y="918"/>
                  </a:lnTo>
                  <a:lnTo>
                    <a:pt x="427063" y="17400"/>
                  </a:lnTo>
                  <a:lnTo>
                    <a:pt x="466223" y="46719"/>
                  </a:lnTo>
                  <a:lnTo>
                    <a:pt x="498436" y="85151"/>
                  </a:lnTo>
                  <a:lnTo>
                    <a:pt x="523439" y="128972"/>
                  </a:lnTo>
                  <a:lnTo>
                    <a:pt x="540970" y="174461"/>
                  </a:lnTo>
                  <a:lnTo>
                    <a:pt x="550764" y="217894"/>
                  </a:lnTo>
                  <a:lnTo>
                    <a:pt x="551847" y="267091"/>
                  </a:lnTo>
                  <a:lnTo>
                    <a:pt x="543025" y="307679"/>
                  </a:lnTo>
                  <a:lnTo>
                    <a:pt x="530110" y="347643"/>
                  </a:lnTo>
                  <a:lnTo>
                    <a:pt x="518912" y="394967"/>
                  </a:lnTo>
                  <a:lnTo>
                    <a:pt x="515242" y="457639"/>
                  </a:lnTo>
                  <a:lnTo>
                    <a:pt x="522666" y="520533"/>
                  </a:lnTo>
                  <a:lnTo>
                    <a:pt x="536788" y="566373"/>
                  </a:lnTo>
                  <a:lnTo>
                    <a:pt x="551624" y="606536"/>
                  </a:lnTo>
                  <a:lnTo>
                    <a:pt x="561185" y="652403"/>
                  </a:lnTo>
                  <a:lnTo>
                    <a:pt x="561300" y="694458"/>
                  </a:lnTo>
                  <a:lnTo>
                    <a:pt x="554377" y="737551"/>
                  </a:lnTo>
                  <a:lnTo>
                    <a:pt x="541131" y="780807"/>
                  </a:lnTo>
                  <a:lnTo>
                    <a:pt x="522280" y="823348"/>
                  </a:lnTo>
                  <a:lnTo>
                    <a:pt x="498539" y="864302"/>
                  </a:lnTo>
                  <a:lnTo>
                    <a:pt x="470625" y="902790"/>
                  </a:lnTo>
                  <a:lnTo>
                    <a:pt x="439254" y="937940"/>
                  </a:lnTo>
                  <a:lnTo>
                    <a:pt x="405143" y="968874"/>
                  </a:lnTo>
                  <a:lnTo>
                    <a:pt x="369008" y="994717"/>
                  </a:lnTo>
                  <a:lnTo>
                    <a:pt x="331564" y="1014595"/>
                  </a:lnTo>
                  <a:lnTo>
                    <a:pt x="293530" y="1027631"/>
                  </a:lnTo>
                  <a:lnTo>
                    <a:pt x="255620" y="1032950"/>
                  </a:lnTo>
                  <a:close/>
                </a:path>
              </a:pathLst>
            </a:custGeom>
            <a:solidFill>
              <a:srgbClr val="7D97F4"/>
            </a:solidFill>
          </p:spPr>
          <p:txBody>
            <a:bodyPr wrap="square" lIns="0" tIns="0" rIns="0" bIns="0" rtlCol="0"/>
            <a:lstStyle/>
            <a:p>
              <a:endParaRPr/>
            </a:p>
          </p:txBody>
        </p:sp>
        <p:sp>
          <p:nvSpPr>
            <p:cNvPr id="18" name="object 18"/>
            <p:cNvSpPr/>
            <p:nvPr/>
          </p:nvSpPr>
          <p:spPr>
            <a:xfrm>
              <a:off x="8375140" y="465225"/>
              <a:ext cx="494030" cy="966469"/>
            </a:xfrm>
            <a:custGeom>
              <a:avLst/>
              <a:gdLst/>
              <a:ahLst/>
              <a:cxnLst/>
              <a:rect l="l" t="t" r="r" b="b"/>
              <a:pathLst>
                <a:path w="494029" h="966469">
                  <a:moveTo>
                    <a:pt x="231456" y="965855"/>
                  </a:moveTo>
                  <a:lnTo>
                    <a:pt x="191921" y="964116"/>
                  </a:lnTo>
                  <a:lnTo>
                    <a:pt x="147196" y="944789"/>
                  </a:lnTo>
                  <a:lnTo>
                    <a:pt x="102230" y="905014"/>
                  </a:lnTo>
                  <a:lnTo>
                    <a:pt x="74541" y="868542"/>
                  </a:lnTo>
                  <a:lnTo>
                    <a:pt x="50115" y="825925"/>
                  </a:lnTo>
                  <a:lnTo>
                    <a:pt x="29645" y="778369"/>
                  </a:lnTo>
                  <a:lnTo>
                    <a:pt x="13822" y="727082"/>
                  </a:lnTo>
                  <a:lnTo>
                    <a:pt x="3739" y="675076"/>
                  </a:lnTo>
                  <a:lnTo>
                    <a:pt x="0" y="625543"/>
                  </a:lnTo>
                  <a:lnTo>
                    <a:pt x="2533" y="579778"/>
                  </a:lnTo>
                  <a:lnTo>
                    <a:pt x="11269" y="539079"/>
                  </a:lnTo>
                  <a:lnTo>
                    <a:pt x="37082" y="488625"/>
                  </a:lnTo>
                  <a:lnTo>
                    <a:pt x="77442" y="449622"/>
                  </a:lnTo>
                  <a:lnTo>
                    <a:pt x="101128" y="428957"/>
                  </a:lnTo>
                  <a:lnTo>
                    <a:pt x="145582" y="372525"/>
                  </a:lnTo>
                  <a:lnTo>
                    <a:pt x="162567" y="331171"/>
                  </a:lnTo>
                  <a:lnTo>
                    <a:pt x="170798" y="293408"/>
                  </a:lnTo>
                  <a:lnTo>
                    <a:pt x="172526" y="260241"/>
                  </a:lnTo>
                  <a:lnTo>
                    <a:pt x="170023" y="230714"/>
                  </a:lnTo>
                  <a:lnTo>
                    <a:pt x="165564" y="203869"/>
                  </a:lnTo>
                  <a:lnTo>
                    <a:pt x="161927" y="182225"/>
                  </a:lnTo>
                  <a:lnTo>
                    <a:pt x="160143" y="161577"/>
                  </a:lnTo>
                  <a:lnTo>
                    <a:pt x="167861" y="117748"/>
                  </a:lnTo>
                  <a:lnTo>
                    <a:pt x="195712" y="69554"/>
                  </a:lnTo>
                  <a:lnTo>
                    <a:pt x="237901" y="29348"/>
                  </a:lnTo>
                  <a:lnTo>
                    <a:pt x="289898" y="4241"/>
                  </a:lnTo>
                  <a:lnTo>
                    <a:pt x="316057" y="0"/>
                  </a:lnTo>
                  <a:lnTo>
                    <a:pt x="341476" y="1527"/>
                  </a:lnTo>
                  <a:lnTo>
                    <a:pt x="383716" y="18330"/>
                  </a:lnTo>
                  <a:lnTo>
                    <a:pt x="430329" y="62697"/>
                  </a:lnTo>
                  <a:lnTo>
                    <a:pt x="456083" y="104759"/>
                  </a:lnTo>
                  <a:lnTo>
                    <a:pt x="473954" y="148914"/>
                  </a:lnTo>
                  <a:lnTo>
                    <a:pt x="483575" y="190033"/>
                  </a:lnTo>
                  <a:lnTo>
                    <a:pt x="485418" y="216767"/>
                  </a:lnTo>
                  <a:lnTo>
                    <a:pt x="483261" y="239845"/>
                  </a:lnTo>
                  <a:lnTo>
                    <a:pt x="478067" y="261596"/>
                  </a:lnTo>
                  <a:lnTo>
                    <a:pt x="470798" y="284347"/>
                  </a:lnTo>
                  <a:lnTo>
                    <a:pt x="462250" y="311231"/>
                  </a:lnTo>
                  <a:lnTo>
                    <a:pt x="454406" y="342747"/>
                  </a:lnTo>
                  <a:lnTo>
                    <a:pt x="448988" y="380472"/>
                  </a:lnTo>
                  <a:lnTo>
                    <a:pt x="447722" y="425979"/>
                  </a:lnTo>
                  <a:lnTo>
                    <a:pt x="451120" y="468546"/>
                  </a:lnTo>
                  <a:lnTo>
                    <a:pt x="457813" y="503213"/>
                  </a:lnTo>
                  <a:lnTo>
                    <a:pt x="466497" y="532079"/>
                  </a:lnTo>
                  <a:lnTo>
                    <a:pt x="475867" y="557242"/>
                  </a:lnTo>
                  <a:lnTo>
                    <a:pt x="481857" y="573039"/>
                  </a:lnTo>
                  <a:lnTo>
                    <a:pt x="487073" y="588648"/>
                  </a:lnTo>
                  <a:lnTo>
                    <a:pt x="491171" y="604983"/>
                  </a:lnTo>
                  <a:lnTo>
                    <a:pt x="493807" y="622960"/>
                  </a:lnTo>
                  <a:lnTo>
                    <a:pt x="492866" y="668424"/>
                  </a:lnTo>
                  <a:lnTo>
                    <a:pt x="482431" y="716521"/>
                  </a:lnTo>
                  <a:lnTo>
                    <a:pt x="463352" y="765457"/>
                  </a:lnTo>
                  <a:lnTo>
                    <a:pt x="436480" y="813440"/>
                  </a:lnTo>
                  <a:lnTo>
                    <a:pt x="402665" y="858676"/>
                  </a:lnTo>
                  <a:lnTo>
                    <a:pt x="362760" y="899370"/>
                  </a:lnTo>
                  <a:lnTo>
                    <a:pt x="318374" y="932914"/>
                  </a:lnTo>
                  <a:lnTo>
                    <a:pt x="274107" y="955264"/>
                  </a:lnTo>
                  <a:lnTo>
                    <a:pt x="231456" y="965855"/>
                  </a:lnTo>
                  <a:close/>
                </a:path>
              </a:pathLst>
            </a:custGeom>
            <a:solidFill>
              <a:srgbClr val="BDD0FA"/>
            </a:solidFill>
          </p:spPr>
          <p:txBody>
            <a:bodyPr wrap="square" lIns="0" tIns="0" rIns="0" bIns="0" rtlCol="0"/>
            <a:lstStyle/>
            <a:p>
              <a:endParaRPr/>
            </a:p>
          </p:txBody>
        </p:sp>
        <p:sp>
          <p:nvSpPr>
            <p:cNvPr id="19" name="object 19"/>
            <p:cNvSpPr/>
            <p:nvPr/>
          </p:nvSpPr>
          <p:spPr>
            <a:xfrm>
              <a:off x="8568339" y="532914"/>
              <a:ext cx="158750" cy="843915"/>
            </a:xfrm>
            <a:custGeom>
              <a:avLst/>
              <a:gdLst/>
              <a:ahLst/>
              <a:cxnLst/>
              <a:rect l="l" t="t" r="r" b="b"/>
              <a:pathLst>
                <a:path w="158750" h="843915">
                  <a:moveTo>
                    <a:pt x="4295" y="843531"/>
                  </a:moveTo>
                  <a:lnTo>
                    <a:pt x="0" y="842176"/>
                  </a:lnTo>
                  <a:lnTo>
                    <a:pt x="12773" y="790157"/>
                  </a:lnTo>
                  <a:lnTo>
                    <a:pt x="24683" y="737995"/>
                  </a:lnTo>
                  <a:lnTo>
                    <a:pt x="35898" y="685708"/>
                  </a:lnTo>
                  <a:lnTo>
                    <a:pt x="46589" y="633318"/>
                  </a:lnTo>
                  <a:lnTo>
                    <a:pt x="49123" y="620190"/>
                  </a:lnTo>
                  <a:lnTo>
                    <a:pt x="51635" y="607058"/>
                  </a:lnTo>
                  <a:lnTo>
                    <a:pt x="54172" y="593934"/>
                  </a:lnTo>
                  <a:lnTo>
                    <a:pt x="56779" y="580826"/>
                  </a:lnTo>
                  <a:lnTo>
                    <a:pt x="68817" y="515062"/>
                  </a:lnTo>
                  <a:lnTo>
                    <a:pt x="69995" y="508481"/>
                  </a:lnTo>
                  <a:lnTo>
                    <a:pt x="71117" y="501887"/>
                  </a:lnTo>
                  <a:lnTo>
                    <a:pt x="80421" y="449212"/>
                  </a:lnTo>
                  <a:lnTo>
                    <a:pt x="82696" y="436032"/>
                  </a:lnTo>
                  <a:lnTo>
                    <a:pt x="87036" y="409632"/>
                  </a:lnTo>
                  <a:lnTo>
                    <a:pt x="89252" y="396442"/>
                  </a:lnTo>
                  <a:lnTo>
                    <a:pt x="93731" y="370072"/>
                  </a:lnTo>
                  <a:lnTo>
                    <a:pt x="102370" y="317255"/>
                  </a:lnTo>
                  <a:lnTo>
                    <a:pt x="119500" y="211563"/>
                  </a:lnTo>
                  <a:lnTo>
                    <a:pt x="127970" y="158680"/>
                  </a:lnTo>
                  <a:lnTo>
                    <a:pt x="136521" y="105789"/>
                  </a:lnTo>
                  <a:lnTo>
                    <a:pt x="145204" y="52894"/>
                  </a:lnTo>
                  <a:lnTo>
                    <a:pt x="154071" y="0"/>
                  </a:lnTo>
                  <a:lnTo>
                    <a:pt x="158545" y="478"/>
                  </a:lnTo>
                  <a:lnTo>
                    <a:pt x="155146" y="54083"/>
                  </a:lnTo>
                  <a:lnTo>
                    <a:pt x="150616" y="107577"/>
                  </a:lnTo>
                  <a:lnTo>
                    <a:pt x="145259" y="160990"/>
                  </a:lnTo>
                  <a:lnTo>
                    <a:pt x="139117" y="214320"/>
                  </a:lnTo>
                  <a:lnTo>
                    <a:pt x="132310" y="267566"/>
                  </a:lnTo>
                  <a:lnTo>
                    <a:pt x="124932" y="320741"/>
                  </a:lnTo>
                  <a:lnTo>
                    <a:pt x="116847" y="373820"/>
                  </a:lnTo>
                  <a:lnTo>
                    <a:pt x="107922" y="426776"/>
                  </a:lnTo>
                  <a:lnTo>
                    <a:pt x="93479" y="506042"/>
                  </a:lnTo>
                  <a:lnTo>
                    <a:pt x="88142" y="532369"/>
                  </a:lnTo>
                  <a:lnTo>
                    <a:pt x="77211" y="584976"/>
                  </a:lnTo>
                  <a:lnTo>
                    <a:pt x="74239" y="598084"/>
                  </a:lnTo>
                  <a:lnTo>
                    <a:pt x="71195" y="611175"/>
                  </a:lnTo>
                  <a:lnTo>
                    <a:pt x="68126" y="624260"/>
                  </a:lnTo>
                  <a:lnTo>
                    <a:pt x="65076" y="637347"/>
                  </a:lnTo>
                  <a:lnTo>
                    <a:pt x="62017" y="650428"/>
                  </a:lnTo>
                  <a:lnTo>
                    <a:pt x="58769" y="663472"/>
                  </a:lnTo>
                  <a:lnTo>
                    <a:pt x="55401" y="676490"/>
                  </a:lnTo>
                  <a:lnTo>
                    <a:pt x="45138" y="715482"/>
                  </a:lnTo>
                  <a:lnTo>
                    <a:pt x="44039" y="719821"/>
                  </a:lnTo>
                  <a:lnTo>
                    <a:pt x="26159" y="779971"/>
                  </a:lnTo>
                  <a:lnTo>
                    <a:pt x="13221" y="818190"/>
                  </a:lnTo>
                  <a:lnTo>
                    <a:pt x="8788" y="830876"/>
                  </a:lnTo>
                  <a:lnTo>
                    <a:pt x="4295" y="843531"/>
                  </a:lnTo>
                  <a:close/>
                </a:path>
              </a:pathLst>
            </a:custGeom>
            <a:solidFill>
              <a:srgbClr val="D0DEFB"/>
            </a:solidFill>
          </p:spPr>
          <p:txBody>
            <a:bodyPr wrap="square" lIns="0" tIns="0" rIns="0" bIns="0" rtlCol="0"/>
            <a:lstStyle/>
            <a:p>
              <a:endParaRPr/>
            </a:p>
          </p:txBody>
        </p:sp>
        <p:sp>
          <p:nvSpPr>
            <p:cNvPr id="20" name="object 20"/>
            <p:cNvSpPr/>
            <p:nvPr/>
          </p:nvSpPr>
          <p:spPr>
            <a:xfrm>
              <a:off x="8624456" y="550353"/>
              <a:ext cx="215900" cy="829310"/>
            </a:xfrm>
            <a:custGeom>
              <a:avLst/>
              <a:gdLst/>
              <a:ahLst/>
              <a:cxnLst/>
              <a:rect l="l" t="t" r="r" b="b"/>
              <a:pathLst>
                <a:path w="215900" h="829310">
                  <a:moveTo>
                    <a:pt x="173685" y="1003"/>
                  </a:moveTo>
                  <a:lnTo>
                    <a:pt x="171665" y="0"/>
                  </a:lnTo>
                  <a:lnTo>
                    <a:pt x="166966" y="8521"/>
                  </a:lnTo>
                  <a:lnTo>
                    <a:pt x="153974" y="29006"/>
                  </a:lnTo>
                  <a:lnTo>
                    <a:pt x="133781" y="55029"/>
                  </a:lnTo>
                  <a:lnTo>
                    <a:pt x="107505" y="80098"/>
                  </a:lnTo>
                  <a:lnTo>
                    <a:pt x="108889" y="81876"/>
                  </a:lnTo>
                  <a:lnTo>
                    <a:pt x="135432" y="56553"/>
                  </a:lnTo>
                  <a:lnTo>
                    <a:pt x="155816" y="30289"/>
                  </a:lnTo>
                  <a:lnTo>
                    <a:pt x="168935" y="9601"/>
                  </a:lnTo>
                  <a:lnTo>
                    <a:pt x="173685" y="1003"/>
                  </a:lnTo>
                  <a:close/>
                </a:path>
                <a:path w="215900" h="829310">
                  <a:moveTo>
                    <a:pt x="176085" y="342519"/>
                  </a:moveTo>
                  <a:lnTo>
                    <a:pt x="174320" y="341122"/>
                  </a:lnTo>
                  <a:lnTo>
                    <a:pt x="168948" y="346697"/>
                  </a:lnTo>
                  <a:lnTo>
                    <a:pt x="152501" y="359638"/>
                  </a:lnTo>
                  <a:lnTo>
                    <a:pt x="123939" y="375043"/>
                  </a:lnTo>
                  <a:lnTo>
                    <a:pt x="82169" y="387972"/>
                  </a:lnTo>
                  <a:lnTo>
                    <a:pt x="82626" y="390182"/>
                  </a:lnTo>
                  <a:lnTo>
                    <a:pt x="124955" y="377050"/>
                  </a:lnTo>
                  <a:lnTo>
                    <a:pt x="153936" y="361378"/>
                  </a:lnTo>
                  <a:lnTo>
                    <a:pt x="170624" y="348195"/>
                  </a:lnTo>
                  <a:lnTo>
                    <a:pt x="176085" y="342519"/>
                  </a:lnTo>
                  <a:close/>
                </a:path>
                <a:path w="215900" h="829310">
                  <a:moveTo>
                    <a:pt x="178435" y="271005"/>
                  </a:moveTo>
                  <a:lnTo>
                    <a:pt x="176809" y="269443"/>
                  </a:lnTo>
                  <a:lnTo>
                    <a:pt x="169367" y="276466"/>
                  </a:lnTo>
                  <a:lnTo>
                    <a:pt x="149872" y="292201"/>
                  </a:lnTo>
                  <a:lnTo>
                    <a:pt x="121729" y="309575"/>
                  </a:lnTo>
                  <a:lnTo>
                    <a:pt x="88290" y="321538"/>
                  </a:lnTo>
                  <a:lnTo>
                    <a:pt x="88722" y="323748"/>
                  </a:lnTo>
                  <a:lnTo>
                    <a:pt x="122643" y="311619"/>
                  </a:lnTo>
                  <a:lnTo>
                    <a:pt x="151168" y="294030"/>
                  </a:lnTo>
                  <a:lnTo>
                    <a:pt x="170891" y="278104"/>
                  </a:lnTo>
                  <a:lnTo>
                    <a:pt x="178435" y="271005"/>
                  </a:lnTo>
                  <a:close/>
                </a:path>
                <a:path w="215900" h="829310">
                  <a:moveTo>
                    <a:pt x="181368" y="396811"/>
                  </a:moveTo>
                  <a:lnTo>
                    <a:pt x="179539" y="395503"/>
                  </a:lnTo>
                  <a:lnTo>
                    <a:pt x="170891" y="406133"/>
                  </a:lnTo>
                  <a:lnTo>
                    <a:pt x="147180" y="429501"/>
                  </a:lnTo>
                  <a:lnTo>
                    <a:pt x="110756" y="454317"/>
                  </a:lnTo>
                  <a:lnTo>
                    <a:pt x="63957" y="469290"/>
                  </a:lnTo>
                  <a:lnTo>
                    <a:pt x="64236" y="471525"/>
                  </a:lnTo>
                  <a:lnTo>
                    <a:pt x="111696" y="456349"/>
                  </a:lnTo>
                  <a:lnTo>
                    <a:pt x="148602" y="431228"/>
                  </a:lnTo>
                  <a:lnTo>
                    <a:pt x="172618" y="407568"/>
                  </a:lnTo>
                  <a:lnTo>
                    <a:pt x="181368" y="396811"/>
                  </a:lnTo>
                  <a:close/>
                </a:path>
                <a:path w="215900" h="829310">
                  <a:moveTo>
                    <a:pt x="192773" y="464019"/>
                  </a:moveTo>
                  <a:lnTo>
                    <a:pt x="190881" y="462800"/>
                  </a:lnTo>
                  <a:lnTo>
                    <a:pt x="181470" y="475437"/>
                  </a:lnTo>
                  <a:lnTo>
                    <a:pt x="155016" y="503097"/>
                  </a:lnTo>
                  <a:lnTo>
                    <a:pt x="113068" y="532142"/>
                  </a:lnTo>
                  <a:lnTo>
                    <a:pt x="57188" y="548957"/>
                  </a:lnTo>
                  <a:lnTo>
                    <a:pt x="57404" y="551192"/>
                  </a:lnTo>
                  <a:lnTo>
                    <a:pt x="114020" y="534162"/>
                  </a:lnTo>
                  <a:lnTo>
                    <a:pt x="156476" y="504774"/>
                  </a:lnTo>
                  <a:lnTo>
                    <a:pt x="183248" y="476796"/>
                  </a:lnTo>
                  <a:lnTo>
                    <a:pt x="192773" y="464019"/>
                  </a:lnTo>
                  <a:close/>
                </a:path>
                <a:path w="215900" h="829310">
                  <a:moveTo>
                    <a:pt x="198894" y="42849"/>
                  </a:moveTo>
                  <a:lnTo>
                    <a:pt x="196850" y="41897"/>
                  </a:lnTo>
                  <a:lnTo>
                    <a:pt x="191452" y="51790"/>
                  </a:lnTo>
                  <a:lnTo>
                    <a:pt x="175514" y="75577"/>
                  </a:lnTo>
                  <a:lnTo>
                    <a:pt x="148780" y="105676"/>
                  </a:lnTo>
                  <a:lnTo>
                    <a:pt x="110998" y="134518"/>
                  </a:lnTo>
                  <a:lnTo>
                    <a:pt x="112128" y="136461"/>
                  </a:lnTo>
                  <a:lnTo>
                    <a:pt x="150329" y="107315"/>
                  </a:lnTo>
                  <a:lnTo>
                    <a:pt x="177342" y="76898"/>
                  </a:lnTo>
                  <a:lnTo>
                    <a:pt x="193446" y="52857"/>
                  </a:lnTo>
                  <a:lnTo>
                    <a:pt x="198894" y="42849"/>
                  </a:lnTo>
                  <a:close/>
                </a:path>
                <a:path w="215900" h="829310">
                  <a:moveTo>
                    <a:pt x="199974" y="672160"/>
                  </a:moveTo>
                  <a:lnTo>
                    <a:pt x="197929" y="671233"/>
                  </a:lnTo>
                  <a:lnTo>
                    <a:pt x="192036" y="682752"/>
                  </a:lnTo>
                  <a:lnTo>
                    <a:pt x="175120" y="710552"/>
                  </a:lnTo>
                  <a:lnTo>
                    <a:pt x="147320" y="746772"/>
                  </a:lnTo>
                  <a:lnTo>
                    <a:pt x="108762" y="783501"/>
                  </a:lnTo>
                  <a:lnTo>
                    <a:pt x="59613" y="812863"/>
                  </a:lnTo>
                  <a:lnTo>
                    <a:pt x="0" y="826960"/>
                  </a:lnTo>
                  <a:lnTo>
                    <a:pt x="127" y="829208"/>
                  </a:lnTo>
                  <a:lnTo>
                    <a:pt x="48120" y="819670"/>
                  </a:lnTo>
                  <a:lnTo>
                    <a:pt x="89204" y="800036"/>
                  </a:lnTo>
                  <a:lnTo>
                    <a:pt x="123177" y="774611"/>
                  </a:lnTo>
                  <a:lnTo>
                    <a:pt x="171513" y="720001"/>
                  </a:lnTo>
                  <a:lnTo>
                    <a:pt x="196697" y="678802"/>
                  </a:lnTo>
                  <a:lnTo>
                    <a:pt x="199974" y="672160"/>
                  </a:lnTo>
                  <a:close/>
                </a:path>
                <a:path w="215900" h="829310">
                  <a:moveTo>
                    <a:pt x="209219" y="173723"/>
                  </a:moveTo>
                  <a:lnTo>
                    <a:pt x="207238" y="172681"/>
                  </a:lnTo>
                  <a:lnTo>
                    <a:pt x="199872" y="184708"/>
                  </a:lnTo>
                  <a:lnTo>
                    <a:pt x="178689" y="211899"/>
                  </a:lnTo>
                  <a:lnTo>
                    <a:pt x="144221" y="242570"/>
                  </a:lnTo>
                  <a:lnTo>
                    <a:pt x="96964" y="265049"/>
                  </a:lnTo>
                  <a:lnTo>
                    <a:pt x="97548" y="267208"/>
                  </a:lnTo>
                  <a:lnTo>
                    <a:pt x="145427" y="244462"/>
                  </a:lnTo>
                  <a:lnTo>
                    <a:pt x="180340" y="213410"/>
                  </a:lnTo>
                  <a:lnTo>
                    <a:pt x="201777" y="185889"/>
                  </a:lnTo>
                  <a:lnTo>
                    <a:pt x="209219" y="173723"/>
                  </a:lnTo>
                  <a:close/>
                </a:path>
                <a:path w="215900" h="829310">
                  <a:moveTo>
                    <a:pt x="212979" y="98323"/>
                  </a:moveTo>
                  <a:lnTo>
                    <a:pt x="210883" y="97510"/>
                  </a:lnTo>
                  <a:lnTo>
                    <a:pt x="205041" y="109842"/>
                  </a:lnTo>
                  <a:lnTo>
                    <a:pt x="187109" y="138544"/>
                  </a:lnTo>
                  <a:lnTo>
                    <a:pt x="155867" y="172910"/>
                  </a:lnTo>
                  <a:lnTo>
                    <a:pt x="110096" y="202171"/>
                  </a:lnTo>
                  <a:lnTo>
                    <a:pt x="110998" y="204241"/>
                  </a:lnTo>
                  <a:lnTo>
                    <a:pt x="157327" y="174612"/>
                  </a:lnTo>
                  <a:lnTo>
                    <a:pt x="188937" y="139839"/>
                  </a:lnTo>
                  <a:lnTo>
                    <a:pt x="207073" y="110794"/>
                  </a:lnTo>
                  <a:lnTo>
                    <a:pt x="212979" y="98323"/>
                  </a:lnTo>
                  <a:close/>
                </a:path>
                <a:path w="215900" h="829310">
                  <a:moveTo>
                    <a:pt x="213639" y="519404"/>
                  </a:moveTo>
                  <a:lnTo>
                    <a:pt x="211670" y="518312"/>
                  </a:lnTo>
                  <a:lnTo>
                    <a:pt x="205028" y="528434"/>
                  </a:lnTo>
                  <a:lnTo>
                    <a:pt x="185089" y="552729"/>
                  </a:lnTo>
                  <a:lnTo>
                    <a:pt x="150914" y="583679"/>
                  </a:lnTo>
                  <a:lnTo>
                    <a:pt x="101549" y="613791"/>
                  </a:lnTo>
                  <a:lnTo>
                    <a:pt x="36068" y="635571"/>
                  </a:lnTo>
                  <a:lnTo>
                    <a:pt x="36512" y="637768"/>
                  </a:lnTo>
                  <a:lnTo>
                    <a:pt x="102552" y="615797"/>
                  </a:lnTo>
                  <a:lnTo>
                    <a:pt x="152336" y="585406"/>
                  </a:lnTo>
                  <a:lnTo>
                    <a:pt x="186817" y="554151"/>
                  </a:lnTo>
                  <a:lnTo>
                    <a:pt x="206933" y="529628"/>
                  </a:lnTo>
                  <a:lnTo>
                    <a:pt x="213639" y="519404"/>
                  </a:lnTo>
                  <a:close/>
                </a:path>
                <a:path w="215900" h="829310">
                  <a:moveTo>
                    <a:pt x="215341" y="592442"/>
                  </a:moveTo>
                  <a:lnTo>
                    <a:pt x="213309" y="591477"/>
                  </a:lnTo>
                  <a:lnTo>
                    <a:pt x="205409" y="605790"/>
                  </a:lnTo>
                  <a:lnTo>
                    <a:pt x="182346" y="639216"/>
                  </a:lnTo>
                  <a:lnTo>
                    <a:pt x="143891" y="679856"/>
                  </a:lnTo>
                  <a:lnTo>
                    <a:pt x="89852" y="715810"/>
                  </a:lnTo>
                  <a:lnTo>
                    <a:pt x="20002" y="735177"/>
                  </a:lnTo>
                  <a:lnTo>
                    <a:pt x="20218" y="737425"/>
                  </a:lnTo>
                  <a:lnTo>
                    <a:pt x="90741" y="717867"/>
                  </a:lnTo>
                  <a:lnTo>
                    <a:pt x="145300" y="681583"/>
                  </a:lnTo>
                  <a:lnTo>
                    <a:pt x="184099" y="640588"/>
                  </a:lnTo>
                  <a:lnTo>
                    <a:pt x="207378" y="606869"/>
                  </a:lnTo>
                  <a:lnTo>
                    <a:pt x="215341" y="592442"/>
                  </a:lnTo>
                  <a:close/>
                </a:path>
              </a:pathLst>
            </a:custGeom>
            <a:solidFill>
              <a:srgbClr val="FFFFFF"/>
            </a:solidFill>
          </p:spPr>
          <p:txBody>
            <a:bodyPr wrap="square" lIns="0" tIns="0" rIns="0" bIns="0" rtlCol="0"/>
            <a:lstStyle/>
            <a:p>
              <a:endParaRPr/>
            </a:p>
          </p:txBody>
        </p:sp>
        <p:sp>
          <p:nvSpPr>
            <p:cNvPr id="21" name="object 21"/>
            <p:cNvSpPr/>
            <p:nvPr/>
          </p:nvSpPr>
          <p:spPr>
            <a:xfrm>
              <a:off x="8514210" y="907281"/>
              <a:ext cx="567690" cy="597535"/>
            </a:xfrm>
            <a:custGeom>
              <a:avLst/>
              <a:gdLst/>
              <a:ahLst/>
              <a:cxnLst/>
              <a:rect l="l" t="t" r="r" b="b"/>
              <a:pathLst>
                <a:path w="567690" h="597535">
                  <a:moveTo>
                    <a:pt x="87981" y="597271"/>
                  </a:moveTo>
                  <a:lnTo>
                    <a:pt x="43396" y="596165"/>
                  </a:lnTo>
                  <a:lnTo>
                    <a:pt x="12828" y="590425"/>
                  </a:lnTo>
                  <a:lnTo>
                    <a:pt x="0" y="581742"/>
                  </a:lnTo>
                  <a:lnTo>
                    <a:pt x="9138" y="570412"/>
                  </a:lnTo>
                  <a:lnTo>
                    <a:pt x="38106" y="554929"/>
                  </a:lnTo>
                  <a:lnTo>
                    <a:pt x="80235" y="531316"/>
                  </a:lnTo>
                  <a:lnTo>
                    <a:pt x="128856" y="495593"/>
                  </a:lnTo>
                  <a:lnTo>
                    <a:pt x="177300" y="443782"/>
                  </a:lnTo>
                  <a:lnTo>
                    <a:pt x="204668" y="399823"/>
                  </a:lnTo>
                  <a:lnTo>
                    <a:pt x="220803" y="359293"/>
                  </a:lnTo>
                  <a:lnTo>
                    <a:pt x="233106" y="318133"/>
                  </a:lnTo>
                  <a:lnTo>
                    <a:pt x="248975" y="272282"/>
                  </a:lnTo>
                  <a:lnTo>
                    <a:pt x="275249" y="218336"/>
                  </a:lnTo>
                  <a:lnTo>
                    <a:pt x="307761" y="168013"/>
                  </a:lnTo>
                  <a:lnTo>
                    <a:pt x="344533" y="122346"/>
                  </a:lnTo>
                  <a:lnTo>
                    <a:pt x="383586" y="82368"/>
                  </a:lnTo>
                  <a:lnTo>
                    <a:pt x="422945" y="49111"/>
                  </a:lnTo>
                  <a:lnTo>
                    <a:pt x="460631" y="23609"/>
                  </a:lnTo>
                  <a:lnTo>
                    <a:pt x="523075" y="0"/>
                  </a:lnTo>
                  <a:lnTo>
                    <a:pt x="543878" y="3957"/>
                  </a:lnTo>
                  <a:lnTo>
                    <a:pt x="555921" y="17490"/>
                  </a:lnTo>
                  <a:lnTo>
                    <a:pt x="563708" y="40365"/>
                  </a:lnTo>
                  <a:lnTo>
                    <a:pt x="567111" y="71228"/>
                  </a:lnTo>
                  <a:lnTo>
                    <a:pt x="566004" y="108726"/>
                  </a:lnTo>
                  <a:lnTo>
                    <a:pt x="560259" y="151506"/>
                  </a:lnTo>
                  <a:lnTo>
                    <a:pt x="549748" y="198215"/>
                  </a:lnTo>
                  <a:lnTo>
                    <a:pt x="534344" y="247500"/>
                  </a:lnTo>
                  <a:lnTo>
                    <a:pt x="513919" y="298006"/>
                  </a:lnTo>
                  <a:lnTo>
                    <a:pt x="488346" y="348382"/>
                  </a:lnTo>
                  <a:lnTo>
                    <a:pt x="457497" y="397274"/>
                  </a:lnTo>
                  <a:lnTo>
                    <a:pt x="421245" y="443329"/>
                  </a:lnTo>
                  <a:lnTo>
                    <a:pt x="379463" y="485193"/>
                  </a:lnTo>
                  <a:lnTo>
                    <a:pt x="332023" y="521513"/>
                  </a:lnTo>
                  <a:lnTo>
                    <a:pt x="268604" y="555863"/>
                  </a:lnTo>
                  <a:lnTo>
                    <a:pt x="204308" y="578811"/>
                  </a:lnTo>
                  <a:lnTo>
                    <a:pt x="142860" y="592050"/>
                  </a:lnTo>
                  <a:lnTo>
                    <a:pt x="87981" y="597271"/>
                  </a:lnTo>
                  <a:close/>
                </a:path>
              </a:pathLst>
            </a:custGeom>
            <a:solidFill>
              <a:srgbClr val="7D97F4"/>
            </a:solidFill>
          </p:spPr>
          <p:txBody>
            <a:bodyPr wrap="square" lIns="0" tIns="0" rIns="0" bIns="0" rtlCol="0"/>
            <a:lstStyle/>
            <a:p>
              <a:endParaRPr/>
            </a:p>
          </p:txBody>
        </p:sp>
        <p:sp>
          <p:nvSpPr>
            <p:cNvPr id="22" name="object 22"/>
            <p:cNvSpPr/>
            <p:nvPr/>
          </p:nvSpPr>
          <p:spPr>
            <a:xfrm>
              <a:off x="8610839" y="991192"/>
              <a:ext cx="388620" cy="480059"/>
            </a:xfrm>
            <a:custGeom>
              <a:avLst/>
              <a:gdLst/>
              <a:ahLst/>
              <a:cxnLst/>
              <a:rect l="l" t="t" r="r" b="b"/>
              <a:pathLst>
                <a:path w="388620" h="480059">
                  <a:moveTo>
                    <a:pt x="16599" y="474372"/>
                  </a:moveTo>
                  <a:lnTo>
                    <a:pt x="55144" y="457358"/>
                  </a:lnTo>
                  <a:lnTo>
                    <a:pt x="109673" y="425288"/>
                  </a:lnTo>
                  <a:lnTo>
                    <a:pt x="141012" y="402503"/>
                  </a:lnTo>
                  <a:lnTo>
                    <a:pt x="174046" y="374630"/>
                  </a:lnTo>
                  <a:lnTo>
                    <a:pt x="208006" y="341229"/>
                  </a:lnTo>
                  <a:lnTo>
                    <a:pt x="242125" y="301857"/>
                  </a:lnTo>
                  <a:lnTo>
                    <a:pt x="275636" y="256074"/>
                  </a:lnTo>
                  <a:lnTo>
                    <a:pt x="307771" y="203437"/>
                  </a:lnTo>
                  <a:lnTo>
                    <a:pt x="337762" y="143507"/>
                  </a:lnTo>
                  <a:lnTo>
                    <a:pt x="364843" y="75842"/>
                  </a:lnTo>
                  <a:lnTo>
                    <a:pt x="388245" y="0"/>
                  </a:lnTo>
                  <a:lnTo>
                    <a:pt x="345566" y="213394"/>
                  </a:lnTo>
                  <a:lnTo>
                    <a:pt x="292627" y="333939"/>
                  </a:lnTo>
                  <a:lnTo>
                    <a:pt x="194585" y="406108"/>
                  </a:lnTo>
                  <a:lnTo>
                    <a:pt x="16599" y="474372"/>
                  </a:lnTo>
                  <a:close/>
                </a:path>
                <a:path w="388620" h="480059">
                  <a:moveTo>
                    <a:pt x="0" y="479914"/>
                  </a:moveTo>
                  <a:lnTo>
                    <a:pt x="5604" y="478154"/>
                  </a:lnTo>
                  <a:lnTo>
                    <a:pt x="11151" y="476305"/>
                  </a:lnTo>
                  <a:lnTo>
                    <a:pt x="16599" y="474372"/>
                  </a:lnTo>
                  <a:lnTo>
                    <a:pt x="6009" y="478338"/>
                  </a:lnTo>
                  <a:lnTo>
                    <a:pt x="0" y="479914"/>
                  </a:lnTo>
                  <a:close/>
                </a:path>
              </a:pathLst>
            </a:custGeom>
            <a:solidFill>
              <a:srgbClr val="D0D9FA"/>
            </a:solidFill>
          </p:spPr>
          <p:txBody>
            <a:bodyPr wrap="square" lIns="0" tIns="0" rIns="0" bIns="0" rtlCol="0"/>
            <a:lstStyle/>
            <a:p>
              <a:endParaRPr/>
            </a:p>
          </p:txBody>
        </p:sp>
        <p:sp>
          <p:nvSpPr>
            <p:cNvPr id="23" name="object 23"/>
            <p:cNvSpPr/>
            <p:nvPr/>
          </p:nvSpPr>
          <p:spPr>
            <a:xfrm>
              <a:off x="7612519" y="639314"/>
              <a:ext cx="825267" cy="938267"/>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7631633" y="662279"/>
              <a:ext cx="381000" cy="314325"/>
            </a:xfrm>
            <a:custGeom>
              <a:avLst/>
              <a:gdLst/>
              <a:ahLst/>
              <a:cxnLst/>
              <a:rect l="l" t="t" r="r" b="b"/>
              <a:pathLst>
                <a:path w="381000" h="314325">
                  <a:moveTo>
                    <a:pt x="271843" y="61214"/>
                  </a:moveTo>
                  <a:lnTo>
                    <a:pt x="268058" y="53276"/>
                  </a:lnTo>
                  <a:lnTo>
                    <a:pt x="263309" y="51587"/>
                  </a:lnTo>
                  <a:lnTo>
                    <a:pt x="35839" y="159524"/>
                  </a:lnTo>
                  <a:lnTo>
                    <a:pt x="5257" y="193598"/>
                  </a:lnTo>
                  <a:lnTo>
                    <a:pt x="825" y="233819"/>
                  </a:lnTo>
                  <a:lnTo>
                    <a:pt x="0" y="282562"/>
                  </a:lnTo>
                  <a:lnTo>
                    <a:pt x="495" y="306349"/>
                  </a:lnTo>
                  <a:lnTo>
                    <a:pt x="635" y="310654"/>
                  </a:lnTo>
                  <a:lnTo>
                    <a:pt x="4178" y="314032"/>
                  </a:lnTo>
                  <a:lnTo>
                    <a:pt x="8445" y="314032"/>
                  </a:lnTo>
                  <a:lnTo>
                    <a:pt x="13119" y="313880"/>
                  </a:lnTo>
                  <a:lnTo>
                    <a:pt x="16560" y="310210"/>
                  </a:lnTo>
                  <a:lnTo>
                    <a:pt x="16408" y="305803"/>
                  </a:lnTo>
                  <a:lnTo>
                    <a:pt x="15925" y="282409"/>
                  </a:lnTo>
                  <a:lnTo>
                    <a:pt x="16738" y="234454"/>
                  </a:lnTo>
                  <a:lnTo>
                    <a:pt x="25412" y="188671"/>
                  </a:lnTo>
                  <a:lnTo>
                    <a:pt x="270154" y="65963"/>
                  </a:lnTo>
                  <a:lnTo>
                    <a:pt x="271843" y="61214"/>
                  </a:lnTo>
                  <a:close/>
                </a:path>
                <a:path w="381000" h="314325">
                  <a:moveTo>
                    <a:pt x="380580" y="9626"/>
                  </a:moveTo>
                  <a:lnTo>
                    <a:pt x="376809" y="1689"/>
                  </a:lnTo>
                  <a:lnTo>
                    <a:pt x="372059" y="0"/>
                  </a:lnTo>
                  <a:lnTo>
                    <a:pt x="285597" y="41021"/>
                  </a:lnTo>
                  <a:lnTo>
                    <a:pt x="283908" y="45770"/>
                  </a:lnTo>
                  <a:lnTo>
                    <a:pt x="287159" y="52603"/>
                  </a:lnTo>
                  <a:lnTo>
                    <a:pt x="290017" y="54279"/>
                  </a:lnTo>
                  <a:lnTo>
                    <a:pt x="294144" y="54279"/>
                  </a:lnTo>
                  <a:lnTo>
                    <a:pt x="295300" y="54038"/>
                  </a:lnTo>
                  <a:lnTo>
                    <a:pt x="378891" y="14363"/>
                  </a:lnTo>
                  <a:lnTo>
                    <a:pt x="380580" y="9626"/>
                  </a:lnTo>
                  <a:close/>
                </a:path>
              </a:pathLst>
            </a:custGeom>
            <a:solidFill>
              <a:srgbClr val="90B3FA"/>
            </a:solidFill>
          </p:spPr>
          <p:txBody>
            <a:bodyPr wrap="square" lIns="0" tIns="0" rIns="0" bIns="0" rtlCol="0"/>
            <a:lstStyle/>
            <a:p>
              <a:endParaRPr/>
            </a:p>
          </p:txBody>
        </p:sp>
        <p:sp>
          <p:nvSpPr>
            <p:cNvPr id="25" name="object 25"/>
            <p:cNvSpPr/>
            <p:nvPr/>
          </p:nvSpPr>
          <p:spPr>
            <a:xfrm>
              <a:off x="7693801" y="722915"/>
              <a:ext cx="744069" cy="771640"/>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7931963" y="1058966"/>
              <a:ext cx="795497" cy="518352"/>
            </a:xfrm>
            <a:prstGeom prst="rect">
              <a:avLst/>
            </a:prstGeom>
            <a:blipFill>
              <a:blip r:embed="rId13" cstate="print"/>
              <a:stretch>
                <a:fillRect/>
              </a:stretch>
            </a:blipFill>
          </p:spPr>
          <p:txBody>
            <a:bodyPr wrap="square" lIns="0" tIns="0" rIns="0" bIns="0" rtlCol="0"/>
            <a:lstStyle/>
            <a:p>
              <a:endParaRPr/>
            </a:p>
          </p:txBody>
        </p:sp>
        <p:sp>
          <p:nvSpPr>
            <p:cNvPr id="27" name="object 27"/>
            <p:cNvSpPr/>
            <p:nvPr/>
          </p:nvSpPr>
          <p:spPr>
            <a:xfrm>
              <a:off x="8179973" y="1206606"/>
              <a:ext cx="212412" cy="209173"/>
            </a:xfrm>
            <a:prstGeom prst="rect">
              <a:avLst/>
            </a:prstGeom>
            <a:blipFill>
              <a:blip r:embed="rId14" cstate="print"/>
              <a:stretch>
                <a:fillRect/>
              </a:stretch>
            </a:blipFill>
          </p:spPr>
          <p:txBody>
            <a:bodyPr wrap="square" lIns="0" tIns="0" rIns="0" bIns="0" rtlCol="0"/>
            <a:lstStyle/>
            <a:p>
              <a:endParaRPr/>
            </a:p>
          </p:txBody>
        </p:sp>
        <p:sp>
          <p:nvSpPr>
            <p:cNvPr id="28" name="object 28"/>
            <p:cNvSpPr/>
            <p:nvPr/>
          </p:nvSpPr>
          <p:spPr>
            <a:xfrm>
              <a:off x="8389824" y="1018860"/>
              <a:ext cx="438024" cy="524272"/>
            </a:xfrm>
            <a:prstGeom prst="rect">
              <a:avLst/>
            </a:prstGeom>
            <a:blipFill>
              <a:blip r:embed="rId15" cstate="print"/>
              <a:stretch>
                <a:fillRect/>
              </a:stretch>
            </a:blipFill>
          </p:spPr>
          <p:txBody>
            <a:bodyPr wrap="square" lIns="0" tIns="0" rIns="0" bIns="0" rtlCol="0"/>
            <a:lstStyle/>
            <a:p>
              <a:endParaRPr/>
            </a:p>
          </p:txBody>
        </p:sp>
        <p:sp>
          <p:nvSpPr>
            <p:cNvPr id="29" name="object 29"/>
            <p:cNvSpPr/>
            <p:nvPr/>
          </p:nvSpPr>
          <p:spPr>
            <a:xfrm>
              <a:off x="8878976" y="1543205"/>
              <a:ext cx="214335" cy="64433"/>
            </a:xfrm>
            <a:prstGeom prst="rect">
              <a:avLst/>
            </a:prstGeom>
            <a:blipFill>
              <a:blip r:embed="rId16" cstate="print"/>
              <a:stretch>
                <a:fillRect/>
              </a:stretch>
            </a:blipFill>
          </p:spPr>
          <p:txBody>
            <a:bodyPr wrap="square" lIns="0" tIns="0" rIns="0" bIns="0" rtlCol="0"/>
            <a:lstStyle/>
            <a:p>
              <a:endParaRPr/>
            </a:p>
          </p:txBody>
        </p:sp>
        <p:sp>
          <p:nvSpPr>
            <p:cNvPr id="30" name="object 30"/>
            <p:cNvSpPr/>
            <p:nvPr/>
          </p:nvSpPr>
          <p:spPr>
            <a:xfrm>
              <a:off x="8878976" y="1536974"/>
              <a:ext cx="213360" cy="57150"/>
            </a:xfrm>
            <a:custGeom>
              <a:avLst/>
              <a:gdLst/>
              <a:ahLst/>
              <a:cxnLst/>
              <a:rect l="l" t="t" r="r" b="b"/>
              <a:pathLst>
                <a:path w="213359" h="57150">
                  <a:moveTo>
                    <a:pt x="107167" y="56787"/>
                  </a:moveTo>
                  <a:lnTo>
                    <a:pt x="65451" y="54556"/>
                  </a:lnTo>
                  <a:lnTo>
                    <a:pt x="31386" y="48471"/>
                  </a:lnTo>
                  <a:lnTo>
                    <a:pt x="8421" y="39447"/>
                  </a:lnTo>
                  <a:lnTo>
                    <a:pt x="0" y="28395"/>
                  </a:lnTo>
                  <a:lnTo>
                    <a:pt x="8421" y="17341"/>
                  </a:lnTo>
                  <a:lnTo>
                    <a:pt x="31386" y="8315"/>
                  </a:lnTo>
                  <a:lnTo>
                    <a:pt x="65451" y="2231"/>
                  </a:lnTo>
                  <a:lnTo>
                    <a:pt x="107167" y="0"/>
                  </a:lnTo>
                  <a:lnTo>
                    <a:pt x="148650" y="2330"/>
                  </a:lnTo>
                  <a:lnTo>
                    <a:pt x="182201" y="8634"/>
                  </a:lnTo>
                  <a:lnTo>
                    <a:pt x="204654" y="17878"/>
                  </a:lnTo>
                  <a:lnTo>
                    <a:pt x="212841" y="29032"/>
                  </a:lnTo>
                  <a:lnTo>
                    <a:pt x="204654" y="39983"/>
                  </a:lnTo>
                  <a:lnTo>
                    <a:pt x="182201" y="48789"/>
                  </a:lnTo>
                  <a:lnTo>
                    <a:pt x="148650" y="54655"/>
                  </a:lnTo>
                  <a:lnTo>
                    <a:pt x="107167" y="56787"/>
                  </a:lnTo>
                  <a:close/>
                </a:path>
              </a:pathLst>
            </a:custGeom>
            <a:solidFill>
              <a:srgbClr val="4041E2"/>
            </a:solidFill>
          </p:spPr>
          <p:txBody>
            <a:bodyPr wrap="square" lIns="0" tIns="0" rIns="0" bIns="0" rtlCol="0"/>
            <a:lstStyle/>
            <a:p>
              <a:endParaRPr/>
            </a:p>
          </p:txBody>
        </p:sp>
        <p:sp>
          <p:nvSpPr>
            <p:cNvPr id="31" name="object 31"/>
            <p:cNvSpPr/>
            <p:nvPr/>
          </p:nvSpPr>
          <p:spPr>
            <a:xfrm>
              <a:off x="8476772" y="1476030"/>
              <a:ext cx="572434" cy="175586"/>
            </a:xfrm>
            <a:prstGeom prst="rect">
              <a:avLst/>
            </a:prstGeom>
            <a:blipFill>
              <a:blip r:embed="rId17" cstate="print"/>
              <a:stretch>
                <a:fillRect/>
              </a:stretch>
            </a:blipFill>
          </p:spPr>
          <p:txBody>
            <a:bodyPr wrap="square" lIns="0" tIns="0" rIns="0" bIns="0" rtlCol="0"/>
            <a:lstStyle/>
            <a:p>
              <a:endParaRPr/>
            </a:p>
          </p:txBody>
        </p:sp>
      </p:grpSp>
      <p:sp>
        <p:nvSpPr>
          <p:cNvPr id="32" name="object 32"/>
          <p:cNvSpPr txBox="1"/>
          <p:nvPr/>
        </p:nvSpPr>
        <p:spPr>
          <a:xfrm>
            <a:off x="7276368" y="1654454"/>
            <a:ext cx="2305050" cy="366395"/>
          </a:xfrm>
          <a:prstGeom prst="rect">
            <a:avLst/>
          </a:prstGeom>
          <a:solidFill>
            <a:srgbClr val="FF8178"/>
          </a:solidFill>
        </p:spPr>
        <p:txBody>
          <a:bodyPr vert="horz" wrap="square" lIns="0" tIns="81280" rIns="0" bIns="0" rtlCol="0">
            <a:spAutoFit/>
          </a:bodyPr>
          <a:lstStyle/>
          <a:p>
            <a:pPr marL="97155">
              <a:lnSpc>
                <a:spcPct val="100000"/>
              </a:lnSpc>
              <a:spcBef>
                <a:spcPts val="640"/>
              </a:spcBef>
            </a:pPr>
            <a:r>
              <a:rPr sz="1300" b="1" spc="75" dirty="0">
                <a:solidFill>
                  <a:srgbClr val="FFFFFF"/>
                </a:solidFill>
                <a:latin typeface="Arial"/>
                <a:cs typeface="Arial"/>
              </a:rPr>
              <a:t>Santé </a:t>
            </a:r>
            <a:r>
              <a:rPr sz="1300" b="1" spc="40" dirty="0">
                <a:solidFill>
                  <a:srgbClr val="FFFFFF"/>
                </a:solidFill>
                <a:latin typeface="Arial"/>
                <a:cs typeface="Arial"/>
              </a:rPr>
              <a:t>Sécurité </a:t>
            </a:r>
            <a:r>
              <a:rPr sz="1300" b="1" spc="110" dirty="0">
                <a:solidFill>
                  <a:srgbClr val="FFFFFF"/>
                </a:solidFill>
                <a:latin typeface="Arial"/>
                <a:cs typeface="Arial"/>
              </a:rPr>
              <a:t>au</a:t>
            </a:r>
            <a:r>
              <a:rPr sz="1300" b="1" spc="-160" dirty="0">
                <a:solidFill>
                  <a:srgbClr val="FFFFFF"/>
                </a:solidFill>
                <a:latin typeface="Arial"/>
                <a:cs typeface="Arial"/>
              </a:rPr>
              <a:t> </a:t>
            </a:r>
            <a:r>
              <a:rPr sz="1300" b="1" spc="95" dirty="0">
                <a:solidFill>
                  <a:srgbClr val="FFFFFF"/>
                </a:solidFill>
                <a:latin typeface="Arial"/>
                <a:cs typeface="Arial"/>
              </a:rPr>
              <a:t>travail</a:t>
            </a:r>
            <a:endParaRPr sz="1300">
              <a:latin typeface="Arial"/>
              <a:cs typeface="Arial"/>
            </a:endParaRPr>
          </a:p>
        </p:txBody>
      </p:sp>
      <p:grpSp>
        <p:nvGrpSpPr>
          <p:cNvPr id="33" name="object 33"/>
          <p:cNvGrpSpPr/>
          <p:nvPr/>
        </p:nvGrpSpPr>
        <p:grpSpPr>
          <a:xfrm>
            <a:off x="171731" y="2927697"/>
            <a:ext cx="1371600" cy="1485900"/>
            <a:chOff x="171731" y="2927697"/>
            <a:chExt cx="1371600" cy="1485900"/>
          </a:xfrm>
        </p:grpSpPr>
        <p:sp>
          <p:nvSpPr>
            <p:cNvPr id="34" name="object 34"/>
            <p:cNvSpPr/>
            <p:nvPr/>
          </p:nvSpPr>
          <p:spPr>
            <a:xfrm>
              <a:off x="483277" y="2998134"/>
              <a:ext cx="198305" cy="197875"/>
            </a:xfrm>
            <a:prstGeom prst="rect">
              <a:avLst/>
            </a:prstGeom>
            <a:blipFill>
              <a:blip r:embed="rId18" cstate="print"/>
              <a:stretch>
                <a:fillRect/>
              </a:stretch>
            </a:blipFill>
          </p:spPr>
          <p:txBody>
            <a:bodyPr wrap="square" lIns="0" tIns="0" rIns="0" bIns="0" rtlCol="0"/>
            <a:lstStyle/>
            <a:p>
              <a:endParaRPr/>
            </a:p>
          </p:txBody>
        </p:sp>
        <p:sp>
          <p:nvSpPr>
            <p:cNvPr id="35" name="object 35"/>
            <p:cNvSpPr/>
            <p:nvPr/>
          </p:nvSpPr>
          <p:spPr>
            <a:xfrm>
              <a:off x="171731" y="2927697"/>
              <a:ext cx="1371600" cy="1485900"/>
            </a:xfrm>
            <a:custGeom>
              <a:avLst/>
              <a:gdLst/>
              <a:ahLst/>
              <a:cxnLst/>
              <a:rect l="l" t="t" r="r" b="b"/>
              <a:pathLst>
                <a:path w="1371600" h="1485900">
                  <a:moveTo>
                    <a:pt x="517360" y="1485649"/>
                  </a:moveTo>
                  <a:lnTo>
                    <a:pt x="0" y="406973"/>
                  </a:lnTo>
                  <a:lnTo>
                    <a:pt x="854101" y="0"/>
                  </a:lnTo>
                  <a:lnTo>
                    <a:pt x="1371463" y="1078659"/>
                  </a:lnTo>
                  <a:lnTo>
                    <a:pt x="517360" y="1485649"/>
                  </a:lnTo>
                  <a:close/>
                </a:path>
              </a:pathLst>
            </a:custGeom>
            <a:solidFill>
              <a:srgbClr val="4B4537"/>
            </a:solidFill>
          </p:spPr>
          <p:txBody>
            <a:bodyPr wrap="square" lIns="0" tIns="0" rIns="0" bIns="0" rtlCol="0"/>
            <a:lstStyle/>
            <a:p>
              <a:endParaRPr/>
            </a:p>
          </p:txBody>
        </p:sp>
        <p:sp>
          <p:nvSpPr>
            <p:cNvPr id="36" name="object 36"/>
            <p:cNvSpPr/>
            <p:nvPr/>
          </p:nvSpPr>
          <p:spPr>
            <a:xfrm>
              <a:off x="204071" y="2958643"/>
              <a:ext cx="1306830" cy="1424305"/>
            </a:xfrm>
            <a:custGeom>
              <a:avLst/>
              <a:gdLst/>
              <a:ahLst/>
              <a:cxnLst/>
              <a:rect l="l" t="t" r="r" b="b"/>
              <a:pathLst>
                <a:path w="1306830" h="1424304">
                  <a:moveTo>
                    <a:pt x="498034" y="1423778"/>
                  </a:moveTo>
                  <a:lnTo>
                    <a:pt x="0" y="385339"/>
                  </a:lnTo>
                  <a:lnTo>
                    <a:pt x="808727" y="0"/>
                  </a:lnTo>
                  <a:lnTo>
                    <a:pt x="1306783" y="1038416"/>
                  </a:lnTo>
                  <a:lnTo>
                    <a:pt x="498034" y="1423778"/>
                  </a:lnTo>
                  <a:close/>
                </a:path>
              </a:pathLst>
            </a:custGeom>
            <a:solidFill>
              <a:srgbClr val="665E4B"/>
            </a:solidFill>
          </p:spPr>
          <p:txBody>
            <a:bodyPr wrap="square" lIns="0" tIns="0" rIns="0" bIns="0" rtlCol="0"/>
            <a:lstStyle/>
            <a:p>
              <a:endParaRPr/>
            </a:p>
          </p:txBody>
        </p:sp>
        <p:sp>
          <p:nvSpPr>
            <p:cNvPr id="37" name="object 37"/>
            <p:cNvSpPr/>
            <p:nvPr/>
          </p:nvSpPr>
          <p:spPr>
            <a:xfrm>
              <a:off x="267438" y="3011181"/>
              <a:ext cx="1076960" cy="1299845"/>
            </a:xfrm>
            <a:custGeom>
              <a:avLst/>
              <a:gdLst/>
              <a:ahLst/>
              <a:cxnLst/>
              <a:rect l="l" t="t" r="r" b="b"/>
              <a:pathLst>
                <a:path w="1076960" h="1299845">
                  <a:moveTo>
                    <a:pt x="460923" y="1299319"/>
                  </a:moveTo>
                  <a:lnTo>
                    <a:pt x="0" y="338249"/>
                  </a:lnTo>
                  <a:lnTo>
                    <a:pt x="709857" y="0"/>
                  </a:lnTo>
                  <a:lnTo>
                    <a:pt x="1076501" y="764522"/>
                  </a:lnTo>
                  <a:lnTo>
                    <a:pt x="973575" y="1055044"/>
                  </a:lnTo>
                  <a:lnTo>
                    <a:pt x="460923" y="1299319"/>
                  </a:lnTo>
                  <a:close/>
                </a:path>
              </a:pathLst>
            </a:custGeom>
            <a:solidFill>
              <a:srgbClr val="FFFFFF"/>
            </a:solidFill>
          </p:spPr>
          <p:txBody>
            <a:bodyPr wrap="square" lIns="0" tIns="0" rIns="0" bIns="0" rtlCol="0"/>
            <a:lstStyle/>
            <a:p>
              <a:endParaRPr/>
            </a:p>
          </p:txBody>
        </p:sp>
        <p:sp>
          <p:nvSpPr>
            <p:cNvPr id="38" name="object 38"/>
            <p:cNvSpPr/>
            <p:nvPr/>
          </p:nvSpPr>
          <p:spPr>
            <a:xfrm>
              <a:off x="456684" y="3371212"/>
              <a:ext cx="160048" cy="159509"/>
            </a:xfrm>
            <a:prstGeom prst="rect">
              <a:avLst/>
            </a:prstGeom>
            <a:blipFill>
              <a:blip r:embed="rId19" cstate="print"/>
              <a:stretch>
                <a:fillRect/>
              </a:stretch>
            </a:blipFill>
          </p:spPr>
          <p:txBody>
            <a:bodyPr wrap="square" lIns="0" tIns="0" rIns="0" bIns="0" rtlCol="0"/>
            <a:lstStyle/>
            <a:p>
              <a:endParaRPr/>
            </a:p>
          </p:txBody>
        </p:sp>
        <p:sp>
          <p:nvSpPr>
            <p:cNvPr id="39" name="object 39"/>
            <p:cNvSpPr/>
            <p:nvPr/>
          </p:nvSpPr>
          <p:spPr>
            <a:xfrm>
              <a:off x="589902" y="3196818"/>
              <a:ext cx="385445" cy="274320"/>
            </a:xfrm>
            <a:custGeom>
              <a:avLst/>
              <a:gdLst/>
              <a:ahLst/>
              <a:cxnLst/>
              <a:rect l="l" t="t" r="r" b="b"/>
              <a:pathLst>
                <a:path w="385444" h="274320">
                  <a:moveTo>
                    <a:pt x="273951" y="114109"/>
                  </a:moveTo>
                  <a:lnTo>
                    <a:pt x="261581" y="88315"/>
                  </a:lnTo>
                  <a:lnTo>
                    <a:pt x="22047" y="202438"/>
                  </a:lnTo>
                  <a:lnTo>
                    <a:pt x="34429" y="228244"/>
                  </a:lnTo>
                  <a:lnTo>
                    <a:pt x="273951" y="114109"/>
                  </a:lnTo>
                  <a:close/>
                </a:path>
                <a:path w="385444" h="274320">
                  <a:moveTo>
                    <a:pt x="340753" y="25806"/>
                  </a:moveTo>
                  <a:lnTo>
                    <a:pt x="328358" y="0"/>
                  </a:lnTo>
                  <a:lnTo>
                    <a:pt x="0" y="156502"/>
                  </a:lnTo>
                  <a:lnTo>
                    <a:pt x="12382" y="182308"/>
                  </a:lnTo>
                  <a:lnTo>
                    <a:pt x="340753" y="25806"/>
                  </a:lnTo>
                  <a:close/>
                </a:path>
                <a:path w="385444" h="274320">
                  <a:moveTo>
                    <a:pt x="384822" y="117729"/>
                  </a:moveTo>
                  <a:lnTo>
                    <a:pt x="372465" y="91922"/>
                  </a:lnTo>
                  <a:lnTo>
                    <a:pt x="44081" y="248399"/>
                  </a:lnTo>
                  <a:lnTo>
                    <a:pt x="56464" y="274205"/>
                  </a:lnTo>
                  <a:lnTo>
                    <a:pt x="384822" y="117729"/>
                  </a:lnTo>
                  <a:close/>
                </a:path>
              </a:pathLst>
            </a:custGeom>
            <a:solidFill>
              <a:srgbClr val="A6A5A6"/>
            </a:solidFill>
          </p:spPr>
          <p:txBody>
            <a:bodyPr wrap="square" lIns="0" tIns="0" rIns="0" bIns="0" rtlCol="0"/>
            <a:lstStyle/>
            <a:p>
              <a:endParaRPr/>
            </a:p>
          </p:txBody>
        </p:sp>
        <p:sp>
          <p:nvSpPr>
            <p:cNvPr id="40" name="object 40"/>
            <p:cNvSpPr/>
            <p:nvPr/>
          </p:nvSpPr>
          <p:spPr>
            <a:xfrm>
              <a:off x="553621" y="3573292"/>
              <a:ext cx="160013" cy="159508"/>
            </a:xfrm>
            <a:prstGeom prst="rect">
              <a:avLst/>
            </a:prstGeom>
            <a:blipFill>
              <a:blip r:embed="rId20" cstate="print"/>
              <a:stretch>
                <a:fillRect/>
              </a:stretch>
            </a:blipFill>
          </p:spPr>
          <p:txBody>
            <a:bodyPr wrap="square" lIns="0" tIns="0" rIns="0" bIns="0" rtlCol="0"/>
            <a:lstStyle/>
            <a:p>
              <a:endParaRPr/>
            </a:p>
          </p:txBody>
        </p:sp>
        <p:sp>
          <p:nvSpPr>
            <p:cNvPr id="41" name="object 41"/>
            <p:cNvSpPr/>
            <p:nvPr/>
          </p:nvSpPr>
          <p:spPr>
            <a:xfrm>
              <a:off x="686803" y="3398938"/>
              <a:ext cx="385445" cy="274320"/>
            </a:xfrm>
            <a:custGeom>
              <a:avLst/>
              <a:gdLst/>
              <a:ahLst/>
              <a:cxnLst/>
              <a:rect l="l" t="t" r="r" b="b"/>
              <a:pathLst>
                <a:path w="385444" h="274320">
                  <a:moveTo>
                    <a:pt x="256717" y="122301"/>
                  </a:moveTo>
                  <a:lnTo>
                    <a:pt x="244335" y="96494"/>
                  </a:lnTo>
                  <a:lnTo>
                    <a:pt x="22047" y="202412"/>
                  </a:lnTo>
                  <a:lnTo>
                    <a:pt x="34404" y="228206"/>
                  </a:lnTo>
                  <a:lnTo>
                    <a:pt x="256717" y="122301"/>
                  </a:lnTo>
                  <a:close/>
                </a:path>
                <a:path w="385444" h="274320">
                  <a:moveTo>
                    <a:pt x="340766" y="25781"/>
                  </a:moveTo>
                  <a:lnTo>
                    <a:pt x="328409" y="0"/>
                  </a:lnTo>
                  <a:lnTo>
                    <a:pt x="0" y="156476"/>
                  </a:lnTo>
                  <a:lnTo>
                    <a:pt x="12382" y="182245"/>
                  </a:lnTo>
                  <a:lnTo>
                    <a:pt x="340766" y="25781"/>
                  </a:lnTo>
                  <a:close/>
                </a:path>
                <a:path w="385444" h="274320">
                  <a:moveTo>
                    <a:pt x="384860" y="117678"/>
                  </a:moveTo>
                  <a:lnTo>
                    <a:pt x="372491" y="91884"/>
                  </a:lnTo>
                  <a:lnTo>
                    <a:pt x="44107" y="248373"/>
                  </a:lnTo>
                  <a:lnTo>
                    <a:pt x="56464" y="274142"/>
                  </a:lnTo>
                  <a:lnTo>
                    <a:pt x="384860" y="117678"/>
                  </a:lnTo>
                  <a:close/>
                </a:path>
              </a:pathLst>
            </a:custGeom>
            <a:solidFill>
              <a:srgbClr val="A6A5A6"/>
            </a:solidFill>
          </p:spPr>
          <p:txBody>
            <a:bodyPr wrap="square" lIns="0" tIns="0" rIns="0" bIns="0" rtlCol="0"/>
            <a:lstStyle/>
            <a:p>
              <a:endParaRPr/>
            </a:p>
          </p:txBody>
        </p:sp>
        <p:sp>
          <p:nvSpPr>
            <p:cNvPr id="42" name="object 42"/>
            <p:cNvSpPr/>
            <p:nvPr/>
          </p:nvSpPr>
          <p:spPr>
            <a:xfrm>
              <a:off x="650523" y="3775382"/>
              <a:ext cx="160044" cy="159509"/>
            </a:xfrm>
            <a:prstGeom prst="rect">
              <a:avLst/>
            </a:prstGeom>
            <a:blipFill>
              <a:blip r:embed="rId21" cstate="print"/>
              <a:stretch>
                <a:fillRect/>
              </a:stretch>
            </a:blipFill>
          </p:spPr>
          <p:txBody>
            <a:bodyPr wrap="square" lIns="0" tIns="0" rIns="0" bIns="0" rtlCol="0"/>
            <a:lstStyle/>
            <a:p>
              <a:endParaRPr/>
            </a:p>
          </p:txBody>
        </p:sp>
        <p:sp>
          <p:nvSpPr>
            <p:cNvPr id="43" name="object 43"/>
            <p:cNvSpPr/>
            <p:nvPr/>
          </p:nvSpPr>
          <p:spPr>
            <a:xfrm>
              <a:off x="783742" y="3601008"/>
              <a:ext cx="363220" cy="274320"/>
            </a:xfrm>
            <a:custGeom>
              <a:avLst/>
              <a:gdLst/>
              <a:ahLst/>
              <a:cxnLst/>
              <a:rect l="l" t="t" r="r" b="b"/>
              <a:pathLst>
                <a:path w="363219" h="274320">
                  <a:moveTo>
                    <a:pt x="327253" y="145122"/>
                  </a:moveTo>
                  <a:lnTo>
                    <a:pt x="314896" y="119354"/>
                  </a:lnTo>
                  <a:lnTo>
                    <a:pt x="44081" y="248386"/>
                  </a:lnTo>
                  <a:lnTo>
                    <a:pt x="56464" y="274167"/>
                  </a:lnTo>
                  <a:lnTo>
                    <a:pt x="327253" y="145122"/>
                  </a:lnTo>
                  <a:close/>
                </a:path>
                <a:path w="363219" h="274320">
                  <a:moveTo>
                    <a:pt x="340766" y="25806"/>
                  </a:moveTo>
                  <a:lnTo>
                    <a:pt x="328371" y="0"/>
                  </a:lnTo>
                  <a:lnTo>
                    <a:pt x="0" y="156502"/>
                  </a:lnTo>
                  <a:lnTo>
                    <a:pt x="12357" y="182270"/>
                  </a:lnTo>
                  <a:lnTo>
                    <a:pt x="340766" y="25806"/>
                  </a:lnTo>
                  <a:close/>
                </a:path>
                <a:path w="363219" h="274320">
                  <a:moveTo>
                    <a:pt x="362800" y="71742"/>
                  </a:moveTo>
                  <a:lnTo>
                    <a:pt x="350443" y="45974"/>
                  </a:lnTo>
                  <a:lnTo>
                    <a:pt x="22034" y="202412"/>
                  </a:lnTo>
                  <a:lnTo>
                    <a:pt x="34417" y="228219"/>
                  </a:lnTo>
                  <a:lnTo>
                    <a:pt x="362800" y="71742"/>
                  </a:lnTo>
                  <a:close/>
                </a:path>
              </a:pathLst>
            </a:custGeom>
            <a:solidFill>
              <a:srgbClr val="A6A5A6"/>
            </a:solidFill>
          </p:spPr>
          <p:txBody>
            <a:bodyPr wrap="square" lIns="0" tIns="0" rIns="0" bIns="0" rtlCol="0"/>
            <a:lstStyle/>
            <a:p>
              <a:endParaRPr/>
            </a:p>
          </p:txBody>
        </p:sp>
        <p:sp>
          <p:nvSpPr>
            <p:cNvPr id="44" name="object 44"/>
            <p:cNvSpPr/>
            <p:nvPr/>
          </p:nvSpPr>
          <p:spPr>
            <a:xfrm>
              <a:off x="747465" y="3880608"/>
              <a:ext cx="333295" cy="256362"/>
            </a:xfrm>
            <a:prstGeom prst="rect">
              <a:avLst/>
            </a:prstGeom>
            <a:blipFill>
              <a:blip r:embed="rId22" cstate="print"/>
              <a:stretch>
                <a:fillRect/>
              </a:stretch>
            </a:blipFill>
          </p:spPr>
          <p:txBody>
            <a:bodyPr wrap="square" lIns="0" tIns="0" rIns="0" bIns="0" rtlCol="0"/>
            <a:lstStyle/>
            <a:p>
              <a:endParaRPr/>
            </a:p>
          </p:txBody>
        </p:sp>
        <p:sp>
          <p:nvSpPr>
            <p:cNvPr id="45" name="object 45"/>
            <p:cNvSpPr/>
            <p:nvPr/>
          </p:nvSpPr>
          <p:spPr>
            <a:xfrm>
              <a:off x="924779" y="3894984"/>
              <a:ext cx="340995" cy="182880"/>
            </a:xfrm>
            <a:custGeom>
              <a:avLst/>
              <a:gdLst/>
              <a:ahLst/>
              <a:cxnLst/>
              <a:rect l="l" t="t" r="r" b="b"/>
              <a:pathLst>
                <a:path w="340994" h="182879">
                  <a:moveTo>
                    <a:pt x="12336" y="182287"/>
                  </a:moveTo>
                  <a:lnTo>
                    <a:pt x="0" y="156501"/>
                  </a:lnTo>
                  <a:lnTo>
                    <a:pt x="328338" y="0"/>
                  </a:lnTo>
                  <a:lnTo>
                    <a:pt x="340714" y="25806"/>
                  </a:lnTo>
                  <a:lnTo>
                    <a:pt x="12336" y="182287"/>
                  </a:lnTo>
                  <a:close/>
                </a:path>
              </a:pathLst>
            </a:custGeom>
            <a:solidFill>
              <a:srgbClr val="A6A5A6"/>
            </a:solidFill>
          </p:spPr>
          <p:txBody>
            <a:bodyPr wrap="square" lIns="0" tIns="0" rIns="0" bIns="0" rtlCol="0"/>
            <a:lstStyle/>
            <a:p>
              <a:endParaRPr/>
            </a:p>
          </p:txBody>
        </p:sp>
        <p:sp>
          <p:nvSpPr>
            <p:cNvPr id="46" name="object 46"/>
            <p:cNvSpPr/>
            <p:nvPr/>
          </p:nvSpPr>
          <p:spPr>
            <a:xfrm>
              <a:off x="455581" y="3034274"/>
              <a:ext cx="297180" cy="215900"/>
            </a:xfrm>
            <a:custGeom>
              <a:avLst/>
              <a:gdLst/>
              <a:ahLst/>
              <a:cxnLst/>
              <a:rect l="l" t="t" r="r" b="b"/>
              <a:pathLst>
                <a:path w="297180" h="215900">
                  <a:moveTo>
                    <a:pt x="54252" y="215853"/>
                  </a:moveTo>
                  <a:lnTo>
                    <a:pt x="1940" y="135194"/>
                  </a:lnTo>
                  <a:lnTo>
                    <a:pt x="0" y="127484"/>
                  </a:lnTo>
                  <a:lnTo>
                    <a:pt x="1133" y="119885"/>
                  </a:lnTo>
                  <a:lnTo>
                    <a:pt x="5039" y="113268"/>
                  </a:lnTo>
                  <a:lnTo>
                    <a:pt x="11420" y="108501"/>
                  </a:lnTo>
                  <a:lnTo>
                    <a:pt x="235038" y="1945"/>
                  </a:lnTo>
                  <a:lnTo>
                    <a:pt x="242762" y="0"/>
                  </a:lnTo>
                  <a:lnTo>
                    <a:pt x="250384" y="1122"/>
                  </a:lnTo>
                  <a:lnTo>
                    <a:pt x="257032" y="5008"/>
                  </a:lnTo>
                  <a:lnTo>
                    <a:pt x="261837" y="11355"/>
                  </a:lnTo>
                  <a:lnTo>
                    <a:pt x="295062" y="80656"/>
                  </a:lnTo>
                  <a:lnTo>
                    <a:pt x="297019" y="88371"/>
                  </a:lnTo>
                  <a:lnTo>
                    <a:pt x="295884" y="95969"/>
                  </a:lnTo>
                  <a:lnTo>
                    <a:pt x="291968" y="102593"/>
                  </a:lnTo>
                  <a:lnTo>
                    <a:pt x="285582" y="107388"/>
                  </a:lnTo>
                  <a:lnTo>
                    <a:pt x="61984" y="213908"/>
                  </a:lnTo>
                  <a:lnTo>
                    <a:pt x="54252" y="215853"/>
                  </a:lnTo>
                  <a:close/>
                </a:path>
              </a:pathLst>
            </a:custGeom>
            <a:solidFill>
              <a:srgbClr val="F9AC1A"/>
            </a:solidFill>
          </p:spPr>
          <p:txBody>
            <a:bodyPr wrap="square" lIns="0" tIns="0" rIns="0" bIns="0" rtlCol="0"/>
            <a:lstStyle/>
            <a:p>
              <a:endParaRPr/>
            </a:p>
          </p:txBody>
        </p:sp>
        <p:sp>
          <p:nvSpPr>
            <p:cNvPr id="47" name="object 47"/>
            <p:cNvSpPr/>
            <p:nvPr/>
          </p:nvSpPr>
          <p:spPr>
            <a:xfrm>
              <a:off x="453503" y="3032197"/>
              <a:ext cx="301625" cy="220345"/>
            </a:xfrm>
            <a:custGeom>
              <a:avLst/>
              <a:gdLst/>
              <a:ahLst/>
              <a:cxnLst/>
              <a:rect l="l" t="t" r="r" b="b"/>
              <a:pathLst>
                <a:path w="301625" h="220345">
                  <a:moveTo>
                    <a:pt x="58600" y="219990"/>
                  </a:moveTo>
                  <a:lnTo>
                    <a:pt x="47148" y="219990"/>
                  </a:lnTo>
                  <a:lnTo>
                    <a:pt x="39205" y="215349"/>
                  </a:lnTo>
                  <a:lnTo>
                    <a:pt x="2184" y="138138"/>
                  </a:lnTo>
                  <a:lnTo>
                    <a:pt x="696" y="135079"/>
                  </a:lnTo>
                  <a:lnTo>
                    <a:pt x="0" y="131847"/>
                  </a:lnTo>
                  <a:lnTo>
                    <a:pt x="0" y="120417"/>
                  </a:lnTo>
                  <a:lnTo>
                    <a:pt x="4656" y="112505"/>
                  </a:lnTo>
                  <a:lnTo>
                    <a:pt x="239295" y="711"/>
                  </a:lnTo>
                  <a:lnTo>
                    <a:pt x="242557" y="0"/>
                  </a:lnTo>
                  <a:lnTo>
                    <a:pt x="254010" y="0"/>
                  </a:lnTo>
                  <a:lnTo>
                    <a:pt x="260988" y="4079"/>
                  </a:lnTo>
                  <a:lnTo>
                    <a:pt x="243136" y="4079"/>
                  </a:lnTo>
                  <a:lnTo>
                    <a:pt x="240491" y="4657"/>
                  </a:lnTo>
                  <a:lnTo>
                    <a:pt x="7878" y="115490"/>
                  </a:lnTo>
                  <a:lnTo>
                    <a:pt x="4092" y="121934"/>
                  </a:lnTo>
                  <a:lnTo>
                    <a:pt x="4092" y="131251"/>
                  </a:lnTo>
                  <a:lnTo>
                    <a:pt x="4656" y="133886"/>
                  </a:lnTo>
                  <a:lnTo>
                    <a:pt x="42205" y="212137"/>
                  </a:lnTo>
                  <a:lnTo>
                    <a:pt x="48655" y="215906"/>
                  </a:lnTo>
                  <a:lnTo>
                    <a:pt x="68976" y="215906"/>
                  </a:lnTo>
                  <a:lnTo>
                    <a:pt x="61862" y="219296"/>
                  </a:lnTo>
                  <a:lnTo>
                    <a:pt x="58600" y="219990"/>
                  </a:lnTo>
                  <a:close/>
                </a:path>
                <a:path w="301625" h="220345">
                  <a:moveTo>
                    <a:pt x="295286" y="83619"/>
                  </a:moveTo>
                  <a:lnTo>
                    <a:pt x="262061" y="14298"/>
                  </a:lnTo>
                  <a:lnTo>
                    <a:pt x="258952" y="7851"/>
                  </a:lnTo>
                  <a:lnTo>
                    <a:pt x="252502" y="4079"/>
                  </a:lnTo>
                  <a:lnTo>
                    <a:pt x="260988" y="4079"/>
                  </a:lnTo>
                  <a:lnTo>
                    <a:pt x="261952" y="4657"/>
                  </a:lnTo>
                  <a:lnTo>
                    <a:pt x="298973" y="81848"/>
                  </a:lnTo>
                  <a:lnTo>
                    <a:pt x="295286" y="83619"/>
                  </a:lnTo>
                  <a:close/>
                </a:path>
                <a:path w="301625" h="220345">
                  <a:moveTo>
                    <a:pt x="68976" y="215906"/>
                  </a:moveTo>
                  <a:lnTo>
                    <a:pt x="58017" y="215906"/>
                  </a:lnTo>
                  <a:lnTo>
                    <a:pt x="60666" y="215349"/>
                  </a:lnTo>
                  <a:lnTo>
                    <a:pt x="293260" y="104518"/>
                  </a:lnTo>
                  <a:lnTo>
                    <a:pt x="297066" y="98069"/>
                  </a:lnTo>
                  <a:lnTo>
                    <a:pt x="297066" y="88758"/>
                  </a:lnTo>
                  <a:lnTo>
                    <a:pt x="296502" y="86122"/>
                  </a:lnTo>
                  <a:lnTo>
                    <a:pt x="295286" y="83619"/>
                  </a:lnTo>
                  <a:lnTo>
                    <a:pt x="298973" y="81848"/>
                  </a:lnTo>
                  <a:lnTo>
                    <a:pt x="300461" y="84925"/>
                  </a:lnTo>
                  <a:lnTo>
                    <a:pt x="301158" y="88162"/>
                  </a:lnTo>
                  <a:lnTo>
                    <a:pt x="301158" y="99592"/>
                  </a:lnTo>
                  <a:lnTo>
                    <a:pt x="296482" y="107499"/>
                  </a:lnTo>
                  <a:lnTo>
                    <a:pt x="68976" y="215906"/>
                  </a:lnTo>
                  <a:close/>
                </a:path>
              </a:pathLst>
            </a:custGeom>
            <a:solidFill>
              <a:srgbClr val="E68C1A"/>
            </a:solidFill>
          </p:spPr>
          <p:txBody>
            <a:bodyPr wrap="square" lIns="0" tIns="0" rIns="0" bIns="0" rtlCol="0"/>
            <a:lstStyle/>
            <a:p>
              <a:endParaRPr/>
            </a:p>
          </p:txBody>
        </p:sp>
        <p:sp>
          <p:nvSpPr>
            <p:cNvPr id="48" name="object 48"/>
            <p:cNvSpPr/>
            <p:nvPr/>
          </p:nvSpPr>
          <p:spPr>
            <a:xfrm>
              <a:off x="1146756" y="3775704"/>
              <a:ext cx="197485" cy="290830"/>
            </a:xfrm>
            <a:custGeom>
              <a:avLst/>
              <a:gdLst/>
              <a:ahLst/>
              <a:cxnLst/>
              <a:rect l="l" t="t" r="r" b="b"/>
              <a:pathLst>
                <a:path w="197484" h="290829">
                  <a:moveTo>
                    <a:pt x="94257" y="290522"/>
                  </a:moveTo>
                  <a:lnTo>
                    <a:pt x="0" y="93957"/>
                  </a:lnTo>
                  <a:lnTo>
                    <a:pt x="197183" y="0"/>
                  </a:lnTo>
                  <a:lnTo>
                    <a:pt x="94257" y="290522"/>
                  </a:lnTo>
                  <a:close/>
                </a:path>
              </a:pathLst>
            </a:custGeom>
            <a:solidFill>
              <a:srgbClr val="BDBCBC"/>
            </a:solidFill>
          </p:spPr>
          <p:txBody>
            <a:bodyPr wrap="square" lIns="0" tIns="0" rIns="0" bIns="0" rtlCol="0"/>
            <a:lstStyle/>
            <a:p>
              <a:endParaRPr/>
            </a:p>
          </p:txBody>
        </p:sp>
        <p:sp>
          <p:nvSpPr>
            <p:cNvPr id="49" name="object 49"/>
            <p:cNvSpPr/>
            <p:nvPr/>
          </p:nvSpPr>
          <p:spPr>
            <a:xfrm>
              <a:off x="429018" y="3282124"/>
              <a:ext cx="428625" cy="812800"/>
            </a:xfrm>
            <a:custGeom>
              <a:avLst/>
              <a:gdLst/>
              <a:ahLst/>
              <a:cxnLst/>
              <a:rect l="l" t="t" r="r" b="b"/>
              <a:pathLst>
                <a:path w="428625" h="812800">
                  <a:moveTo>
                    <a:pt x="143637" y="23787"/>
                  </a:moveTo>
                  <a:lnTo>
                    <a:pt x="142595" y="15074"/>
                  </a:lnTo>
                  <a:lnTo>
                    <a:pt x="138430" y="7696"/>
                  </a:lnTo>
                  <a:lnTo>
                    <a:pt x="131787" y="2413"/>
                  </a:lnTo>
                  <a:lnTo>
                    <a:pt x="123329" y="0"/>
                  </a:lnTo>
                  <a:lnTo>
                    <a:pt x="114604" y="1041"/>
                  </a:lnTo>
                  <a:lnTo>
                    <a:pt x="107213" y="5194"/>
                  </a:lnTo>
                  <a:lnTo>
                    <a:pt x="101930" y="11811"/>
                  </a:lnTo>
                  <a:lnTo>
                    <a:pt x="99504" y="20218"/>
                  </a:lnTo>
                  <a:lnTo>
                    <a:pt x="87693" y="165925"/>
                  </a:lnTo>
                  <a:lnTo>
                    <a:pt x="29502" y="145427"/>
                  </a:lnTo>
                  <a:lnTo>
                    <a:pt x="0" y="167563"/>
                  </a:lnTo>
                  <a:lnTo>
                    <a:pt x="2133" y="175755"/>
                  </a:lnTo>
                  <a:lnTo>
                    <a:pt x="7188" y="182537"/>
                  </a:lnTo>
                  <a:lnTo>
                    <a:pt x="14732" y="187032"/>
                  </a:lnTo>
                  <a:lnTo>
                    <a:pt x="105664" y="219062"/>
                  </a:lnTo>
                  <a:lnTo>
                    <a:pt x="111721" y="218694"/>
                  </a:lnTo>
                  <a:lnTo>
                    <a:pt x="118719" y="215328"/>
                  </a:lnTo>
                  <a:lnTo>
                    <a:pt x="125285" y="211074"/>
                  </a:lnTo>
                  <a:lnTo>
                    <a:pt x="128993" y="204876"/>
                  </a:lnTo>
                  <a:lnTo>
                    <a:pt x="143637" y="23787"/>
                  </a:lnTo>
                  <a:close/>
                </a:path>
                <a:path w="428625" h="812800">
                  <a:moveTo>
                    <a:pt x="267246" y="228993"/>
                  </a:moveTo>
                  <a:lnTo>
                    <a:pt x="266192" y="220281"/>
                  </a:lnTo>
                  <a:lnTo>
                    <a:pt x="262013" y="212902"/>
                  </a:lnTo>
                  <a:lnTo>
                    <a:pt x="255384" y="207619"/>
                  </a:lnTo>
                  <a:lnTo>
                    <a:pt x="246938" y="205206"/>
                  </a:lnTo>
                  <a:lnTo>
                    <a:pt x="238201" y="206248"/>
                  </a:lnTo>
                  <a:lnTo>
                    <a:pt x="230809" y="210413"/>
                  </a:lnTo>
                  <a:lnTo>
                    <a:pt x="225513" y="217030"/>
                  </a:lnTo>
                  <a:lnTo>
                    <a:pt x="223100" y="225450"/>
                  </a:lnTo>
                  <a:lnTo>
                    <a:pt x="211302" y="371132"/>
                  </a:lnTo>
                  <a:lnTo>
                    <a:pt x="153085" y="350634"/>
                  </a:lnTo>
                  <a:lnTo>
                    <a:pt x="123609" y="372783"/>
                  </a:lnTo>
                  <a:lnTo>
                    <a:pt x="125730" y="380974"/>
                  </a:lnTo>
                  <a:lnTo>
                    <a:pt x="130784" y="387769"/>
                  </a:lnTo>
                  <a:lnTo>
                    <a:pt x="138315" y="392239"/>
                  </a:lnTo>
                  <a:lnTo>
                    <a:pt x="229260" y="424281"/>
                  </a:lnTo>
                  <a:lnTo>
                    <a:pt x="235331" y="423926"/>
                  </a:lnTo>
                  <a:lnTo>
                    <a:pt x="241452" y="421017"/>
                  </a:lnTo>
                  <a:lnTo>
                    <a:pt x="248869" y="416306"/>
                  </a:lnTo>
                  <a:lnTo>
                    <a:pt x="252564" y="410083"/>
                  </a:lnTo>
                  <a:lnTo>
                    <a:pt x="267246" y="228993"/>
                  </a:lnTo>
                  <a:close/>
                </a:path>
                <a:path w="428625" h="812800">
                  <a:moveTo>
                    <a:pt x="336486" y="444258"/>
                  </a:moveTo>
                  <a:lnTo>
                    <a:pt x="335432" y="435559"/>
                  </a:lnTo>
                  <a:lnTo>
                    <a:pt x="331266" y="428193"/>
                  </a:lnTo>
                  <a:lnTo>
                    <a:pt x="324637" y="422910"/>
                  </a:lnTo>
                  <a:lnTo>
                    <a:pt x="316191" y="420471"/>
                  </a:lnTo>
                  <a:lnTo>
                    <a:pt x="307467" y="421513"/>
                  </a:lnTo>
                  <a:lnTo>
                    <a:pt x="300062" y="425665"/>
                  </a:lnTo>
                  <a:lnTo>
                    <a:pt x="294767" y="432282"/>
                  </a:lnTo>
                  <a:lnTo>
                    <a:pt x="292354" y="440728"/>
                  </a:lnTo>
                  <a:lnTo>
                    <a:pt x="280555" y="586409"/>
                  </a:lnTo>
                  <a:lnTo>
                    <a:pt x="222313" y="565912"/>
                  </a:lnTo>
                  <a:lnTo>
                    <a:pt x="192849" y="588048"/>
                  </a:lnTo>
                  <a:lnTo>
                    <a:pt x="194983" y="596239"/>
                  </a:lnTo>
                  <a:lnTo>
                    <a:pt x="200037" y="603034"/>
                  </a:lnTo>
                  <a:lnTo>
                    <a:pt x="207594" y="607529"/>
                  </a:lnTo>
                  <a:lnTo>
                    <a:pt x="298500" y="639521"/>
                  </a:lnTo>
                  <a:lnTo>
                    <a:pt x="304596" y="639178"/>
                  </a:lnTo>
                  <a:lnTo>
                    <a:pt x="310705" y="636270"/>
                  </a:lnTo>
                  <a:lnTo>
                    <a:pt x="318122" y="631558"/>
                  </a:lnTo>
                  <a:lnTo>
                    <a:pt x="321830" y="625360"/>
                  </a:lnTo>
                  <a:lnTo>
                    <a:pt x="336486" y="444258"/>
                  </a:lnTo>
                  <a:close/>
                </a:path>
                <a:path w="428625" h="812800">
                  <a:moveTo>
                    <a:pt x="428218" y="617118"/>
                  </a:moveTo>
                  <a:lnTo>
                    <a:pt x="427177" y="608418"/>
                  </a:lnTo>
                  <a:lnTo>
                    <a:pt x="423011" y="601052"/>
                  </a:lnTo>
                  <a:lnTo>
                    <a:pt x="416369" y="595769"/>
                  </a:lnTo>
                  <a:lnTo>
                    <a:pt x="407898" y="593356"/>
                  </a:lnTo>
                  <a:lnTo>
                    <a:pt x="399173" y="594385"/>
                  </a:lnTo>
                  <a:lnTo>
                    <a:pt x="391782" y="598538"/>
                  </a:lnTo>
                  <a:lnTo>
                    <a:pt x="386486" y="605155"/>
                  </a:lnTo>
                  <a:lnTo>
                    <a:pt x="384060" y="613575"/>
                  </a:lnTo>
                  <a:lnTo>
                    <a:pt x="372262" y="759244"/>
                  </a:lnTo>
                  <a:lnTo>
                    <a:pt x="314071" y="738771"/>
                  </a:lnTo>
                  <a:lnTo>
                    <a:pt x="284581" y="760920"/>
                  </a:lnTo>
                  <a:lnTo>
                    <a:pt x="286702" y="769112"/>
                  </a:lnTo>
                  <a:lnTo>
                    <a:pt x="291769" y="775906"/>
                  </a:lnTo>
                  <a:lnTo>
                    <a:pt x="299326" y="780389"/>
                  </a:lnTo>
                  <a:lnTo>
                    <a:pt x="390220" y="812419"/>
                  </a:lnTo>
                  <a:lnTo>
                    <a:pt x="396316" y="812050"/>
                  </a:lnTo>
                  <a:lnTo>
                    <a:pt x="403288" y="808659"/>
                  </a:lnTo>
                  <a:lnTo>
                    <a:pt x="409854" y="804430"/>
                  </a:lnTo>
                  <a:lnTo>
                    <a:pt x="413562" y="798233"/>
                  </a:lnTo>
                  <a:lnTo>
                    <a:pt x="428218" y="617118"/>
                  </a:lnTo>
                  <a:close/>
                </a:path>
              </a:pathLst>
            </a:custGeom>
            <a:solidFill>
              <a:srgbClr val="7EC72E"/>
            </a:solidFill>
          </p:spPr>
          <p:txBody>
            <a:bodyPr wrap="square" lIns="0" tIns="0" rIns="0" bIns="0" rtlCol="0"/>
            <a:lstStyle/>
            <a:p>
              <a:endParaRPr/>
            </a:p>
          </p:txBody>
        </p:sp>
      </p:grpSp>
      <p:grpSp>
        <p:nvGrpSpPr>
          <p:cNvPr id="50" name="object 50"/>
          <p:cNvGrpSpPr/>
          <p:nvPr/>
        </p:nvGrpSpPr>
        <p:grpSpPr>
          <a:xfrm>
            <a:off x="7770236" y="4279969"/>
            <a:ext cx="1551940" cy="1800225"/>
            <a:chOff x="7770236" y="4279969"/>
            <a:chExt cx="1551940" cy="1800225"/>
          </a:xfrm>
        </p:grpSpPr>
        <p:sp>
          <p:nvSpPr>
            <p:cNvPr id="51" name="object 51"/>
            <p:cNvSpPr/>
            <p:nvPr/>
          </p:nvSpPr>
          <p:spPr>
            <a:xfrm>
              <a:off x="7925423" y="4559315"/>
              <a:ext cx="1242060" cy="1242060"/>
            </a:xfrm>
            <a:custGeom>
              <a:avLst/>
              <a:gdLst/>
              <a:ahLst/>
              <a:cxnLst/>
              <a:rect l="l" t="t" r="r" b="b"/>
              <a:pathLst>
                <a:path w="1242059" h="1242060">
                  <a:moveTo>
                    <a:pt x="620749" y="1241535"/>
                  </a:moveTo>
                  <a:lnTo>
                    <a:pt x="572312" y="1239664"/>
                  </a:lnTo>
                  <a:lnTo>
                    <a:pt x="524881" y="1234143"/>
                  </a:lnTo>
                  <a:lnTo>
                    <a:pt x="478597" y="1225110"/>
                  </a:lnTo>
                  <a:lnTo>
                    <a:pt x="433597" y="1212706"/>
                  </a:lnTo>
                  <a:lnTo>
                    <a:pt x="390021" y="1197070"/>
                  </a:lnTo>
                  <a:lnTo>
                    <a:pt x="348009" y="1178340"/>
                  </a:lnTo>
                  <a:lnTo>
                    <a:pt x="307699" y="1156655"/>
                  </a:lnTo>
                  <a:lnTo>
                    <a:pt x="269230" y="1132156"/>
                  </a:lnTo>
                  <a:lnTo>
                    <a:pt x="232742" y="1104980"/>
                  </a:lnTo>
                  <a:lnTo>
                    <a:pt x="198373" y="1075267"/>
                  </a:lnTo>
                  <a:lnTo>
                    <a:pt x="166263" y="1043156"/>
                  </a:lnTo>
                  <a:lnTo>
                    <a:pt x="136551" y="1008786"/>
                  </a:lnTo>
                  <a:lnTo>
                    <a:pt x="109376" y="972297"/>
                  </a:lnTo>
                  <a:lnTo>
                    <a:pt x="84877" y="933827"/>
                  </a:lnTo>
                  <a:lnTo>
                    <a:pt x="63193" y="893516"/>
                  </a:lnTo>
                  <a:lnTo>
                    <a:pt x="44464" y="851502"/>
                  </a:lnTo>
                  <a:lnTo>
                    <a:pt x="28827" y="807925"/>
                  </a:lnTo>
                  <a:lnTo>
                    <a:pt x="16424" y="762924"/>
                  </a:lnTo>
                  <a:lnTo>
                    <a:pt x="7392" y="716638"/>
                  </a:lnTo>
                  <a:lnTo>
                    <a:pt x="1871" y="669206"/>
                  </a:lnTo>
                  <a:lnTo>
                    <a:pt x="0" y="620767"/>
                  </a:lnTo>
                  <a:lnTo>
                    <a:pt x="1871" y="572329"/>
                  </a:lnTo>
                  <a:lnTo>
                    <a:pt x="7392" y="524897"/>
                  </a:lnTo>
                  <a:lnTo>
                    <a:pt x="16424" y="478611"/>
                  </a:lnTo>
                  <a:lnTo>
                    <a:pt x="28827" y="433610"/>
                  </a:lnTo>
                  <a:lnTo>
                    <a:pt x="44464" y="390033"/>
                  </a:lnTo>
                  <a:lnTo>
                    <a:pt x="63193" y="348019"/>
                  </a:lnTo>
                  <a:lnTo>
                    <a:pt x="84877" y="307708"/>
                  </a:lnTo>
                  <a:lnTo>
                    <a:pt x="109376" y="269238"/>
                  </a:lnTo>
                  <a:lnTo>
                    <a:pt x="136551" y="232748"/>
                  </a:lnTo>
                  <a:lnTo>
                    <a:pt x="166263" y="198379"/>
                  </a:lnTo>
                  <a:lnTo>
                    <a:pt x="198373" y="166268"/>
                  </a:lnTo>
                  <a:lnTo>
                    <a:pt x="232742" y="136555"/>
                  </a:lnTo>
                  <a:lnTo>
                    <a:pt x="269230" y="109379"/>
                  </a:lnTo>
                  <a:lnTo>
                    <a:pt x="307699" y="84879"/>
                  </a:lnTo>
                  <a:lnTo>
                    <a:pt x="348009" y="63195"/>
                  </a:lnTo>
                  <a:lnTo>
                    <a:pt x="390021" y="44465"/>
                  </a:lnTo>
                  <a:lnTo>
                    <a:pt x="433597" y="28828"/>
                  </a:lnTo>
                  <a:lnTo>
                    <a:pt x="478597" y="16424"/>
                  </a:lnTo>
                  <a:lnTo>
                    <a:pt x="524881" y="7392"/>
                  </a:lnTo>
                  <a:lnTo>
                    <a:pt x="572312" y="1871"/>
                  </a:lnTo>
                  <a:lnTo>
                    <a:pt x="620749" y="0"/>
                  </a:lnTo>
                  <a:lnTo>
                    <a:pt x="669186" y="1871"/>
                  </a:lnTo>
                  <a:lnTo>
                    <a:pt x="716617" y="7392"/>
                  </a:lnTo>
                  <a:lnTo>
                    <a:pt x="762902" y="16424"/>
                  </a:lnTo>
                  <a:lnTo>
                    <a:pt x="807901" y="28828"/>
                  </a:lnTo>
                  <a:lnTo>
                    <a:pt x="851477" y="44465"/>
                  </a:lnTo>
                  <a:lnTo>
                    <a:pt x="890980" y="62076"/>
                  </a:lnTo>
                  <a:lnTo>
                    <a:pt x="620749" y="62076"/>
                  </a:lnTo>
                  <a:lnTo>
                    <a:pt x="572612" y="64131"/>
                  </a:lnTo>
                  <a:lnTo>
                    <a:pt x="525599" y="70182"/>
                  </a:lnTo>
                  <a:lnTo>
                    <a:pt x="479879" y="80060"/>
                  </a:lnTo>
                  <a:lnTo>
                    <a:pt x="435621" y="93596"/>
                  </a:lnTo>
                  <a:lnTo>
                    <a:pt x="392994" y="110622"/>
                  </a:lnTo>
                  <a:lnTo>
                    <a:pt x="352167" y="130969"/>
                  </a:lnTo>
                  <a:lnTo>
                    <a:pt x="313308" y="154467"/>
                  </a:lnTo>
                  <a:lnTo>
                    <a:pt x="276588" y="180948"/>
                  </a:lnTo>
                  <a:lnTo>
                    <a:pt x="242174" y="210242"/>
                  </a:lnTo>
                  <a:lnTo>
                    <a:pt x="210236" y="242181"/>
                  </a:lnTo>
                  <a:lnTo>
                    <a:pt x="180942" y="276596"/>
                  </a:lnTo>
                  <a:lnTo>
                    <a:pt x="154462" y="313318"/>
                  </a:lnTo>
                  <a:lnTo>
                    <a:pt x="130965" y="352177"/>
                  </a:lnTo>
                  <a:lnTo>
                    <a:pt x="110619" y="393005"/>
                  </a:lnTo>
                  <a:lnTo>
                    <a:pt x="93594" y="435634"/>
                  </a:lnTo>
                  <a:lnTo>
                    <a:pt x="80057" y="479893"/>
                  </a:lnTo>
                  <a:lnTo>
                    <a:pt x="70179" y="525614"/>
                  </a:lnTo>
                  <a:lnTo>
                    <a:pt x="64129" y="572629"/>
                  </a:lnTo>
                  <a:lnTo>
                    <a:pt x="62074" y="620767"/>
                  </a:lnTo>
                  <a:lnTo>
                    <a:pt x="64129" y="668906"/>
                  </a:lnTo>
                  <a:lnTo>
                    <a:pt x="70179" y="715920"/>
                  </a:lnTo>
                  <a:lnTo>
                    <a:pt x="80057" y="761642"/>
                  </a:lnTo>
                  <a:lnTo>
                    <a:pt x="93594" y="805901"/>
                  </a:lnTo>
                  <a:lnTo>
                    <a:pt x="110619" y="848529"/>
                  </a:lnTo>
                  <a:lnTo>
                    <a:pt x="130965" y="889358"/>
                  </a:lnTo>
                  <a:lnTo>
                    <a:pt x="154462" y="928217"/>
                  </a:lnTo>
                  <a:lnTo>
                    <a:pt x="180942" y="964939"/>
                  </a:lnTo>
                  <a:lnTo>
                    <a:pt x="210236" y="999354"/>
                  </a:lnTo>
                  <a:lnTo>
                    <a:pt x="242174" y="1031293"/>
                  </a:lnTo>
                  <a:lnTo>
                    <a:pt x="276588" y="1060587"/>
                  </a:lnTo>
                  <a:lnTo>
                    <a:pt x="313308" y="1087068"/>
                  </a:lnTo>
                  <a:lnTo>
                    <a:pt x="352167" y="1110566"/>
                  </a:lnTo>
                  <a:lnTo>
                    <a:pt x="392994" y="1130912"/>
                  </a:lnTo>
                  <a:lnTo>
                    <a:pt x="435621" y="1147939"/>
                  </a:lnTo>
                  <a:lnTo>
                    <a:pt x="479879" y="1161475"/>
                  </a:lnTo>
                  <a:lnTo>
                    <a:pt x="525599" y="1171353"/>
                  </a:lnTo>
                  <a:lnTo>
                    <a:pt x="572612" y="1177404"/>
                  </a:lnTo>
                  <a:lnTo>
                    <a:pt x="620749" y="1179459"/>
                  </a:lnTo>
                  <a:lnTo>
                    <a:pt x="890980" y="1179459"/>
                  </a:lnTo>
                  <a:lnTo>
                    <a:pt x="851477" y="1197070"/>
                  </a:lnTo>
                  <a:lnTo>
                    <a:pt x="807901" y="1212706"/>
                  </a:lnTo>
                  <a:lnTo>
                    <a:pt x="762902" y="1225110"/>
                  </a:lnTo>
                  <a:lnTo>
                    <a:pt x="716617" y="1234143"/>
                  </a:lnTo>
                  <a:lnTo>
                    <a:pt x="669186" y="1239664"/>
                  </a:lnTo>
                  <a:lnTo>
                    <a:pt x="620749" y="1241535"/>
                  </a:lnTo>
                  <a:close/>
                </a:path>
                <a:path w="1242059" h="1242060">
                  <a:moveTo>
                    <a:pt x="890980" y="1179459"/>
                  </a:moveTo>
                  <a:lnTo>
                    <a:pt x="620749" y="1179459"/>
                  </a:lnTo>
                  <a:lnTo>
                    <a:pt x="668886" y="1177404"/>
                  </a:lnTo>
                  <a:lnTo>
                    <a:pt x="715899" y="1171353"/>
                  </a:lnTo>
                  <a:lnTo>
                    <a:pt x="761619" y="1161475"/>
                  </a:lnTo>
                  <a:lnTo>
                    <a:pt x="805877" y="1147939"/>
                  </a:lnTo>
                  <a:lnTo>
                    <a:pt x="848504" y="1130912"/>
                  </a:lnTo>
                  <a:lnTo>
                    <a:pt x="889332" y="1110566"/>
                  </a:lnTo>
                  <a:lnTo>
                    <a:pt x="928190" y="1087068"/>
                  </a:lnTo>
                  <a:lnTo>
                    <a:pt x="964910" y="1060587"/>
                  </a:lnTo>
                  <a:lnTo>
                    <a:pt x="999324" y="1031293"/>
                  </a:lnTo>
                  <a:lnTo>
                    <a:pt x="1031262" y="999354"/>
                  </a:lnTo>
                  <a:lnTo>
                    <a:pt x="1060556" y="964939"/>
                  </a:lnTo>
                  <a:lnTo>
                    <a:pt x="1087036" y="928217"/>
                  </a:lnTo>
                  <a:lnTo>
                    <a:pt x="1110533" y="889358"/>
                  </a:lnTo>
                  <a:lnTo>
                    <a:pt x="1130879" y="848529"/>
                  </a:lnTo>
                  <a:lnTo>
                    <a:pt x="1147905" y="805901"/>
                  </a:lnTo>
                  <a:lnTo>
                    <a:pt x="1161441" y="761642"/>
                  </a:lnTo>
                  <a:lnTo>
                    <a:pt x="1171319" y="715920"/>
                  </a:lnTo>
                  <a:lnTo>
                    <a:pt x="1177369" y="668906"/>
                  </a:lnTo>
                  <a:lnTo>
                    <a:pt x="1179424" y="620767"/>
                  </a:lnTo>
                  <a:lnTo>
                    <a:pt x="1177369" y="572629"/>
                  </a:lnTo>
                  <a:lnTo>
                    <a:pt x="1171319" y="525614"/>
                  </a:lnTo>
                  <a:lnTo>
                    <a:pt x="1161441" y="479893"/>
                  </a:lnTo>
                  <a:lnTo>
                    <a:pt x="1147905" y="435634"/>
                  </a:lnTo>
                  <a:lnTo>
                    <a:pt x="1130879" y="393005"/>
                  </a:lnTo>
                  <a:lnTo>
                    <a:pt x="1110533" y="352177"/>
                  </a:lnTo>
                  <a:lnTo>
                    <a:pt x="1087036" y="313318"/>
                  </a:lnTo>
                  <a:lnTo>
                    <a:pt x="1060556" y="276596"/>
                  </a:lnTo>
                  <a:lnTo>
                    <a:pt x="1031262" y="242181"/>
                  </a:lnTo>
                  <a:lnTo>
                    <a:pt x="999324" y="210242"/>
                  </a:lnTo>
                  <a:lnTo>
                    <a:pt x="964910" y="180948"/>
                  </a:lnTo>
                  <a:lnTo>
                    <a:pt x="928190" y="154467"/>
                  </a:lnTo>
                  <a:lnTo>
                    <a:pt x="889332" y="130969"/>
                  </a:lnTo>
                  <a:lnTo>
                    <a:pt x="848504" y="110622"/>
                  </a:lnTo>
                  <a:lnTo>
                    <a:pt x="805877" y="93596"/>
                  </a:lnTo>
                  <a:lnTo>
                    <a:pt x="761619" y="80060"/>
                  </a:lnTo>
                  <a:lnTo>
                    <a:pt x="715899" y="70182"/>
                  </a:lnTo>
                  <a:lnTo>
                    <a:pt x="668886" y="64131"/>
                  </a:lnTo>
                  <a:lnTo>
                    <a:pt x="620749" y="62076"/>
                  </a:lnTo>
                  <a:lnTo>
                    <a:pt x="890980" y="62076"/>
                  </a:lnTo>
                  <a:lnTo>
                    <a:pt x="933800" y="84879"/>
                  </a:lnTo>
                  <a:lnTo>
                    <a:pt x="972268" y="109379"/>
                  </a:lnTo>
                  <a:lnTo>
                    <a:pt x="1008757" y="136555"/>
                  </a:lnTo>
                  <a:lnTo>
                    <a:pt x="1043125" y="166268"/>
                  </a:lnTo>
                  <a:lnTo>
                    <a:pt x="1075235" y="198379"/>
                  </a:lnTo>
                  <a:lnTo>
                    <a:pt x="1104947" y="232748"/>
                  </a:lnTo>
                  <a:lnTo>
                    <a:pt x="1132122" y="269238"/>
                  </a:lnTo>
                  <a:lnTo>
                    <a:pt x="1156621" y="307708"/>
                  </a:lnTo>
                  <a:lnTo>
                    <a:pt x="1178305" y="348019"/>
                  </a:lnTo>
                  <a:lnTo>
                    <a:pt x="1197035" y="390033"/>
                  </a:lnTo>
                  <a:lnTo>
                    <a:pt x="1212671" y="433610"/>
                  </a:lnTo>
                  <a:lnTo>
                    <a:pt x="1225074" y="478611"/>
                  </a:lnTo>
                  <a:lnTo>
                    <a:pt x="1234106" y="524897"/>
                  </a:lnTo>
                  <a:lnTo>
                    <a:pt x="1239627" y="572329"/>
                  </a:lnTo>
                  <a:lnTo>
                    <a:pt x="1241499" y="620767"/>
                  </a:lnTo>
                  <a:lnTo>
                    <a:pt x="1239627" y="669206"/>
                  </a:lnTo>
                  <a:lnTo>
                    <a:pt x="1234106" y="716638"/>
                  </a:lnTo>
                  <a:lnTo>
                    <a:pt x="1225074" y="762924"/>
                  </a:lnTo>
                  <a:lnTo>
                    <a:pt x="1212671" y="807925"/>
                  </a:lnTo>
                  <a:lnTo>
                    <a:pt x="1197035" y="851502"/>
                  </a:lnTo>
                  <a:lnTo>
                    <a:pt x="1178305" y="893516"/>
                  </a:lnTo>
                  <a:lnTo>
                    <a:pt x="1156621" y="933827"/>
                  </a:lnTo>
                  <a:lnTo>
                    <a:pt x="1132122" y="972297"/>
                  </a:lnTo>
                  <a:lnTo>
                    <a:pt x="1104947" y="1008786"/>
                  </a:lnTo>
                  <a:lnTo>
                    <a:pt x="1075235" y="1043156"/>
                  </a:lnTo>
                  <a:lnTo>
                    <a:pt x="1043125" y="1075267"/>
                  </a:lnTo>
                  <a:lnTo>
                    <a:pt x="1008757" y="1104980"/>
                  </a:lnTo>
                  <a:lnTo>
                    <a:pt x="972268" y="1132156"/>
                  </a:lnTo>
                  <a:lnTo>
                    <a:pt x="933800" y="1156655"/>
                  </a:lnTo>
                  <a:lnTo>
                    <a:pt x="893489" y="1178340"/>
                  </a:lnTo>
                  <a:lnTo>
                    <a:pt x="890980" y="1179459"/>
                  </a:lnTo>
                  <a:close/>
                </a:path>
              </a:pathLst>
            </a:custGeom>
            <a:solidFill>
              <a:srgbClr val="F58B12"/>
            </a:solidFill>
          </p:spPr>
          <p:txBody>
            <a:bodyPr wrap="square" lIns="0" tIns="0" rIns="0" bIns="0" rtlCol="0"/>
            <a:lstStyle/>
            <a:p>
              <a:endParaRPr/>
            </a:p>
          </p:txBody>
        </p:sp>
        <p:sp>
          <p:nvSpPr>
            <p:cNvPr id="52" name="object 52"/>
            <p:cNvSpPr/>
            <p:nvPr/>
          </p:nvSpPr>
          <p:spPr>
            <a:xfrm>
              <a:off x="7801274" y="5800851"/>
              <a:ext cx="497205" cy="279400"/>
            </a:xfrm>
            <a:custGeom>
              <a:avLst/>
              <a:gdLst/>
              <a:ahLst/>
              <a:cxnLst/>
              <a:rect l="l" t="t" r="r" b="b"/>
              <a:pathLst>
                <a:path w="497204" h="279400">
                  <a:moveTo>
                    <a:pt x="496599" y="279345"/>
                  </a:moveTo>
                  <a:lnTo>
                    <a:pt x="0" y="279345"/>
                  </a:lnTo>
                  <a:lnTo>
                    <a:pt x="0" y="186230"/>
                  </a:lnTo>
                  <a:lnTo>
                    <a:pt x="14397" y="114288"/>
                  </a:lnTo>
                  <a:lnTo>
                    <a:pt x="53709" y="55530"/>
                  </a:lnTo>
                  <a:lnTo>
                    <a:pt x="113237" y="14852"/>
                  </a:lnTo>
                  <a:lnTo>
                    <a:pt x="186224" y="0"/>
                  </a:lnTo>
                  <a:lnTo>
                    <a:pt x="248299" y="62076"/>
                  </a:lnTo>
                  <a:lnTo>
                    <a:pt x="310374" y="0"/>
                  </a:lnTo>
                  <a:lnTo>
                    <a:pt x="383361" y="14852"/>
                  </a:lnTo>
                  <a:lnTo>
                    <a:pt x="442889" y="55530"/>
                  </a:lnTo>
                  <a:lnTo>
                    <a:pt x="482201" y="114288"/>
                  </a:lnTo>
                  <a:lnTo>
                    <a:pt x="496599" y="186230"/>
                  </a:lnTo>
                  <a:lnTo>
                    <a:pt x="496599" y="279345"/>
                  </a:lnTo>
                  <a:close/>
                </a:path>
              </a:pathLst>
            </a:custGeom>
            <a:solidFill>
              <a:srgbClr val="FADE37"/>
            </a:solidFill>
          </p:spPr>
          <p:txBody>
            <a:bodyPr wrap="square" lIns="0" tIns="0" rIns="0" bIns="0" rtlCol="0"/>
            <a:lstStyle/>
            <a:p>
              <a:endParaRPr/>
            </a:p>
          </p:txBody>
        </p:sp>
        <p:sp>
          <p:nvSpPr>
            <p:cNvPr id="53" name="object 53"/>
            <p:cNvSpPr/>
            <p:nvPr/>
          </p:nvSpPr>
          <p:spPr>
            <a:xfrm>
              <a:off x="7770236" y="5335275"/>
              <a:ext cx="558800" cy="521334"/>
            </a:xfrm>
            <a:custGeom>
              <a:avLst/>
              <a:gdLst/>
              <a:ahLst/>
              <a:cxnLst/>
              <a:rect l="l" t="t" r="r" b="b"/>
              <a:pathLst>
                <a:path w="558800" h="521335">
                  <a:moveTo>
                    <a:pt x="473926" y="521106"/>
                  </a:moveTo>
                  <a:lnTo>
                    <a:pt x="446231" y="497903"/>
                  </a:lnTo>
                  <a:lnTo>
                    <a:pt x="414399" y="480428"/>
                  </a:lnTo>
                  <a:lnTo>
                    <a:pt x="379201" y="469410"/>
                  </a:lnTo>
                  <a:lnTo>
                    <a:pt x="341412" y="465575"/>
                  </a:lnTo>
                  <a:lnTo>
                    <a:pt x="341412" y="386766"/>
                  </a:lnTo>
                  <a:lnTo>
                    <a:pt x="366075" y="368050"/>
                  </a:lnTo>
                  <a:lnTo>
                    <a:pt x="385316" y="343877"/>
                  </a:lnTo>
                  <a:lnTo>
                    <a:pt x="398033" y="315294"/>
                  </a:lnTo>
                  <a:lnTo>
                    <a:pt x="403487" y="282132"/>
                  </a:lnTo>
                  <a:lnTo>
                    <a:pt x="403487" y="217268"/>
                  </a:lnTo>
                  <a:lnTo>
                    <a:pt x="398272" y="217268"/>
                  </a:lnTo>
                  <a:lnTo>
                    <a:pt x="386076" y="216062"/>
                  </a:lnTo>
                  <a:lnTo>
                    <a:pt x="374435" y="212525"/>
                  </a:lnTo>
                  <a:lnTo>
                    <a:pt x="363681" y="206784"/>
                  </a:lnTo>
                  <a:lnTo>
                    <a:pt x="354143" y="198962"/>
                  </a:lnTo>
                  <a:lnTo>
                    <a:pt x="310374" y="155191"/>
                  </a:lnTo>
                  <a:lnTo>
                    <a:pt x="284551" y="181015"/>
                  </a:lnTo>
                  <a:lnTo>
                    <a:pt x="265652" y="196501"/>
                  </a:lnTo>
                  <a:lnTo>
                    <a:pt x="244298" y="207871"/>
                  </a:lnTo>
                  <a:lnTo>
                    <a:pt x="221125" y="214877"/>
                  </a:lnTo>
                  <a:lnTo>
                    <a:pt x="196771" y="217268"/>
                  </a:lnTo>
                  <a:lnTo>
                    <a:pt x="155187" y="217268"/>
                  </a:lnTo>
                  <a:lnTo>
                    <a:pt x="155187" y="279345"/>
                  </a:lnTo>
                  <a:lnTo>
                    <a:pt x="165811" y="329343"/>
                  </a:lnTo>
                  <a:lnTo>
                    <a:pt x="191439" y="367246"/>
                  </a:lnTo>
                  <a:lnTo>
                    <a:pt x="217262" y="386766"/>
                  </a:lnTo>
                  <a:lnTo>
                    <a:pt x="217262" y="465575"/>
                  </a:lnTo>
                  <a:lnTo>
                    <a:pt x="179472" y="469410"/>
                  </a:lnTo>
                  <a:lnTo>
                    <a:pt x="144275" y="480428"/>
                  </a:lnTo>
                  <a:lnTo>
                    <a:pt x="112442" y="497903"/>
                  </a:lnTo>
                  <a:lnTo>
                    <a:pt x="84746" y="521106"/>
                  </a:lnTo>
                  <a:lnTo>
                    <a:pt x="50687" y="503513"/>
                  </a:lnTo>
                  <a:lnTo>
                    <a:pt x="23869" y="476669"/>
                  </a:lnTo>
                  <a:lnTo>
                    <a:pt x="6302" y="442641"/>
                  </a:lnTo>
                  <a:lnTo>
                    <a:pt x="0" y="403499"/>
                  </a:lnTo>
                  <a:lnTo>
                    <a:pt x="6995" y="362304"/>
                  </a:lnTo>
                  <a:lnTo>
                    <a:pt x="26415" y="326918"/>
                  </a:lnTo>
                  <a:lnTo>
                    <a:pt x="55904" y="299784"/>
                  </a:lnTo>
                  <a:lnTo>
                    <a:pt x="93112" y="283346"/>
                  </a:lnTo>
                  <a:lnTo>
                    <a:pt x="93112" y="186230"/>
                  </a:lnTo>
                  <a:lnTo>
                    <a:pt x="107722" y="113680"/>
                  </a:lnTo>
                  <a:lnTo>
                    <a:pt x="147791" y="54680"/>
                  </a:lnTo>
                  <a:lnTo>
                    <a:pt x="206789" y="14610"/>
                  </a:lnTo>
                  <a:lnTo>
                    <a:pt x="279337" y="0"/>
                  </a:lnTo>
                  <a:lnTo>
                    <a:pt x="328788" y="6663"/>
                  </a:lnTo>
                  <a:lnTo>
                    <a:pt x="373258" y="25461"/>
                  </a:lnTo>
                  <a:lnTo>
                    <a:pt x="410958" y="54605"/>
                  </a:lnTo>
                  <a:lnTo>
                    <a:pt x="440101" y="92306"/>
                  </a:lnTo>
                  <a:lnTo>
                    <a:pt x="458899" y="136778"/>
                  </a:lnTo>
                  <a:lnTo>
                    <a:pt x="465562" y="186230"/>
                  </a:lnTo>
                  <a:lnTo>
                    <a:pt x="465562" y="283346"/>
                  </a:lnTo>
                  <a:lnTo>
                    <a:pt x="502770" y="299784"/>
                  </a:lnTo>
                  <a:lnTo>
                    <a:pt x="532259" y="326918"/>
                  </a:lnTo>
                  <a:lnTo>
                    <a:pt x="551678" y="362304"/>
                  </a:lnTo>
                  <a:lnTo>
                    <a:pt x="558674" y="403499"/>
                  </a:lnTo>
                  <a:lnTo>
                    <a:pt x="552372" y="442641"/>
                  </a:lnTo>
                  <a:lnTo>
                    <a:pt x="534805" y="476669"/>
                  </a:lnTo>
                  <a:lnTo>
                    <a:pt x="507986" y="503513"/>
                  </a:lnTo>
                  <a:lnTo>
                    <a:pt x="473926" y="521106"/>
                  </a:lnTo>
                  <a:close/>
                </a:path>
              </a:pathLst>
            </a:custGeom>
            <a:solidFill>
              <a:srgbClr val="855333"/>
            </a:solidFill>
          </p:spPr>
          <p:txBody>
            <a:bodyPr wrap="square" lIns="0" tIns="0" rIns="0" bIns="0" rtlCol="0"/>
            <a:lstStyle/>
            <a:p>
              <a:endParaRPr/>
            </a:p>
          </p:txBody>
        </p:sp>
        <p:sp>
          <p:nvSpPr>
            <p:cNvPr id="54" name="object 54"/>
            <p:cNvSpPr/>
            <p:nvPr/>
          </p:nvSpPr>
          <p:spPr>
            <a:xfrm>
              <a:off x="7925423" y="5490467"/>
              <a:ext cx="248299" cy="372460"/>
            </a:xfrm>
            <a:prstGeom prst="rect">
              <a:avLst/>
            </a:prstGeom>
            <a:blipFill>
              <a:blip r:embed="rId23" cstate="print"/>
              <a:stretch>
                <a:fillRect/>
              </a:stretch>
            </a:blipFill>
          </p:spPr>
          <p:txBody>
            <a:bodyPr wrap="square" lIns="0" tIns="0" rIns="0" bIns="0" rtlCol="0"/>
            <a:lstStyle/>
            <a:p>
              <a:endParaRPr/>
            </a:p>
          </p:txBody>
        </p:sp>
        <p:sp>
          <p:nvSpPr>
            <p:cNvPr id="55" name="object 55"/>
            <p:cNvSpPr/>
            <p:nvPr/>
          </p:nvSpPr>
          <p:spPr>
            <a:xfrm>
              <a:off x="7801274" y="4745545"/>
              <a:ext cx="497205" cy="279400"/>
            </a:xfrm>
            <a:custGeom>
              <a:avLst/>
              <a:gdLst/>
              <a:ahLst/>
              <a:cxnLst/>
              <a:rect l="l" t="t" r="r" b="b"/>
              <a:pathLst>
                <a:path w="497204" h="279400">
                  <a:moveTo>
                    <a:pt x="496599" y="279345"/>
                  </a:moveTo>
                  <a:lnTo>
                    <a:pt x="0" y="279345"/>
                  </a:lnTo>
                  <a:lnTo>
                    <a:pt x="0" y="186230"/>
                  </a:lnTo>
                  <a:lnTo>
                    <a:pt x="6663" y="136778"/>
                  </a:lnTo>
                  <a:lnTo>
                    <a:pt x="25460" y="92306"/>
                  </a:lnTo>
                  <a:lnTo>
                    <a:pt x="54603" y="54605"/>
                  </a:lnTo>
                  <a:lnTo>
                    <a:pt x="92304" y="25461"/>
                  </a:lnTo>
                  <a:lnTo>
                    <a:pt x="136773" y="6663"/>
                  </a:lnTo>
                  <a:lnTo>
                    <a:pt x="186224" y="0"/>
                  </a:lnTo>
                  <a:lnTo>
                    <a:pt x="248299" y="62076"/>
                  </a:lnTo>
                  <a:lnTo>
                    <a:pt x="310374" y="0"/>
                  </a:lnTo>
                  <a:lnTo>
                    <a:pt x="359825" y="6663"/>
                  </a:lnTo>
                  <a:lnTo>
                    <a:pt x="404295" y="25461"/>
                  </a:lnTo>
                  <a:lnTo>
                    <a:pt x="441996" y="54605"/>
                  </a:lnTo>
                  <a:lnTo>
                    <a:pt x="471139" y="92306"/>
                  </a:lnTo>
                  <a:lnTo>
                    <a:pt x="489936" y="136778"/>
                  </a:lnTo>
                  <a:lnTo>
                    <a:pt x="496599" y="186230"/>
                  </a:lnTo>
                  <a:lnTo>
                    <a:pt x="496599" y="279345"/>
                  </a:lnTo>
                  <a:close/>
                </a:path>
              </a:pathLst>
            </a:custGeom>
            <a:solidFill>
              <a:srgbClr val="5798D8"/>
            </a:solidFill>
          </p:spPr>
          <p:txBody>
            <a:bodyPr wrap="square" lIns="0" tIns="0" rIns="0" bIns="0" rtlCol="0"/>
            <a:lstStyle/>
            <a:p>
              <a:endParaRPr/>
            </a:p>
          </p:txBody>
        </p:sp>
        <p:sp>
          <p:nvSpPr>
            <p:cNvPr id="56" name="object 56"/>
            <p:cNvSpPr/>
            <p:nvPr/>
          </p:nvSpPr>
          <p:spPr>
            <a:xfrm>
              <a:off x="7987498" y="4666736"/>
              <a:ext cx="124149" cy="140886"/>
            </a:xfrm>
            <a:prstGeom prst="rect">
              <a:avLst/>
            </a:prstGeom>
            <a:blipFill>
              <a:blip r:embed="rId24" cstate="print"/>
              <a:stretch>
                <a:fillRect/>
              </a:stretch>
            </a:blipFill>
          </p:spPr>
          <p:txBody>
            <a:bodyPr wrap="square" lIns="0" tIns="0" rIns="0" bIns="0" rtlCol="0"/>
            <a:lstStyle/>
            <a:p>
              <a:endParaRPr/>
            </a:p>
          </p:txBody>
        </p:sp>
        <p:sp>
          <p:nvSpPr>
            <p:cNvPr id="57" name="object 57"/>
            <p:cNvSpPr/>
            <p:nvPr/>
          </p:nvSpPr>
          <p:spPr>
            <a:xfrm>
              <a:off x="7894386" y="4279969"/>
              <a:ext cx="310515" cy="217804"/>
            </a:xfrm>
            <a:custGeom>
              <a:avLst/>
              <a:gdLst/>
              <a:ahLst/>
              <a:cxnLst/>
              <a:rect l="l" t="t" r="r" b="b"/>
              <a:pathLst>
                <a:path w="310515" h="217804">
                  <a:moveTo>
                    <a:pt x="310374" y="217268"/>
                  </a:moveTo>
                  <a:lnTo>
                    <a:pt x="274123" y="217268"/>
                  </a:lnTo>
                  <a:lnTo>
                    <a:pt x="261926" y="216061"/>
                  </a:lnTo>
                  <a:lnTo>
                    <a:pt x="250285" y="212525"/>
                  </a:lnTo>
                  <a:lnTo>
                    <a:pt x="239531" y="206783"/>
                  </a:lnTo>
                  <a:lnTo>
                    <a:pt x="229993" y="198961"/>
                  </a:lnTo>
                  <a:lnTo>
                    <a:pt x="186224" y="155191"/>
                  </a:lnTo>
                  <a:lnTo>
                    <a:pt x="160401" y="181016"/>
                  </a:lnTo>
                  <a:lnTo>
                    <a:pt x="141503" y="196501"/>
                  </a:lnTo>
                  <a:lnTo>
                    <a:pt x="120148" y="207872"/>
                  </a:lnTo>
                  <a:lnTo>
                    <a:pt x="96975" y="214877"/>
                  </a:lnTo>
                  <a:lnTo>
                    <a:pt x="72621" y="217268"/>
                  </a:lnTo>
                  <a:lnTo>
                    <a:pt x="0" y="217268"/>
                  </a:lnTo>
                  <a:lnTo>
                    <a:pt x="0" y="155191"/>
                  </a:lnTo>
                  <a:lnTo>
                    <a:pt x="7910" y="106135"/>
                  </a:lnTo>
                  <a:lnTo>
                    <a:pt x="29939" y="63533"/>
                  </a:lnTo>
                  <a:lnTo>
                    <a:pt x="63532" y="29940"/>
                  </a:lnTo>
                  <a:lnTo>
                    <a:pt x="106132" y="7910"/>
                  </a:lnTo>
                  <a:lnTo>
                    <a:pt x="155187" y="0"/>
                  </a:lnTo>
                  <a:lnTo>
                    <a:pt x="204241" y="7910"/>
                  </a:lnTo>
                  <a:lnTo>
                    <a:pt x="246842" y="29940"/>
                  </a:lnTo>
                  <a:lnTo>
                    <a:pt x="280435" y="63533"/>
                  </a:lnTo>
                  <a:lnTo>
                    <a:pt x="302464" y="106135"/>
                  </a:lnTo>
                  <a:lnTo>
                    <a:pt x="310374" y="155191"/>
                  </a:lnTo>
                  <a:lnTo>
                    <a:pt x="310374" y="217268"/>
                  </a:lnTo>
                  <a:close/>
                </a:path>
              </a:pathLst>
            </a:custGeom>
            <a:solidFill>
              <a:srgbClr val="706F7D"/>
            </a:solidFill>
          </p:spPr>
          <p:txBody>
            <a:bodyPr wrap="square" lIns="0" tIns="0" rIns="0" bIns="0" rtlCol="0"/>
            <a:lstStyle/>
            <a:p>
              <a:endParaRPr/>
            </a:p>
          </p:txBody>
        </p:sp>
        <p:sp>
          <p:nvSpPr>
            <p:cNvPr id="58" name="object 58"/>
            <p:cNvSpPr/>
            <p:nvPr/>
          </p:nvSpPr>
          <p:spPr>
            <a:xfrm>
              <a:off x="7925423" y="4435161"/>
              <a:ext cx="248299" cy="279345"/>
            </a:xfrm>
            <a:prstGeom prst="rect">
              <a:avLst/>
            </a:prstGeom>
            <a:blipFill>
              <a:blip r:embed="rId25" cstate="print"/>
              <a:stretch>
                <a:fillRect/>
              </a:stretch>
            </a:blipFill>
          </p:spPr>
          <p:txBody>
            <a:bodyPr wrap="square" lIns="0" tIns="0" rIns="0" bIns="0" rtlCol="0"/>
            <a:lstStyle/>
            <a:p>
              <a:endParaRPr/>
            </a:p>
          </p:txBody>
        </p:sp>
        <p:sp>
          <p:nvSpPr>
            <p:cNvPr id="59" name="object 59"/>
            <p:cNvSpPr/>
            <p:nvPr/>
          </p:nvSpPr>
          <p:spPr>
            <a:xfrm>
              <a:off x="8794473" y="5800851"/>
              <a:ext cx="497205" cy="279400"/>
            </a:xfrm>
            <a:custGeom>
              <a:avLst/>
              <a:gdLst/>
              <a:ahLst/>
              <a:cxnLst/>
              <a:rect l="l" t="t" r="r" b="b"/>
              <a:pathLst>
                <a:path w="497204" h="279400">
                  <a:moveTo>
                    <a:pt x="496599" y="279345"/>
                  </a:moveTo>
                  <a:lnTo>
                    <a:pt x="0" y="279345"/>
                  </a:lnTo>
                  <a:lnTo>
                    <a:pt x="0" y="186230"/>
                  </a:lnTo>
                  <a:lnTo>
                    <a:pt x="6663" y="136778"/>
                  </a:lnTo>
                  <a:lnTo>
                    <a:pt x="25460" y="92306"/>
                  </a:lnTo>
                  <a:lnTo>
                    <a:pt x="54603" y="54605"/>
                  </a:lnTo>
                  <a:lnTo>
                    <a:pt x="92304" y="25461"/>
                  </a:lnTo>
                  <a:lnTo>
                    <a:pt x="136773" y="6663"/>
                  </a:lnTo>
                  <a:lnTo>
                    <a:pt x="186224" y="0"/>
                  </a:lnTo>
                  <a:lnTo>
                    <a:pt x="248299" y="62076"/>
                  </a:lnTo>
                  <a:lnTo>
                    <a:pt x="310374" y="0"/>
                  </a:lnTo>
                  <a:lnTo>
                    <a:pt x="359825" y="6663"/>
                  </a:lnTo>
                  <a:lnTo>
                    <a:pt x="404295" y="25461"/>
                  </a:lnTo>
                  <a:lnTo>
                    <a:pt x="441996" y="54605"/>
                  </a:lnTo>
                  <a:lnTo>
                    <a:pt x="471139" y="92306"/>
                  </a:lnTo>
                  <a:lnTo>
                    <a:pt x="489936" y="136778"/>
                  </a:lnTo>
                  <a:lnTo>
                    <a:pt x="496599" y="186230"/>
                  </a:lnTo>
                  <a:lnTo>
                    <a:pt x="496599" y="279345"/>
                  </a:lnTo>
                  <a:close/>
                </a:path>
              </a:pathLst>
            </a:custGeom>
            <a:solidFill>
              <a:srgbClr val="F14A3C"/>
            </a:solidFill>
          </p:spPr>
          <p:txBody>
            <a:bodyPr wrap="square" lIns="0" tIns="0" rIns="0" bIns="0" rtlCol="0"/>
            <a:lstStyle/>
            <a:p>
              <a:endParaRPr/>
            </a:p>
          </p:txBody>
        </p:sp>
        <p:sp>
          <p:nvSpPr>
            <p:cNvPr id="60" name="object 60"/>
            <p:cNvSpPr/>
            <p:nvPr/>
          </p:nvSpPr>
          <p:spPr>
            <a:xfrm>
              <a:off x="8980698" y="5722041"/>
              <a:ext cx="124149" cy="140886"/>
            </a:xfrm>
            <a:prstGeom prst="rect">
              <a:avLst/>
            </a:prstGeom>
            <a:blipFill>
              <a:blip r:embed="rId26" cstate="print"/>
              <a:stretch>
                <a:fillRect/>
              </a:stretch>
            </a:blipFill>
          </p:spPr>
          <p:txBody>
            <a:bodyPr wrap="square" lIns="0" tIns="0" rIns="0" bIns="0" rtlCol="0"/>
            <a:lstStyle/>
            <a:p>
              <a:endParaRPr/>
            </a:p>
          </p:txBody>
        </p:sp>
        <p:sp>
          <p:nvSpPr>
            <p:cNvPr id="61" name="object 61"/>
            <p:cNvSpPr/>
            <p:nvPr/>
          </p:nvSpPr>
          <p:spPr>
            <a:xfrm>
              <a:off x="8887585" y="5335275"/>
              <a:ext cx="310515" cy="217804"/>
            </a:xfrm>
            <a:custGeom>
              <a:avLst/>
              <a:gdLst/>
              <a:ahLst/>
              <a:cxnLst/>
              <a:rect l="l" t="t" r="r" b="b"/>
              <a:pathLst>
                <a:path w="310515" h="217804">
                  <a:moveTo>
                    <a:pt x="310374" y="217268"/>
                  </a:moveTo>
                  <a:lnTo>
                    <a:pt x="274123" y="217268"/>
                  </a:lnTo>
                  <a:lnTo>
                    <a:pt x="261926" y="216062"/>
                  </a:lnTo>
                  <a:lnTo>
                    <a:pt x="250285" y="212525"/>
                  </a:lnTo>
                  <a:lnTo>
                    <a:pt x="239531" y="206784"/>
                  </a:lnTo>
                  <a:lnTo>
                    <a:pt x="229993" y="198962"/>
                  </a:lnTo>
                  <a:lnTo>
                    <a:pt x="186224" y="155191"/>
                  </a:lnTo>
                  <a:lnTo>
                    <a:pt x="160401" y="181015"/>
                  </a:lnTo>
                  <a:lnTo>
                    <a:pt x="141503" y="196501"/>
                  </a:lnTo>
                  <a:lnTo>
                    <a:pt x="120148" y="207871"/>
                  </a:lnTo>
                  <a:lnTo>
                    <a:pt x="96975" y="214877"/>
                  </a:lnTo>
                  <a:lnTo>
                    <a:pt x="72621" y="217268"/>
                  </a:lnTo>
                  <a:lnTo>
                    <a:pt x="0" y="217268"/>
                  </a:lnTo>
                  <a:lnTo>
                    <a:pt x="0" y="155191"/>
                  </a:lnTo>
                  <a:lnTo>
                    <a:pt x="7910" y="106136"/>
                  </a:lnTo>
                  <a:lnTo>
                    <a:pt x="29939" y="63533"/>
                  </a:lnTo>
                  <a:lnTo>
                    <a:pt x="63532" y="29940"/>
                  </a:lnTo>
                  <a:lnTo>
                    <a:pt x="106132" y="7910"/>
                  </a:lnTo>
                  <a:lnTo>
                    <a:pt x="155187" y="0"/>
                  </a:lnTo>
                  <a:lnTo>
                    <a:pt x="204241" y="7910"/>
                  </a:lnTo>
                  <a:lnTo>
                    <a:pt x="246842" y="29940"/>
                  </a:lnTo>
                  <a:lnTo>
                    <a:pt x="280435" y="63533"/>
                  </a:lnTo>
                  <a:lnTo>
                    <a:pt x="302464" y="106136"/>
                  </a:lnTo>
                  <a:lnTo>
                    <a:pt x="310374" y="155191"/>
                  </a:lnTo>
                  <a:lnTo>
                    <a:pt x="310374" y="217268"/>
                  </a:lnTo>
                  <a:close/>
                </a:path>
              </a:pathLst>
            </a:custGeom>
            <a:solidFill>
              <a:srgbClr val="706F7D"/>
            </a:solidFill>
          </p:spPr>
          <p:txBody>
            <a:bodyPr wrap="square" lIns="0" tIns="0" rIns="0" bIns="0" rtlCol="0"/>
            <a:lstStyle/>
            <a:p>
              <a:endParaRPr/>
            </a:p>
          </p:txBody>
        </p:sp>
        <p:sp>
          <p:nvSpPr>
            <p:cNvPr id="62" name="object 62"/>
            <p:cNvSpPr/>
            <p:nvPr/>
          </p:nvSpPr>
          <p:spPr>
            <a:xfrm>
              <a:off x="8918623" y="5490467"/>
              <a:ext cx="248299" cy="279345"/>
            </a:xfrm>
            <a:prstGeom prst="rect">
              <a:avLst/>
            </a:prstGeom>
            <a:blipFill>
              <a:blip r:embed="rId27" cstate="print"/>
              <a:stretch>
                <a:fillRect/>
              </a:stretch>
            </a:blipFill>
          </p:spPr>
          <p:txBody>
            <a:bodyPr wrap="square" lIns="0" tIns="0" rIns="0" bIns="0" rtlCol="0"/>
            <a:lstStyle/>
            <a:p>
              <a:endParaRPr/>
            </a:p>
          </p:txBody>
        </p:sp>
        <p:sp>
          <p:nvSpPr>
            <p:cNvPr id="63" name="object 63"/>
            <p:cNvSpPr/>
            <p:nvPr/>
          </p:nvSpPr>
          <p:spPr>
            <a:xfrm>
              <a:off x="8794473" y="4745545"/>
              <a:ext cx="497205" cy="279400"/>
            </a:xfrm>
            <a:custGeom>
              <a:avLst/>
              <a:gdLst/>
              <a:ahLst/>
              <a:cxnLst/>
              <a:rect l="l" t="t" r="r" b="b"/>
              <a:pathLst>
                <a:path w="497204" h="279400">
                  <a:moveTo>
                    <a:pt x="496599" y="279345"/>
                  </a:moveTo>
                  <a:lnTo>
                    <a:pt x="0" y="279345"/>
                  </a:lnTo>
                  <a:lnTo>
                    <a:pt x="0" y="186230"/>
                  </a:lnTo>
                  <a:lnTo>
                    <a:pt x="14397" y="114288"/>
                  </a:lnTo>
                  <a:lnTo>
                    <a:pt x="53710" y="55530"/>
                  </a:lnTo>
                  <a:lnTo>
                    <a:pt x="113237" y="14852"/>
                  </a:lnTo>
                  <a:lnTo>
                    <a:pt x="186224" y="0"/>
                  </a:lnTo>
                  <a:lnTo>
                    <a:pt x="248299" y="62076"/>
                  </a:lnTo>
                  <a:lnTo>
                    <a:pt x="310374" y="0"/>
                  </a:lnTo>
                  <a:lnTo>
                    <a:pt x="383361" y="14852"/>
                  </a:lnTo>
                  <a:lnTo>
                    <a:pt x="442889" y="55530"/>
                  </a:lnTo>
                  <a:lnTo>
                    <a:pt x="482201" y="114288"/>
                  </a:lnTo>
                  <a:lnTo>
                    <a:pt x="496599" y="186230"/>
                  </a:lnTo>
                  <a:lnTo>
                    <a:pt x="496599" y="279345"/>
                  </a:lnTo>
                  <a:close/>
                </a:path>
              </a:pathLst>
            </a:custGeom>
            <a:solidFill>
              <a:srgbClr val="50C2A6"/>
            </a:solidFill>
          </p:spPr>
          <p:txBody>
            <a:bodyPr wrap="square" lIns="0" tIns="0" rIns="0" bIns="0" rtlCol="0"/>
            <a:lstStyle/>
            <a:p>
              <a:endParaRPr/>
            </a:p>
          </p:txBody>
        </p:sp>
        <p:sp>
          <p:nvSpPr>
            <p:cNvPr id="64" name="object 64"/>
            <p:cNvSpPr/>
            <p:nvPr/>
          </p:nvSpPr>
          <p:spPr>
            <a:xfrm>
              <a:off x="8763435" y="4279969"/>
              <a:ext cx="558800" cy="521334"/>
            </a:xfrm>
            <a:custGeom>
              <a:avLst/>
              <a:gdLst/>
              <a:ahLst/>
              <a:cxnLst/>
              <a:rect l="l" t="t" r="r" b="b"/>
              <a:pathLst>
                <a:path w="558800" h="521335">
                  <a:moveTo>
                    <a:pt x="473926" y="521106"/>
                  </a:moveTo>
                  <a:lnTo>
                    <a:pt x="446231" y="497903"/>
                  </a:lnTo>
                  <a:lnTo>
                    <a:pt x="414399" y="480428"/>
                  </a:lnTo>
                  <a:lnTo>
                    <a:pt x="379201" y="469410"/>
                  </a:lnTo>
                  <a:lnTo>
                    <a:pt x="341412" y="465575"/>
                  </a:lnTo>
                  <a:lnTo>
                    <a:pt x="341412" y="386766"/>
                  </a:lnTo>
                  <a:lnTo>
                    <a:pt x="366075" y="368050"/>
                  </a:lnTo>
                  <a:lnTo>
                    <a:pt x="385316" y="343877"/>
                  </a:lnTo>
                  <a:lnTo>
                    <a:pt x="398033" y="315294"/>
                  </a:lnTo>
                  <a:lnTo>
                    <a:pt x="403487" y="282132"/>
                  </a:lnTo>
                  <a:lnTo>
                    <a:pt x="403487" y="217268"/>
                  </a:lnTo>
                  <a:lnTo>
                    <a:pt x="398272" y="217268"/>
                  </a:lnTo>
                  <a:lnTo>
                    <a:pt x="386076" y="216061"/>
                  </a:lnTo>
                  <a:lnTo>
                    <a:pt x="374435" y="212525"/>
                  </a:lnTo>
                  <a:lnTo>
                    <a:pt x="363681" y="206783"/>
                  </a:lnTo>
                  <a:lnTo>
                    <a:pt x="354143" y="198961"/>
                  </a:lnTo>
                  <a:lnTo>
                    <a:pt x="310374" y="155191"/>
                  </a:lnTo>
                  <a:lnTo>
                    <a:pt x="284551" y="181016"/>
                  </a:lnTo>
                  <a:lnTo>
                    <a:pt x="265652" y="196501"/>
                  </a:lnTo>
                  <a:lnTo>
                    <a:pt x="244298" y="207872"/>
                  </a:lnTo>
                  <a:lnTo>
                    <a:pt x="221125" y="214877"/>
                  </a:lnTo>
                  <a:lnTo>
                    <a:pt x="196771" y="217268"/>
                  </a:lnTo>
                  <a:lnTo>
                    <a:pt x="155187" y="217268"/>
                  </a:lnTo>
                  <a:lnTo>
                    <a:pt x="155187" y="279345"/>
                  </a:lnTo>
                  <a:lnTo>
                    <a:pt x="165811" y="329343"/>
                  </a:lnTo>
                  <a:lnTo>
                    <a:pt x="191439" y="367246"/>
                  </a:lnTo>
                  <a:lnTo>
                    <a:pt x="217262" y="386766"/>
                  </a:lnTo>
                  <a:lnTo>
                    <a:pt x="217262" y="465575"/>
                  </a:lnTo>
                  <a:lnTo>
                    <a:pt x="179472" y="469410"/>
                  </a:lnTo>
                  <a:lnTo>
                    <a:pt x="144275" y="480428"/>
                  </a:lnTo>
                  <a:lnTo>
                    <a:pt x="112442" y="497903"/>
                  </a:lnTo>
                  <a:lnTo>
                    <a:pt x="84747" y="521106"/>
                  </a:lnTo>
                  <a:lnTo>
                    <a:pt x="50687" y="503513"/>
                  </a:lnTo>
                  <a:lnTo>
                    <a:pt x="23868" y="476669"/>
                  </a:lnTo>
                  <a:lnTo>
                    <a:pt x="6302" y="442641"/>
                  </a:lnTo>
                  <a:lnTo>
                    <a:pt x="0" y="403499"/>
                  </a:lnTo>
                  <a:lnTo>
                    <a:pt x="6995" y="362304"/>
                  </a:lnTo>
                  <a:lnTo>
                    <a:pt x="26414" y="326918"/>
                  </a:lnTo>
                  <a:lnTo>
                    <a:pt x="55904" y="299784"/>
                  </a:lnTo>
                  <a:lnTo>
                    <a:pt x="93112" y="283346"/>
                  </a:lnTo>
                  <a:lnTo>
                    <a:pt x="93112" y="186230"/>
                  </a:lnTo>
                  <a:lnTo>
                    <a:pt x="107722" y="113681"/>
                  </a:lnTo>
                  <a:lnTo>
                    <a:pt x="147791" y="54680"/>
                  </a:lnTo>
                  <a:lnTo>
                    <a:pt x="206789" y="14609"/>
                  </a:lnTo>
                  <a:lnTo>
                    <a:pt x="279337" y="0"/>
                  </a:lnTo>
                  <a:lnTo>
                    <a:pt x="328788" y="6663"/>
                  </a:lnTo>
                  <a:lnTo>
                    <a:pt x="373258" y="25461"/>
                  </a:lnTo>
                  <a:lnTo>
                    <a:pt x="410958" y="54605"/>
                  </a:lnTo>
                  <a:lnTo>
                    <a:pt x="440101" y="92306"/>
                  </a:lnTo>
                  <a:lnTo>
                    <a:pt x="458899" y="136778"/>
                  </a:lnTo>
                  <a:lnTo>
                    <a:pt x="465562" y="186230"/>
                  </a:lnTo>
                  <a:lnTo>
                    <a:pt x="465562" y="283346"/>
                  </a:lnTo>
                  <a:lnTo>
                    <a:pt x="502770" y="299784"/>
                  </a:lnTo>
                  <a:lnTo>
                    <a:pt x="532259" y="326918"/>
                  </a:lnTo>
                  <a:lnTo>
                    <a:pt x="551678" y="362304"/>
                  </a:lnTo>
                  <a:lnTo>
                    <a:pt x="558674" y="403499"/>
                  </a:lnTo>
                  <a:lnTo>
                    <a:pt x="552372" y="442641"/>
                  </a:lnTo>
                  <a:lnTo>
                    <a:pt x="534805" y="476669"/>
                  </a:lnTo>
                  <a:lnTo>
                    <a:pt x="507986" y="503513"/>
                  </a:lnTo>
                  <a:lnTo>
                    <a:pt x="473926" y="521106"/>
                  </a:lnTo>
                  <a:close/>
                </a:path>
              </a:pathLst>
            </a:custGeom>
            <a:solidFill>
              <a:srgbClr val="855333"/>
            </a:solidFill>
          </p:spPr>
          <p:txBody>
            <a:bodyPr wrap="square" lIns="0" tIns="0" rIns="0" bIns="0" rtlCol="0"/>
            <a:lstStyle/>
            <a:p>
              <a:endParaRPr/>
            </a:p>
          </p:txBody>
        </p:sp>
        <p:sp>
          <p:nvSpPr>
            <p:cNvPr id="65" name="object 65"/>
            <p:cNvSpPr/>
            <p:nvPr/>
          </p:nvSpPr>
          <p:spPr>
            <a:xfrm>
              <a:off x="8918623" y="4435161"/>
              <a:ext cx="248299" cy="372460"/>
            </a:xfrm>
            <a:prstGeom prst="rect">
              <a:avLst/>
            </a:prstGeom>
            <a:blipFill>
              <a:blip r:embed="rId23" cstate="print"/>
              <a:stretch>
                <a:fillRect/>
              </a:stretch>
            </a:blipFill>
          </p:spPr>
          <p:txBody>
            <a:bodyPr wrap="square" lIns="0" tIns="0" rIns="0" bIns="0" rtlCol="0"/>
            <a:lstStyle/>
            <a:p>
              <a:endParaRPr/>
            </a:p>
          </p:txBody>
        </p:sp>
        <p:sp>
          <p:nvSpPr>
            <p:cNvPr id="66" name="object 66"/>
            <p:cNvSpPr/>
            <p:nvPr/>
          </p:nvSpPr>
          <p:spPr>
            <a:xfrm>
              <a:off x="7801267" y="4435169"/>
              <a:ext cx="1490345" cy="1490345"/>
            </a:xfrm>
            <a:custGeom>
              <a:avLst/>
              <a:gdLst/>
              <a:ahLst/>
              <a:cxnLst/>
              <a:rect l="l" t="t" r="r" b="b"/>
              <a:pathLst>
                <a:path w="1490345" h="1490345">
                  <a:moveTo>
                    <a:pt x="62077" y="713879"/>
                  </a:moveTo>
                  <a:lnTo>
                    <a:pt x="0" y="713879"/>
                  </a:lnTo>
                  <a:lnTo>
                    <a:pt x="0" y="775957"/>
                  </a:lnTo>
                  <a:lnTo>
                    <a:pt x="62077" y="775957"/>
                  </a:lnTo>
                  <a:lnTo>
                    <a:pt x="62077" y="713879"/>
                  </a:lnTo>
                  <a:close/>
                </a:path>
                <a:path w="1490345" h="1490345">
                  <a:moveTo>
                    <a:pt x="77838" y="894054"/>
                  </a:moveTo>
                  <a:lnTo>
                    <a:pt x="67043" y="832942"/>
                  </a:lnTo>
                  <a:lnTo>
                    <a:pt x="5943" y="843737"/>
                  </a:lnTo>
                  <a:lnTo>
                    <a:pt x="16725" y="904836"/>
                  </a:lnTo>
                  <a:lnTo>
                    <a:pt x="77838" y="894054"/>
                  </a:lnTo>
                  <a:close/>
                </a:path>
                <a:path w="1490345" h="1490345">
                  <a:moveTo>
                    <a:pt x="656882" y="1422793"/>
                  </a:moveTo>
                  <a:lnTo>
                    <a:pt x="595769" y="1411998"/>
                  </a:lnTo>
                  <a:lnTo>
                    <a:pt x="584987" y="1473111"/>
                  </a:lnTo>
                  <a:lnTo>
                    <a:pt x="646087" y="1483906"/>
                  </a:lnTo>
                  <a:lnTo>
                    <a:pt x="656882" y="1422793"/>
                  </a:lnTo>
                  <a:close/>
                </a:path>
                <a:path w="1490345" h="1490345">
                  <a:moveTo>
                    <a:pt x="656882" y="67043"/>
                  </a:moveTo>
                  <a:lnTo>
                    <a:pt x="646087" y="5943"/>
                  </a:lnTo>
                  <a:lnTo>
                    <a:pt x="584987" y="16725"/>
                  </a:lnTo>
                  <a:lnTo>
                    <a:pt x="595769" y="77838"/>
                  </a:lnTo>
                  <a:lnTo>
                    <a:pt x="656882" y="67043"/>
                  </a:lnTo>
                  <a:close/>
                </a:path>
                <a:path w="1490345" h="1490345">
                  <a:moveTo>
                    <a:pt x="775931" y="1427759"/>
                  </a:moveTo>
                  <a:lnTo>
                    <a:pt x="713867" y="1427759"/>
                  </a:lnTo>
                  <a:lnTo>
                    <a:pt x="713867" y="1489837"/>
                  </a:lnTo>
                  <a:lnTo>
                    <a:pt x="775931" y="1489837"/>
                  </a:lnTo>
                  <a:lnTo>
                    <a:pt x="775931" y="1427759"/>
                  </a:lnTo>
                  <a:close/>
                </a:path>
                <a:path w="1490345" h="1490345">
                  <a:moveTo>
                    <a:pt x="775931" y="0"/>
                  </a:moveTo>
                  <a:lnTo>
                    <a:pt x="713867" y="0"/>
                  </a:lnTo>
                  <a:lnTo>
                    <a:pt x="713867" y="62077"/>
                  </a:lnTo>
                  <a:lnTo>
                    <a:pt x="775931" y="62077"/>
                  </a:lnTo>
                  <a:lnTo>
                    <a:pt x="775931" y="0"/>
                  </a:lnTo>
                  <a:close/>
                </a:path>
                <a:path w="1490345" h="1490345">
                  <a:moveTo>
                    <a:pt x="904811" y="1473111"/>
                  </a:moveTo>
                  <a:lnTo>
                    <a:pt x="894029" y="1411998"/>
                  </a:lnTo>
                  <a:lnTo>
                    <a:pt x="832916" y="1422793"/>
                  </a:lnTo>
                  <a:lnTo>
                    <a:pt x="843711" y="1483906"/>
                  </a:lnTo>
                  <a:lnTo>
                    <a:pt x="904811" y="1473111"/>
                  </a:lnTo>
                  <a:close/>
                </a:path>
                <a:path w="1490345" h="1490345">
                  <a:moveTo>
                    <a:pt x="904811" y="16725"/>
                  </a:moveTo>
                  <a:lnTo>
                    <a:pt x="843711" y="5943"/>
                  </a:lnTo>
                  <a:lnTo>
                    <a:pt x="832916" y="67043"/>
                  </a:lnTo>
                  <a:lnTo>
                    <a:pt x="894029" y="77838"/>
                  </a:lnTo>
                  <a:lnTo>
                    <a:pt x="904811" y="16725"/>
                  </a:lnTo>
                  <a:close/>
                </a:path>
                <a:path w="1490345" h="1490345">
                  <a:moveTo>
                    <a:pt x="1483855" y="843737"/>
                  </a:moveTo>
                  <a:lnTo>
                    <a:pt x="1422755" y="832942"/>
                  </a:lnTo>
                  <a:lnTo>
                    <a:pt x="1411960" y="894054"/>
                  </a:lnTo>
                  <a:lnTo>
                    <a:pt x="1473073" y="904836"/>
                  </a:lnTo>
                  <a:lnTo>
                    <a:pt x="1483855" y="843737"/>
                  </a:lnTo>
                  <a:close/>
                </a:path>
                <a:path w="1490345" h="1490345">
                  <a:moveTo>
                    <a:pt x="1489798" y="713879"/>
                  </a:moveTo>
                  <a:lnTo>
                    <a:pt x="1427721" y="713879"/>
                  </a:lnTo>
                  <a:lnTo>
                    <a:pt x="1427721" y="775957"/>
                  </a:lnTo>
                  <a:lnTo>
                    <a:pt x="1489798" y="775957"/>
                  </a:lnTo>
                  <a:lnTo>
                    <a:pt x="1489798" y="713879"/>
                  </a:lnTo>
                  <a:close/>
                </a:path>
              </a:pathLst>
            </a:custGeom>
            <a:solidFill>
              <a:srgbClr val="EC7916"/>
            </a:solidFill>
          </p:spPr>
          <p:txBody>
            <a:bodyPr wrap="square" lIns="0" tIns="0" rIns="0" bIns="0" rtlCol="0"/>
            <a:lstStyle/>
            <a:p>
              <a:endParaRPr/>
            </a:p>
          </p:txBody>
        </p:sp>
      </p:grpSp>
      <p:sp>
        <p:nvSpPr>
          <p:cNvPr id="68" name="object 68"/>
          <p:cNvSpPr txBox="1"/>
          <p:nvPr/>
        </p:nvSpPr>
        <p:spPr>
          <a:xfrm>
            <a:off x="231988" y="1999169"/>
            <a:ext cx="8050530" cy="2308196"/>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003399"/>
                </a:solidFill>
                <a:latin typeface="Arial Black" panose="020B0A04020102020204" pitchFamily="34" charset="0"/>
                <a:cs typeface="Arial"/>
              </a:rPr>
              <a:t>ACTIONS DE PREVENTION COLLECTIVE</a:t>
            </a:r>
            <a:endParaRPr sz="3000" dirty="0">
              <a:latin typeface="Arial Black" panose="020B0A04020102020204" pitchFamily="34" charset="0"/>
              <a:cs typeface="Arial"/>
            </a:endParaRPr>
          </a:p>
          <a:p>
            <a:pPr marL="1936114" marR="5080" indent="-285750">
              <a:lnSpc>
                <a:spcPct val="125000"/>
              </a:lnSpc>
              <a:spcBef>
                <a:spcPts val="2805"/>
              </a:spcBef>
              <a:buFont typeface="Arial" panose="020B0604020202020204" pitchFamily="34" charset="0"/>
              <a:buChar char="•"/>
            </a:pPr>
            <a:r>
              <a:rPr sz="1800" dirty="0">
                <a:solidFill>
                  <a:srgbClr val="003399"/>
                </a:solidFill>
                <a:latin typeface="Arial Black" panose="020B0A04020102020204" pitchFamily="34" charset="0"/>
                <a:cs typeface="Arial Black"/>
              </a:rPr>
              <a:t>Evaluation des risques liés aux consommations et conduites  addictives par unité de travail dans le cadre du DUERP</a:t>
            </a:r>
            <a:endParaRPr sz="1800" dirty="0">
              <a:latin typeface="Arial Black" panose="020B0A04020102020204" pitchFamily="34" charset="0"/>
              <a:cs typeface="Arial Black"/>
            </a:endParaRPr>
          </a:p>
        </p:txBody>
      </p:sp>
      <p:sp>
        <p:nvSpPr>
          <p:cNvPr id="70" name="object 70"/>
          <p:cNvSpPr txBox="1"/>
          <p:nvPr/>
        </p:nvSpPr>
        <p:spPr>
          <a:xfrm>
            <a:off x="574035" y="4807936"/>
            <a:ext cx="6772275" cy="1002903"/>
          </a:xfrm>
          <a:prstGeom prst="rect">
            <a:avLst/>
          </a:prstGeom>
        </p:spPr>
        <p:txBody>
          <a:bodyPr vert="horz" wrap="square" lIns="0" tIns="12700" rIns="0" bIns="0" rtlCol="0">
            <a:spAutoFit/>
          </a:bodyPr>
          <a:lstStyle/>
          <a:p>
            <a:pPr marL="298450" marR="5080" indent="-285750">
              <a:lnSpc>
                <a:spcPct val="121500"/>
              </a:lnSpc>
              <a:spcBef>
                <a:spcPts val="100"/>
              </a:spcBef>
              <a:buFont typeface="Arial" panose="020B0604020202020204" pitchFamily="34" charset="0"/>
              <a:buChar char="•"/>
            </a:pPr>
            <a:r>
              <a:rPr sz="1800" dirty="0">
                <a:solidFill>
                  <a:srgbClr val="003399"/>
                </a:solidFill>
                <a:latin typeface="Arial Black"/>
                <a:cs typeface="Arial Black"/>
              </a:rPr>
              <a:t>Pistes d’améliorations (réflexion sur les cadences, l’organisation  du travail, du collectif, les horaires, la valorisation du travail…)</a:t>
            </a:r>
            <a:endParaRPr sz="1800" dirty="0">
              <a:latin typeface="Arial Black"/>
              <a:cs typeface="Arial Black"/>
            </a:endParaRPr>
          </a:p>
        </p:txBody>
      </p:sp>
      <p:sp>
        <p:nvSpPr>
          <p:cNvPr id="71" name="object 71"/>
          <p:cNvSpPr/>
          <p:nvPr/>
        </p:nvSpPr>
        <p:spPr>
          <a:xfrm>
            <a:off x="244537" y="1855469"/>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49B9CD"/>
          </a:solidFill>
        </p:spPr>
        <p:txBody>
          <a:bodyPr wrap="square" lIns="0" tIns="0" rIns="0" bIns="0" rtlCol="0"/>
          <a:lstStyle/>
          <a:p>
            <a:endParaRP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E8CBB85D-9A23-48CE-8ADE-4325478B9685}"/>
              </a:ext>
            </a:extLst>
          </p:cNvPr>
          <p:cNvGrpSpPr/>
          <p:nvPr/>
        </p:nvGrpSpPr>
        <p:grpSpPr>
          <a:xfrm>
            <a:off x="0" y="6583679"/>
            <a:ext cx="9753600" cy="733425"/>
            <a:chOff x="0" y="6583679"/>
            <a:chExt cx="9753600" cy="733425"/>
          </a:xfrm>
        </p:grpSpPr>
        <p:sp>
          <p:nvSpPr>
            <p:cNvPr id="3" name="object 3"/>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9DCB91">
                <a:alpha val="67839"/>
              </a:srgbClr>
            </a:solidFill>
          </p:spPr>
          <p:txBody>
            <a:bodyPr wrap="square" lIns="0" tIns="0" rIns="0" bIns="0" rtlCol="0"/>
            <a:lstStyle/>
            <a:p>
              <a:endParaRPr/>
            </a:p>
          </p:txBody>
        </p:sp>
        <p:sp>
          <p:nvSpPr>
            <p:cNvPr id="4" name="object 4"/>
            <p:cNvSpPr/>
            <p:nvPr/>
          </p:nvSpPr>
          <p:spPr>
            <a:xfrm>
              <a:off x="197669" y="6744096"/>
              <a:ext cx="981074" cy="361949"/>
            </a:xfrm>
            <a:prstGeom prst="rect">
              <a:avLst/>
            </a:prstGeom>
            <a:blipFill>
              <a:blip r:embed="rId5" cstate="print"/>
              <a:stretch>
                <a:fillRect/>
              </a:stretch>
            </a:blipFill>
          </p:spPr>
          <p:txBody>
            <a:bodyPr wrap="square" lIns="0" tIns="0" rIns="0" bIns="0" rtlCol="0"/>
            <a:lstStyle/>
            <a:p>
              <a:endParaRPr/>
            </a:p>
          </p:txBody>
        </p:sp>
      </p:grpSp>
      <p:sp>
        <p:nvSpPr>
          <p:cNvPr id="5" name="object 5"/>
          <p:cNvSpPr/>
          <p:nvPr/>
        </p:nvSpPr>
        <p:spPr>
          <a:xfrm>
            <a:off x="8798874" y="5295282"/>
            <a:ext cx="686392" cy="1291274"/>
          </a:xfrm>
          <a:prstGeom prst="rect">
            <a:avLst/>
          </a:prstGeom>
          <a:blipFill>
            <a:blip r:embed="rId6" cstate="print"/>
            <a:stretch>
              <a:fillRect/>
            </a:stretch>
          </a:blipFill>
        </p:spPr>
        <p:txBody>
          <a:bodyPr wrap="square" lIns="0" tIns="0" rIns="0" bIns="0" rtlCol="0"/>
          <a:lstStyle/>
          <a:p>
            <a:endParaRPr/>
          </a:p>
        </p:txBody>
      </p:sp>
      <p:sp>
        <p:nvSpPr>
          <p:cNvPr id="7" name="object 7"/>
          <p:cNvSpPr txBox="1">
            <a:spLocks noGrp="1"/>
          </p:cNvSpPr>
          <p:nvPr>
            <p:ph type="title"/>
            <p:custDataLst>
              <p:tags r:id="rId2"/>
            </p:custDataLst>
          </p:nvPr>
        </p:nvSpPr>
        <p:spPr>
          <a:xfrm>
            <a:off x="185444" y="131519"/>
            <a:ext cx="6922770" cy="1626151"/>
          </a:xfrm>
          <a:prstGeom prst="rect">
            <a:avLst/>
          </a:prstGeom>
        </p:spPr>
        <p:txBody>
          <a:bodyPr vert="horz" wrap="square" lIns="0" tIns="34925" rIns="0" bIns="0" rtlCol="0">
            <a:spAutoFit/>
          </a:bodyPr>
          <a:lstStyle/>
          <a:p>
            <a:pPr marL="12700" marR="5080">
              <a:lnSpc>
                <a:spcPts val="4280"/>
              </a:lnSpc>
              <a:spcBef>
                <a:spcPts val="275"/>
              </a:spcBef>
            </a:pPr>
            <a:r>
              <a:rPr lang="fr-FR" sz="2800" spc="-114" dirty="0">
                <a:solidFill>
                  <a:srgbClr val="78BDBC"/>
                </a:solidFill>
              </a:rPr>
              <a:t>L’INTERLOCUTEUR PRIVILEGIE DE L’EMPLOYEUR ET DU SALARIE : LE MEDECIN DU TRAVAIL </a:t>
            </a:r>
            <a:endParaRPr sz="2800" dirty="0"/>
          </a:p>
        </p:txBody>
      </p:sp>
      <p:grpSp>
        <p:nvGrpSpPr>
          <p:cNvPr id="8" name="object 8"/>
          <p:cNvGrpSpPr/>
          <p:nvPr/>
        </p:nvGrpSpPr>
        <p:grpSpPr>
          <a:xfrm>
            <a:off x="7378598" y="112156"/>
            <a:ext cx="2305050" cy="1839595"/>
            <a:chOff x="7378598" y="112156"/>
            <a:chExt cx="2305050" cy="1839595"/>
          </a:xfrm>
        </p:grpSpPr>
        <p:sp>
          <p:nvSpPr>
            <p:cNvPr id="9" name="object 9"/>
            <p:cNvSpPr/>
            <p:nvPr/>
          </p:nvSpPr>
          <p:spPr>
            <a:xfrm>
              <a:off x="7718054" y="112156"/>
              <a:ext cx="1485110" cy="145128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717039" y="238467"/>
              <a:ext cx="474345" cy="1148715"/>
            </a:xfrm>
            <a:custGeom>
              <a:avLst/>
              <a:gdLst/>
              <a:ahLst/>
              <a:cxnLst/>
              <a:rect l="l" t="t" r="r" b="b"/>
              <a:pathLst>
                <a:path w="474345" h="1148715">
                  <a:moveTo>
                    <a:pt x="473722" y="1096543"/>
                  </a:moveTo>
                  <a:lnTo>
                    <a:pt x="132283" y="1096543"/>
                  </a:lnTo>
                  <a:lnTo>
                    <a:pt x="132283" y="859015"/>
                  </a:lnTo>
                  <a:lnTo>
                    <a:pt x="421881" y="859015"/>
                  </a:lnTo>
                  <a:lnTo>
                    <a:pt x="421881" y="842937"/>
                  </a:lnTo>
                  <a:lnTo>
                    <a:pt x="132283" y="842937"/>
                  </a:lnTo>
                  <a:lnTo>
                    <a:pt x="132283" y="739355"/>
                  </a:lnTo>
                  <a:lnTo>
                    <a:pt x="421881" y="739355"/>
                  </a:lnTo>
                  <a:lnTo>
                    <a:pt x="421881" y="687565"/>
                  </a:lnTo>
                  <a:lnTo>
                    <a:pt x="132283" y="687565"/>
                  </a:lnTo>
                  <a:lnTo>
                    <a:pt x="132283" y="589343"/>
                  </a:lnTo>
                  <a:lnTo>
                    <a:pt x="421881" y="589343"/>
                  </a:lnTo>
                  <a:lnTo>
                    <a:pt x="421881" y="571487"/>
                  </a:lnTo>
                  <a:lnTo>
                    <a:pt x="132283" y="571487"/>
                  </a:lnTo>
                  <a:lnTo>
                    <a:pt x="132283" y="473252"/>
                  </a:lnTo>
                  <a:lnTo>
                    <a:pt x="421881" y="473252"/>
                  </a:lnTo>
                  <a:lnTo>
                    <a:pt x="421881" y="423252"/>
                  </a:lnTo>
                  <a:lnTo>
                    <a:pt x="132283" y="423252"/>
                  </a:lnTo>
                  <a:lnTo>
                    <a:pt x="132283" y="34518"/>
                  </a:lnTo>
                  <a:lnTo>
                    <a:pt x="131203" y="21488"/>
                  </a:lnTo>
                  <a:lnTo>
                    <a:pt x="128117" y="10464"/>
                  </a:lnTo>
                  <a:lnTo>
                    <a:pt x="123190" y="2844"/>
                  </a:lnTo>
                  <a:lnTo>
                    <a:pt x="116649" y="0"/>
                  </a:lnTo>
                  <a:lnTo>
                    <a:pt x="22682" y="0"/>
                  </a:lnTo>
                  <a:lnTo>
                    <a:pt x="15290" y="2844"/>
                  </a:lnTo>
                  <a:lnTo>
                    <a:pt x="8369" y="10464"/>
                  </a:lnTo>
                  <a:lnTo>
                    <a:pt x="2933" y="21488"/>
                  </a:lnTo>
                  <a:lnTo>
                    <a:pt x="0" y="34518"/>
                  </a:lnTo>
                  <a:lnTo>
                    <a:pt x="0" y="1119441"/>
                  </a:lnTo>
                  <a:lnTo>
                    <a:pt x="12" y="1127798"/>
                  </a:lnTo>
                  <a:lnTo>
                    <a:pt x="1625" y="1135786"/>
                  </a:lnTo>
                  <a:lnTo>
                    <a:pt x="6019" y="1142314"/>
                  </a:lnTo>
                  <a:lnTo>
                    <a:pt x="12560" y="1146721"/>
                  </a:lnTo>
                  <a:lnTo>
                    <a:pt x="20561" y="1148334"/>
                  </a:lnTo>
                  <a:lnTo>
                    <a:pt x="468579" y="1148334"/>
                  </a:lnTo>
                  <a:lnTo>
                    <a:pt x="473722" y="1140294"/>
                  </a:lnTo>
                  <a:lnTo>
                    <a:pt x="473722" y="1096543"/>
                  </a:lnTo>
                  <a:close/>
                </a:path>
              </a:pathLst>
            </a:custGeom>
            <a:solidFill>
              <a:srgbClr val="90B3FA"/>
            </a:solidFill>
          </p:spPr>
          <p:txBody>
            <a:bodyPr wrap="square" lIns="0" tIns="0" rIns="0" bIns="0" rtlCol="0"/>
            <a:lstStyle/>
            <a:p>
              <a:endParaRPr/>
            </a:p>
          </p:txBody>
        </p:sp>
        <p:sp>
          <p:nvSpPr>
            <p:cNvPr id="11" name="object 11"/>
            <p:cNvSpPr/>
            <p:nvPr/>
          </p:nvSpPr>
          <p:spPr>
            <a:xfrm>
              <a:off x="8722406" y="168804"/>
              <a:ext cx="117986" cy="87506"/>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9060266" y="336675"/>
              <a:ext cx="130810" cy="1018540"/>
            </a:xfrm>
            <a:custGeom>
              <a:avLst/>
              <a:gdLst/>
              <a:ahLst/>
              <a:cxnLst/>
              <a:rect l="l" t="t" r="r" b="b"/>
              <a:pathLst>
                <a:path w="130809" h="1018540">
                  <a:moveTo>
                    <a:pt x="130500" y="1017969"/>
                  </a:moveTo>
                  <a:lnTo>
                    <a:pt x="6935" y="1017969"/>
                  </a:lnTo>
                  <a:lnTo>
                    <a:pt x="0" y="1011534"/>
                  </a:lnTo>
                  <a:lnTo>
                    <a:pt x="0" y="31034"/>
                  </a:lnTo>
                  <a:lnTo>
                    <a:pt x="2035" y="19326"/>
                  </a:lnTo>
                  <a:lnTo>
                    <a:pt x="7241" y="9420"/>
                  </a:lnTo>
                  <a:lnTo>
                    <a:pt x="14267" y="2562"/>
                  </a:lnTo>
                  <a:lnTo>
                    <a:pt x="21762" y="0"/>
                  </a:lnTo>
                  <a:lnTo>
                    <a:pt x="115741" y="0"/>
                  </a:lnTo>
                  <a:lnTo>
                    <a:pt x="122144" y="2562"/>
                  </a:lnTo>
                  <a:lnTo>
                    <a:pt x="126762" y="9420"/>
                  </a:lnTo>
                  <a:lnTo>
                    <a:pt x="129559" y="19326"/>
                  </a:lnTo>
                  <a:lnTo>
                    <a:pt x="130500" y="31034"/>
                  </a:lnTo>
                  <a:lnTo>
                    <a:pt x="130500" y="1017969"/>
                  </a:lnTo>
                  <a:close/>
                </a:path>
              </a:pathLst>
            </a:custGeom>
            <a:solidFill>
              <a:srgbClr val="90B3FA"/>
            </a:solidFill>
          </p:spPr>
          <p:txBody>
            <a:bodyPr wrap="square" lIns="0" tIns="0" rIns="0" bIns="0" rtlCol="0"/>
            <a:lstStyle/>
            <a:p>
              <a:endParaRPr/>
            </a:p>
          </p:txBody>
        </p:sp>
        <p:sp>
          <p:nvSpPr>
            <p:cNvPr id="13" name="object 13"/>
            <p:cNvSpPr/>
            <p:nvPr/>
          </p:nvSpPr>
          <p:spPr>
            <a:xfrm>
              <a:off x="9063836" y="249169"/>
              <a:ext cx="117991" cy="11251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8520415" y="199166"/>
              <a:ext cx="137645" cy="101797"/>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7732065" y="195604"/>
              <a:ext cx="939165" cy="1184275"/>
            </a:xfrm>
            <a:custGeom>
              <a:avLst/>
              <a:gdLst/>
              <a:ahLst/>
              <a:cxnLst/>
              <a:rect l="l" t="t" r="r" b="b"/>
              <a:pathLst>
                <a:path w="939165" h="1184275">
                  <a:moveTo>
                    <a:pt x="938872" y="882230"/>
                  </a:moveTo>
                  <a:lnTo>
                    <a:pt x="936713" y="878890"/>
                  </a:lnTo>
                  <a:lnTo>
                    <a:pt x="936713" y="109118"/>
                  </a:lnTo>
                  <a:lnTo>
                    <a:pt x="935939" y="100076"/>
                  </a:lnTo>
                  <a:lnTo>
                    <a:pt x="933411" y="92633"/>
                  </a:lnTo>
                  <a:lnTo>
                    <a:pt x="928763" y="87579"/>
                  </a:lnTo>
                  <a:lnTo>
                    <a:pt x="921651" y="85725"/>
                  </a:lnTo>
                  <a:lnTo>
                    <a:pt x="812495" y="85725"/>
                  </a:lnTo>
                  <a:lnTo>
                    <a:pt x="803960" y="87579"/>
                  </a:lnTo>
                  <a:lnTo>
                    <a:pt x="796188" y="92633"/>
                  </a:lnTo>
                  <a:lnTo>
                    <a:pt x="790524" y="100076"/>
                  </a:lnTo>
                  <a:lnTo>
                    <a:pt x="788339" y="109118"/>
                  </a:lnTo>
                  <a:lnTo>
                    <a:pt x="788339" y="230378"/>
                  </a:lnTo>
                  <a:lnTo>
                    <a:pt x="788339" y="291096"/>
                  </a:lnTo>
                  <a:lnTo>
                    <a:pt x="788339" y="696493"/>
                  </a:lnTo>
                  <a:lnTo>
                    <a:pt x="148374" y="696493"/>
                  </a:lnTo>
                  <a:lnTo>
                    <a:pt x="148374" y="291096"/>
                  </a:lnTo>
                  <a:lnTo>
                    <a:pt x="788339" y="291096"/>
                  </a:lnTo>
                  <a:lnTo>
                    <a:pt x="788339" y="230378"/>
                  </a:lnTo>
                  <a:lnTo>
                    <a:pt x="148374" y="230378"/>
                  </a:lnTo>
                  <a:lnTo>
                    <a:pt x="148374" y="33591"/>
                  </a:lnTo>
                  <a:lnTo>
                    <a:pt x="147447" y="20612"/>
                  </a:lnTo>
                  <a:lnTo>
                    <a:pt x="144564" y="9918"/>
                  </a:lnTo>
                  <a:lnTo>
                    <a:pt x="139560" y="2667"/>
                  </a:lnTo>
                  <a:lnTo>
                    <a:pt x="132295" y="0"/>
                  </a:lnTo>
                  <a:lnTo>
                    <a:pt x="23126" y="0"/>
                  </a:lnTo>
                  <a:lnTo>
                    <a:pt x="14757" y="2667"/>
                  </a:lnTo>
                  <a:lnTo>
                    <a:pt x="7340" y="9918"/>
                  </a:lnTo>
                  <a:lnTo>
                    <a:pt x="2032" y="20612"/>
                  </a:lnTo>
                  <a:lnTo>
                    <a:pt x="0" y="33591"/>
                  </a:lnTo>
                  <a:lnTo>
                    <a:pt x="0" y="1139075"/>
                  </a:lnTo>
                  <a:lnTo>
                    <a:pt x="1790" y="1140269"/>
                  </a:lnTo>
                  <a:lnTo>
                    <a:pt x="1790" y="1155560"/>
                  </a:lnTo>
                  <a:lnTo>
                    <a:pt x="4025" y="1166647"/>
                  </a:lnTo>
                  <a:lnTo>
                    <a:pt x="10134" y="1175702"/>
                  </a:lnTo>
                  <a:lnTo>
                    <a:pt x="19202" y="1181811"/>
                  </a:lnTo>
                  <a:lnTo>
                    <a:pt x="30302" y="1184046"/>
                  </a:lnTo>
                  <a:lnTo>
                    <a:pt x="681075" y="1184046"/>
                  </a:lnTo>
                  <a:lnTo>
                    <a:pt x="681075" y="1126909"/>
                  </a:lnTo>
                  <a:lnTo>
                    <a:pt x="148374" y="1126909"/>
                  </a:lnTo>
                  <a:lnTo>
                    <a:pt x="148374" y="775081"/>
                  </a:lnTo>
                  <a:lnTo>
                    <a:pt x="788339" y="775081"/>
                  </a:lnTo>
                  <a:lnTo>
                    <a:pt x="788339" y="882230"/>
                  </a:lnTo>
                  <a:lnTo>
                    <a:pt x="938872" y="882230"/>
                  </a:lnTo>
                  <a:close/>
                </a:path>
              </a:pathLst>
            </a:custGeom>
            <a:solidFill>
              <a:srgbClr val="90B3FA"/>
            </a:solidFill>
          </p:spPr>
          <p:txBody>
            <a:bodyPr wrap="square" lIns="0" tIns="0" rIns="0" bIns="0" rtlCol="0"/>
            <a:lstStyle/>
            <a:p>
              <a:endParaRPr/>
            </a:p>
          </p:txBody>
        </p:sp>
        <p:sp>
          <p:nvSpPr>
            <p:cNvPr id="16" name="object 16"/>
            <p:cNvSpPr/>
            <p:nvPr/>
          </p:nvSpPr>
          <p:spPr>
            <a:xfrm>
              <a:off x="7732072" y="113442"/>
              <a:ext cx="139434" cy="101798"/>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8121769" y="395616"/>
              <a:ext cx="150495" cy="944880"/>
            </a:xfrm>
            <a:custGeom>
              <a:avLst/>
              <a:gdLst/>
              <a:ahLst/>
              <a:cxnLst/>
              <a:rect l="l" t="t" r="r" b="b"/>
              <a:pathLst>
                <a:path w="150495" h="944880">
                  <a:moveTo>
                    <a:pt x="150159" y="944741"/>
                  </a:moveTo>
                  <a:lnTo>
                    <a:pt x="7313" y="944741"/>
                  </a:lnTo>
                  <a:lnTo>
                    <a:pt x="0" y="940686"/>
                  </a:lnTo>
                  <a:lnTo>
                    <a:pt x="0" y="27649"/>
                  </a:lnTo>
                  <a:lnTo>
                    <a:pt x="2248" y="16940"/>
                  </a:lnTo>
                  <a:lnTo>
                    <a:pt x="8040" y="8145"/>
                  </a:lnTo>
                  <a:lnTo>
                    <a:pt x="15948" y="2190"/>
                  </a:lnTo>
                  <a:lnTo>
                    <a:pt x="24543" y="0"/>
                  </a:lnTo>
                  <a:lnTo>
                    <a:pt x="133707" y="0"/>
                  </a:lnTo>
                  <a:lnTo>
                    <a:pt x="141035" y="2190"/>
                  </a:lnTo>
                  <a:lnTo>
                    <a:pt x="146162" y="8145"/>
                  </a:lnTo>
                  <a:lnTo>
                    <a:pt x="149174" y="16940"/>
                  </a:lnTo>
                  <a:lnTo>
                    <a:pt x="150159" y="27649"/>
                  </a:lnTo>
                  <a:lnTo>
                    <a:pt x="150159" y="944741"/>
                  </a:lnTo>
                  <a:close/>
                </a:path>
              </a:pathLst>
            </a:custGeom>
            <a:solidFill>
              <a:srgbClr val="90B3FA"/>
            </a:solidFill>
          </p:spPr>
          <p:txBody>
            <a:bodyPr wrap="square" lIns="0" tIns="0" rIns="0" bIns="0" rtlCol="0"/>
            <a:lstStyle/>
            <a:p>
              <a:endParaRPr/>
            </a:p>
          </p:txBody>
        </p:sp>
        <p:sp>
          <p:nvSpPr>
            <p:cNvPr id="18" name="object 18"/>
            <p:cNvSpPr/>
            <p:nvPr/>
          </p:nvSpPr>
          <p:spPr>
            <a:xfrm>
              <a:off x="8121769" y="292031"/>
              <a:ext cx="137645" cy="107160"/>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8443609" y="363964"/>
              <a:ext cx="561340" cy="1033144"/>
            </a:xfrm>
            <a:custGeom>
              <a:avLst/>
              <a:gdLst/>
              <a:ahLst/>
              <a:cxnLst/>
              <a:rect l="l" t="t" r="r" b="b"/>
              <a:pathLst>
                <a:path w="561340" h="1033144">
                  <a:moveTo>
                    <a:pt x="255620" y="1032950"/>
                  </a:moveTo>
                  <a:lnTo>
                    <a:pt x="181650" y="1016591"/>
                  </a:lnTo>
                  <a:lnTo>
                    <a:pt x="147029" y="994542"/>
                  </a:lnTo>
                  <a:lnTo>
                    <a:pt x="115087" y="964788"/>
                  </a:lnTo>
                  <a:lnTo>
                    <a:pt x="86224" y="928587"/>
                  </a:lnTo>
                  <a:lnTo>
                    <a:pt x="60836" y="887199"/>
                  </a:lnTo>
                  <a:lnTo>
                    <a:pt x="39324" y="841881"/>
                  </a:lnTo>
                  <a:lnTo>
                    <a:pt x="22085" y="793893"/>
                  </a:lnTo>
                  <a:lnTo>
                    <a:pt x="9519" y="744493"/>
                  </a:lnTo>
                  <a:lnTo>
                    <a:pt x="2024" y="694939"/>
                  </a:lnTo>
                  <a:lnTo>
                    <a:pt x="0" y="646490"/>
                  </a:lnTo>
                  <a:lnTo>
                    <a:pt x="3843" y="600404"/>
                  </a:lnTo>
                  <a:lnTo>
                    <a:pt x="13954" y="557940"/>
                  </a:lnTo>
                  <a:lnTo>
                    <a:pt x="30730" y="520357"/>
                  </a:lnTo>
                  <a:lnTo>
                    <a:pt x="57235" y="485582"/>
                  </a:lnTo>
                  <a:lnTo>
                    <a:pt x="86883" y="458583"/>
                  </a:lnTo>
                  <a:lnTo>
                    <a:pt x="116609" y="432335"/>
                  </a:lnTo>
                  <a:lnTo>
                    <a:pt x="143343" y="399811"/>
                  </a:lnTo>
                  <a:lnTo>
                    <a:pt x="164017" y="353984"/>
                  </a:lnTo>
                  <a:lnTo>
                    <a:pt x="172460" y="303915"/>
                  </a:lnTo>
                  <a:lnTo>
                    <a:pt x="169422" y="261691"/>
                  </a:lnTo>
                  <a:lnTo>
                    <a:pt x="162762" y="222954"/>
                  </a:lnTo>
                  <a:lnTo>
                    <a:pt x="160339" y="183346"/>
                  </a:lnTo>
                  <a:lnTo>
                    <a:pt x="170011" y="138508"/>
                  </a:lnTo>
                  <a:lnTo>
                    <a:pt x="189377" y="100243"/>
                  </a:lnTo>
                  <a:lnTo>
                    <a:pt x="217300" y="64705"/>
                  </a:lnTo>
                  <a:lnTo>
                    <a:pt x="252113" y="34448"/>
                  </a:lnTo>
                  <a:lnTo>
                    <a:pt x="292148" y="12028"/>
                  </a:lnTo>
                  <a:lnTo>
                    <a:pt x="335739" y="0"/>
                  </a:lnTo>
                  <a:lnTo>
                    <a:pt x="381219" y="918"/>
                  </a:lnTo>
                  <a:lnTo>
                    <a:pt x="427063" y="17400"/>
                  </a:lnTo>
                  <a:lnTo>
                    <a:pt x="466223" y="46719"/>
                  </a:lnTo>
                  <a:lnTo>
                    <a:pt x="498436" y="85151"/>
                  </a:lnTo>
                  <a:lnTo>
                    <a:pt x="523439" y="128972"/>
                  </a:lnTo>
                  <a:lnTo>
                    <a:pt x="540970" y="174461"/>
                  </a:lnTo>
                  <a:lnTo>
                    <a:pt x="550764" y="217894"/>
                  </a:lnTo>
                  <a:lnTo>
                    <a:pt x="551847" y="267091"/>
                  </a:lnTo>
                  <a:lnTo>
                    <a:pt x="543025" y="307679"/>
                  </a:lnTo>
                  <a:lnTo>
                    <a:pt x="530110" y="347643"/>
                  </a:lnTo>
                  <a:lnTo>
                    <a:pt x="518912" y="394967"/>
                  </a:lnTo>
                  <a:lnTo>
                    <a:pt x="515242" y="457639"/>
                  </a:lnTo>
                  <a:lnTo>
                    <a:pt x="522666" y="520533"/>
                  </a:lnTo>
                  <a:lnTo>
                    <a:pt x="536788" y="566373"/>
                  </a:lnTo>
                  <a:lnTo>
                    <a:pt x="551624" y="606536"/>
                  </a:lnTo>
                  <a:lnTo>
                    <a:pt x="561185" y="652403"/>
                  </a:lnTo>
                  <a:lnTo>
                    <a:pt x="561300" y="694458"/>
                  </a:lnTo>
                  <a:lnTo>
                    <a:pt x="554377" y="737551"/>
                  </a:lnTo>
                  <a:lnTo>
                    <a:pt x="541131" y="780807"/>
                  </a:lnTo>
                  <a:lnTo>
                    <a:pt x="522280" y="823348"/>
                  </a:lnTo>
                  <a:lnTo>
                    <a:pt x="498539" y="864302"/>
                  </a:lnTo>
                  <a:lnTo>
                    <a:pt x="470625" y="902790"/>
                  </a:lnTo>
                  <a:lnTo>
                    <a:pt x="439254" y="937940"/>
                  </a:lnTo>
                  <a:lnTo>
                    <a:pt x="405143" y="968874"/>
                  </a:lnTo>
                  <a:lnTo>
                    <a:pt x="369008" y="994717"/>
                  </a:lnTo>
                  <a:lnTo>
                    <a:pt x="331564" y="1014595"/>
                  </a:lnTo>
                  <a:lnTo>
                    <a:pt x="293530" y="1027631"/>
                  </a:lnTo>
                  <a:lnTo>
                    <a:pt x="255620" y="1032950"/>
                  </a:lnTo>
                  <a:close/>
                </a:path>
              </a:pathLst>
            </a:custGeom>
            <a:solidFill>
              <a:srgbClr val="7D97F4"/>
            </a:solidFill>
          </p:spPr>
          <p:txBody>
            <a:bodyPr wrap="square" lIns="0" tIns="0" rIns="0" bIns="0" rtlCol="0"/>
            <a:lstStyle/>
            <a:p>
              <a:endParaRPr/>
            </a:p>
          </p:txBody>
        </p:sp>
        <p:sp>
          <p:nvSpPr>
            <p:cNvPr id="20" name="object 20"/>
            <p:cNvSpPr/>
            <p:nvPr/>
          </p:nvSpPr>
          <p:spPr>
            <a:xfrm>
              <a:off x="8477369" y="396558"/>
              <a:ext cx="494030" cy="966469"/>
            </a:xfrm>
            <a:custGeom>
              <a:avLst/>
              <a:gdLst/>
              <a:ahLst/>
              <a:cxnLst/>
              <a:rect l="l" t="t" r="r" b="b"/>
              <a:pathLst>
                <a:path w="494029" h="966469">
                  <a:moveTo>
                    <a:pt x="231456" y="965855"/>
                  </a:moveTo>
                  <a:lnTo>
                    <a:pt x="191921" y="964116"/>
                  </a:lnTo>
                  <a:lnTo>
                    <a:pt x="147196" y="944789"/>
                  </a:lnTo>
                  <a:lnTo>
                    <a:pt x="102230" y="905014"/>
                  </a:lnTo>
                  <a:lnTo>
                    <a:pt x="74541" y="868542"/>
                  </a:lnTo>
                  <a:lnTo>
                    <a:pt x="50115" y="825925"/>
                  </a:lnTo>
                  <a:lnTo>
                    <a:pt x="29645" y="778369"/>
                  </a:lnTo>
                  <a:lnTo>
                    <a:pt x="13822" y="727082"/>
                  </a:lnTo>
                  <a:lnTo>
                    <a:pt x="3739" y="675076"/>
                  </a:lnTo>
                  <a:lnTo>
                    <a:pt x="0" y="625543"/>
                  </a:lnTo>
                  <a:lnTo>
                    <a:pt x="2533" y="579778"/>
                  </a:lnTo>
                  <a:lnTo>
                    <a:pt x="11269" y="539079"/>
                  </a:lnTo>
                  <a:lnTo>
                    <a:pt x="37082" y="488625"/>
                  </a:lnTo>
                  <a:lnTo>
                    <a:pt x="77442" y="449622"/>
                  </a:lnTo>
                  <a:lnTo>
                    <a:pt x="101128" y="428957"/>
                  </a:lnTo>
                  <a:lnTo>
                    <a:pt x="145582" y="372525"/>
                  </a:lnTo>
                  <a:lnTo>
                    <a:pt x="162567" y="331171"/>
                  </a:lnTo>
                  <a:lnTo>
                    <a:pt x="170798" y="293408"/>
                  </a:lnTo>
                  <a:lnTo>
                    <a:pt x="172526" y="260241"/>
                  </a:lnTo>
                  <a:lnTo>
                    <a:pt x="170023" y="230714"/>
                  </a:lnTo>
                  <a:lnTo>
                    <a:pt x="165564" y="203869"/>
                  </a:lnTo>
                  <a:lnTo>
                    <a:pt x="161927" y="182225"/>
                  </a:lnTo>
                  <a:lnTo>
                    <a:pt x="160143" y="161577"/>
                  </a:lnTo>
                  <a:lnTo>
                    <a:pt x="167861" y="117748"/>
                  </a:lnTo>
                  <a:lnTo>
                    <a:pt x="195712" y="69554"/>
                  </a:lnTo>
                  <a:lnTo>
                    <a:pt x="237901" y="29348"/>
                  </a:lnTo>
                  <a:lnTo>
                    <a:pt x="289898" y="4241"/>
                  </a:lnTo>
                  <a:lnTo>
                    <a:pt x="316057" y="0"/>
                  </a:lnTo>
                  <a:lnTo>
                    <a:pt x="341476" y="1527"/>
                  </a:lnTo>
                  <a:lnTo>
                    <a:pt x="383716" y="18330"/>
                  </a:lnTo>
                  <a:lnTo>
                    <a:pt x="430329" y="62697"/>
                  </a:lnTo>
                  <a:lnTo>
                    <a:pt x="456083" y="104759"/>
                  </a:lnTo>
                  <a:lnTo>
                    <a:pt x="473954" y="148914"/>
                  </a:lnTo>
                  <a:lnTo>
                    <a:pt x="483575" y="190033"/>
                  </a:lnTo>
                  <a:lnTo>
                    <a:pt x="485418" y="216767"/>
                  </a:lnTo>
                  <a:lnTo>
                    <a:pt x="483261" y="239845"/>
                  </a:lnTo>
                  <a:lnTo>
                    <a:pt x="478067" y="261596"/>
                  </a:lnTo>
                  <a:lnTo>
                    <a:pt x="470798" y="284347"/>
                  </a:lnTo>
                  <a:lnTo>
                    <a:pt x="462250" y="311231"/>
                  </a:lnTo>
                  <a:lnTo>
                    <a:pt x="454406" y="342747"/>
                  </a:lnTo>
                  <a:lnTo>
                    <a:pt x="448988" y="380472"/>
                  </a:lnTo>
                  <a:lnTo>
                    <a:pt x="447722" y="425979"/>
                  </a:lnTo>
                  <a:lnTo>
                    <a:pt x="451120" y="468546"/>
                  </a:lnTo>
                  <a:lnTo>
                    <a:pt x="457813" y="503213"/>
                  </a:lnTo>
                  <a:lnTo>
                    <a:pt x="466497" y="532079"/>
                  </a:lnTo>
                  <a:lnTo>
                    <a:pt x="475867" y="557242"/>
                  </a:lnTo>
                  <a:lnTo>
                    <a:pt x="481857" y="573039"/>
                  </a:lnTo>
                  <a:lnTo>
                    <a:pt x="487073" y="588648"/>
                  </a:lnTo>
                  <a:lnTo>
                    <a:pt x="491171" y="604983"/>
                  </a:lnTo>
                  <a:lnTo>
                    <a:pt x="493807" y="622960"/>
                  </a:lnTo>
                  <a:lnTo>
                    <a:pt x="492866" y="668424"/>
                  </a:lnTo>
                  <a:lnTo>
                    <a:pt x="482431" y="716521"/>
                  </a:lnTo>
                  <a:lnTo>
                    <a:pt x="463352" y="765457"/>
                  </a:lnTo>
                  <a:lnTo>
                    <a:pt x="436480" y="813440"/>
                  </a:lnTo>
                  <a:lnTo>
                    <a:pt x="402665" y="858676"/>
                  </a:lnTo>
                  <a:lnTo>
                    <a:pt x="362760" y="899370"/>
                  </a:lnTo>
                  <a:lnTo>
                    <a:pt x="318374" y="932914"/>
                  </a:lnTo>
                  <a:lnTo>
                    <a:pt x="274107" y="955264"/>
                  </a:lnTo>
                  <a:lnTo>
                    <a:pt x="231456" y="965855"/>
                  </a:lnTo>
                  <a:close/>
                </a:path>
              </a:pathLst>
            </a:custGeom>
            <a:solidFill>
              <a:srgbClr val="BDD0FA"/>
            </a:solidFill>
          </p:spPr>
          <p:txBody>
            <a:bodyPr wrap="square" lIns="0" tIns="0" rIns="0" bIns="0" rtlCol="0"/>
            <a:lstStyle/>
            <a:p>
              <a:endParaRPr/>
            </a:p>
          </p:txBody>
        </p:sp>
        <p:sp>
          <p:nvSpPr>
            <p:cNvPr id="21" name="object 21"/>
            <p:cNvSpPr/>
            <p:nvPr/>
          </p:nvSpPr>
          <p:spPr>
            <a:xfrm>
              <a:off x="8670569" y="464248"/>
              <a:ext cx="158750" cy="843915"/>
            </a:xfrm>
            <a:custGeom>
              <a:avLst/>
              <a:gdLst/>
              <a:ahLst/>
              <a:cxnLst/>
              <a:rect l="l" t="t" r="r" b="b"/>
              <a:pathLst>
                <a:path w="158750" h="843915">
                  <a:moveTo>
                    <a:pt x="4295" y="843531"/>
                  </a:moveTo>
                  <a:lnTo>
                    <a:pt x="0" y="842176"/>
                  </a:lnTo>
                  <a:lnTo>
                    <a:pt x="12773" y="790157"/>
                  </a:lnTo>
                  <a:lnTo>
                    <a:pt x="24683" y="737995"/>
                  </a:lnTo>
                  <a:lnTo>
                    <a:pt x="35898" y="685708"/>
                  </a:lnTo>
                  <a:lnTo>
                    <a:pt x="46589" y="633318"/>
                  </a:lnTo>
                  <a:lnTo>
                    <a:pt x="49123" y="620190"/>
                  </a:lnTo>
                  <a:lnTo>
                    <a:pt x="51635" y="607058"/>
                  </a:lnTo>
                  <a:lnTo>
                    <a:pt x="54172" y="593934"/>
                  </a:lnTo>
                  <a:lnTo>
                    <a:pt x="56779" y="580826"/>
                  </a:lnTo>
                  <a:lnTo>
                    <a:pt x="68817" y="515062"/>
                  </a:lnTo>
                  <a:lnTo>
                    <a:pt x="69995" y="508481"/>
                  </a:lnTo>
                  <a:lnTo>
                    <a:pt x="71117" y="501887"/>
                  </a:lnTo>
                  <a:lnTo>
                    <a:pt x="80421" y="449212"/>
                  </a:lnTo>
                  <a:lnTo>
                    <a:pt x="82696" y="436032"/>
                  </a:lnTo>
                  <a:lnTo>
                    <a:pt x="87036" y="409632"/>
                  </a:lnTo>
                  <a:lnTo>
                    <a:pt x="89252" y="396442"/>
                  </a:lnTo>
                  <a:lnTo>
                    <a:pt x="93731" y="370072"/>
                  </a:lnTo>
                  <a:lnTo>
                    <a:pt x="102370" y="317255"/>
                  </a:lnTo>
                  <a:lnTo>
                    <a:pt x="119500" y="211563"/>
                  </a:lnTo>
                  <a:lnTo>
                    <a:pt x="127970" y="158680"/>
                  </a:lnTo>
                  <a:lnTo>
                    <a:pt x="136521" y="105789"/>
                  </a:lnTo>
                  <a:lnTo>
                    <a:pt x="145204" y="52894"/>
                  </a:lnTo>
                  <a:lnTo>
                    <a:pt x="154071" y="0"/>
                  </a:lnTo>
                  <a:lnTo>
                    <a:pt x="158545" y="478"/>
                  </a:lnTo>
                  <a:lnTo>
                    <a:pt x="155146" y="54083"/>
                  </a:lnTo>
                  <a:lnTo>
                    <a:pt x="150616" y="107577"/>
                  </a:lnTo>
                  <a:lnTo>
                    <a:pt x="145259" y="160990"/>
                  </a:lnTo>
                  <a:lnTo>
                    <a:pt x="139117" y="214320"/>
                  </a:lnTo>
                  <a:lnTo>
                    <a:pt x="132310" y="267566"/>
                  </a:lnTo>
                  <a:lnTo>
                    <a:pt x="124932" y="320741"/>
                  </a:lnTo>
                  <a:lnTo>
                    <a:pt x="116847" y="373820"/>
                  </a:lnTo>
                  <a:lnTo>
                    <a:pt x="107922" y="426776"/>
                  </a:lnTo>
                  <a:lnTo>
                    <a:pt x="93479" y="506042"/>
                  </a:lnTo>
                  <a:lnTo>
                    <a:pt x="88142" y="532369"/>
                  </a:lnTo>
                  <a:lnTo>
                    <a:pt x="77211" y="584976"/>
                  </a:lnTo>
                  <a:lnTo>
                    <a:pt x="74239" y="598084"/>
                  </a:lnTo>
                  <a:lnTo>
                    <a:pt x="71195" y="611175"/>
                  </a:lnTo>
                  <a:lnTo>
                    <a:pt x="68126" y="624260"/>
                  </a:lnTo>
                  <a:lnTo>
                    <a:pt x="65076" y="637347"/>
                  </a:lnTo>
                  <a:lnTo>
                    <a:pt x="62017" y="650428"/>
                  </a:lnTo>
                  <a:lnTo>
                    <a:pt x="58769" y="663472"/>
                  </a:lnTo>
                  <a:lnTo>
                    <a:pt x="55401" y="676490"/>
                  </a:lnTo>
                  <a:lnTo>
                    <a:pt x="45138" y="715482"/>
                  </a:lnTo>
                  <a:lnTo>
                    <a:pt x="44039" y="719821"/>
                  </a:lnTo>
                  <a:lnTo>
                    <a:pt x="26159" y="779971"/>
                  </a:lnTo>
                  <a:lnTo>
                    <a:pt x="13221" y="818190"/>
                  </a:lnTo>
                  <a:lnTo>
                    <a:pt x="8788" y="830876"/>
                  </a:lnTo>
                  <a:lnTo>
                    <a:pt x="4295" y="843531"/>
                  </a:lnTo>
                  <a:close/>
                </a:path>
              </a:pathLst>
            </a:custGeom>
            <a:solidFill>
              <a:srgbClr val="D0DEFB"/>
            </a:solidFill>
          </p:spPr>
          <p:txBody>
            <a:bodyPr wrap="square" lIns="0" tIns="0" rIns="0" bIns="0" rtlCol="0"/>
            <a:lstStyle/>
            <a:p>
              <a:endParaRPr/>
            </a:p>
          </p:txBody>
        </p:sp>
        <p:sp>
          <p:nvSpPr>
            <p:cNvPr id="22" name="object 22"/>
            <p:cNvSpPr/>
            <p:nvPr/>
          </p:nvSpPr>
          <p:spPr>
            <a:xfrm>
              <a:off x="8726678" y="481685"/>
              <a:ext cx="215900" cy="829310"/>
            </a:xfrm>
            <a:custGeom>
              <a:avLst/>
              <a:gdLst/>
              <a:ahLst/>
              <a:cxnLst/>
              <a:rect l="l" t="t" r="r" b="b"/>
              <a:pathLst>
                <a:path w="215900" h="829310">
                  <a:moveTo>
                    <a:pt x="173697" y="1003"/>
                  </a:moveTo>
                  <a:lnTo>
                    <a:pt x="171678" y="0"/>
                  </a:lnTo>
                  <a:lnTo>
                    <a:pt x="166979" y="8521"/>
                  </a:lnTo>
                  <a:lnTo>
                    <a:pt x="153987" y="29019"/>
                  </a:lnTo>
                  <a:lnTo>
                    <a:pt x="133794" y="55029"/>
                  </a:lnTo>
                  <a:lnTo>
                    <a:pt x="107518" y="80098"/>
                  </a:lnTo>
                  <a:lnTo>
                    <a:pt x="108902" y="81876"/>
                  </a:lnTo>
                  <a:lnTo>
                    <a:pt x="135445" y="56553"/>
                  </a:lnTo>
                  <a:lnTo>
                    <a:pt x="155829" y="30289"/>
                  </a:lnTo>
                  <a:lnTo>
                    <a:pt x="168948" y="9601"/>
                  </a:lnTo>
                  <a:lnTo>
                    <a:pt x="173697" y="1003"/>
                  </a:lnTo>
                  <a:close/>
                </a:path>
                <a:path w="215900" h="829310">
                  <a:moveTo>
                    <a:pt x="176098" y="342519"/>
                  </a:moveTo>
                  <a:lnTo>
                    <a:pt x="174320" y="341122"/>
                  </a:lnTo>
                  <a:lnTo>
                    <a:pt x="168948" y="346697"/>
                  </a:lnTo>
                  <a:lnTo>
                    <a:pt x="152514" y="359638"/>
                  </a:lnTo>
                  <a:lnTo>
                    <a:pt x="123939" y="375043"/>
                  </a:lnTo>
                  <a:lnTo>
                    <a:pt x="82181" y="387972"/>
                  </a:lnTo>
                  <a:lnTo>
                    <a:pt x="82638" y="390194"/>
                  </a:lnTo>
                  <a:lnTo>
                    <a:pt x="124968" y="377050"/>
                  </a:lnTo>
                  <a:lnTo>
                    <a:pt x="153936" y="361378"/>
                  </a:lnTo>
                  <a:lnTo>
                    <a:pt x="170637" y="348195"/>
                  </a:lnTo>
                  <a:lnTo>
                    <a:pt x="176098" y="342519"/>
                  </a:lnTo>
                  <a:close/>
                </a:path>
                <a:path w="215900" h="829310">
                  <a:moveTo>
                    <a:pt x="178447" y="271005"/>
                  </a:moveTo>
                  <a:lnTo>
                    <a:pt x="176822" y="269443"/>
                  </a:lnTo>
                  <a:lnTo>
                    <a:pt x="169367" y="276466"/>
                  </a:lnTo>
                  <a:lnTo>
                    <a:pt x="149885" y="292201"/>
                  </a:lnTo>
                  <a:lnTo>
                    <a:pt x="121729" y="309575"/>
                  </a:lnTo>
                  <a:lnTo>
                    <a:pt x="88290" y="321551"/>
                  </a:lnTo>
                  <a:lnTo>
                    <a:pt x="88722" y="323748"/>
                  </a:lnTo>
                  <a:lnTo>
                    <a:pt x="122656" y="311619"/>
                  </a:lnTo>
                  <a:lnTo>
                    <a:pt x="151168" y="294030"/>
                  </a:lnTo>
                  <a:lnTo>
                    <a:pt x="170903" y="278117"/>
                  </a:lnTo>
                  <a:lnTo>
                    <a:pt x="178447" y="271005"/>
                  </a:lnTo>
                  <a:close/>
                </a:path>
                <a:path w="215900" h="829310">
                  <a:moveTo>
                    <a:pt x="181381" y="396824"/>
                  </a:moveTo>
                  <a:lnTo>
                    <a:pt x="179539" y="395516"/>
                  </a:lnTo>
                  <a:lnTo>
                    <a:pt x="170891" y="406133"/>
                  </a:lnTo>
                  <a:lnTo>
                    <a:pt x="147193" y="429501"/>
                  </a:lnTo>
                  <a:lnTo>
                    <a:pt x="110769" y="454317"/>
                  </a:lnTo>
                  <a:lnTo>
                    <a:pt x="63969" y="469290"/>
                  </a:lnTo>
                  <a:lnTo>
                    <a:pt x="64236" y="471525"/>
                  </a:lnTo>
                  <a:lnTo>
                    <a:pt x="111709" y="456361"/>
                  </a:lnTo>
                  <a:lnTo>
                    <a:pt x="148615" y="431228"/>
                  </a:lnTo>
                  <a:lnTo>
                    <a:pt x="172618" y="407568"/>
                  </a:lnTo>
                  <a:lnTo>
                    <a:pt x="181381" y="396824"/>
                  </a:lnTo>
                  <a:close/>
                </a:path>
                <a:path w="215900" h="829310">
                  <a:moveTo>
                    <a:pt x="192786" y="464019"/>
                  </a:moveTo>
                  <a:lnTo>
                    <a:pt x="190893" y="462813"/>
                  </a:lnTo>
                  <a:lnTo>
                    <a:pt x="181470" y="475449"/>
                  </a:lnTo>
                  <a:lnTo>
                    <a:pt x="155016" y="503097"/>
                  </a:lnTo>
                  <a:lnTo>
                    <a:pt x="113068" y="532142"/>
                  </a:lnTo>
                  <a:lnTo>
                    <a:pt x="57188" y="548957"/>
                  </a:lnTo>
                  <a:lnTo>
                    <a:pt x="57416" y="551192"/>
                  </a:lnTo>
                  <a:lnTo>
                    <a:pt x="114020" y="534174"/>
                  </a:lnTo>
                  <a:lnTo>
                    <a:pt x="156489" y="504774"/>
                  </a:lnTo>
                  <a:lnTo>
                    <a:pt x="183261" y="476796"/>
                  </a:lnTo>
                  <a:lnTo>
                    <a:pt x="192786" y="464019"/>
                  </a:lnTo>
                  <a:close/>
                </a:path>
                <a:path w="215900" h="829310">
                  <a:moveTo>
                    <a:pt x="198894" y="42849"/>
                  </a:moveTo>
                  <a:lnTo>
                    <a:pt x="196862" y="41897"/>
                  </a:lnTo>
                  <a:lnTo>
                    <a:pt x="191465" y="51803"/>
                  </a:lnTo>
                  <a:lnTo>
                    <a:pt x="175526" y="75590"/>
                  </a:lnTo>
                  <a:lnTo>
                    <a:pt x="148793" y="105689"/>
                  </a:lnTo>
                  <a:lnTo>
                    <a:pt x="110998" y="134518"/>
                  </a:lnTo>
                  <a:lnTo>
                    <a:pt x="112141" y="136461"/>
                  </a:lnTo>
                  <a:lnTo>
                    <a:pt x="150329" y="107315"/>
                  </a:lnTo>
                  <a:lnTo>
                    <a:pt x="177342" y="76898"/>
                  </a:lnTo>
                  <a:lnTo>
                    <a:pt x="193446" y="52857"/>
                  </a:lnTo>
                  <a:lnTo>
                    <a:pt x="198894" y="42849"/>
                  </a:lnTo>
                  <a:close/>
                </a:path>
                <a:path w="215900" h="829310">
                  <a:moveTo>
                    <a:pt x="199986" y="672160"/>
                  </a:moveTo>
                  <a:lnTo>
                    <a:pt x="197929" y="671233"/>
                  </a:lnTo>
                  <a:lnTo>
                    <a:pt x="192049" y="682752"/>
                  </a:lnTo>
                  <a:lnTo>
                    <a:pt x="175133" y="710565"/>
                  </a:lnTo>
                  <a:lnTo>
                    <a:pt x="147320" y="746772"/>
                  </a:lnTo>
                  <a:lnTo>
                    <a:pt x="108775" y="783501"/>
                  </a:lnTo>
                  <a:lnTo>
                    <a:pt x="59626" y="812863"/>
                  </a:lnTo>
                  <a:lnTo>
                    <a:pt x="0" y="826973"/>
                  </a:lnTo>
                  <a:lnTo>
                    <a:pt x="139" y="829208"/>
                  </a:lnTo>
                  <a:lnTo>
                    <a:pt x="48120" y="819670"/>
                  </a:lnTo>
                  <a:lnTo>
                    <a:pt x="89217" y="800036"/>
                  </a:lnTo>
                  <a:lnTo>
                    <a:pt x="123177" y="774611"/>
                  </a:lnTo>
                  <a:lnTo>
                    <a:pt x="171526" y="720001"/>
                  </a:lnTo>
                  <a:lnTo>
                    <a:pt x="196710" y="678802"/>
                  </a:lnTo>
                  <a:lnTo>
                    <a:pt x="199986" y="672160"/>
                  </a:lnTo>
                  <a:close/>
                </a:path>
                <a:path w="215900" h="829310">
                  <a:moveTo>
                    <a:pt x="209232" y="173723"/>
                  </a:moveTo>
                  <a:lnTo>
                    <a:pt x="207238" y="172681"/>
                  </a:lnTo>
                  <a:lnTo>
                    <a:pt x="199872" y="184708"/>
                  </a:lnTo>
                  <a:lnTo>
                    <a:pt x="178701" y="211899"/>
                  </a:lnTo>
                  <a:lnTo>
                    <a:pt x="144221" y="242582"/>
                  </a:lnTo>
                  <a:lnTo>
                    <a:pt x="96964" y="265049"/>
                  </a:lnTo>
                  <a:lnTo>
                    <a:pt x="97561" y="267208"/>
                  </a:lnTo>
                  <a:lnTo>
                    <a:pt x="145440" y="244462"/>
                  </a:lnTo>
                  <a:lnTo>
                    <a:pt x="180352" y="213410"/>
                  </a:lnTo>
                  <a:lnTo>
                    <a:pt x="201777" y="185889"/>
                  </a:lnTo>
                  <a:lnTo>
                    <a:pt x="209232" y="173723"/>
                  </a:lnTo>
                  <a:close/>
                </a:path>
                <a:path w="215900" h="829310">
                  <a:moveTo>
                    <a:pt x="212991" y="98323"/>
                  </a:moveTo>
                  <a:lnTo>
                    <a:pt x="210883" y="97523"/>
                  </a:lnTo>
                  <a:lnTo>
                    <a:pt x="205041" y="109842"/>
                  </a:lnTo>
                  <a:lnTo>
                    <a:pt x="187109" y="138544"/>
                  </a:lnTo>
                  <a:lnTo>
                    <a:pt x="155879" y="172910"/>
                  </a:lnTo>
                  <a:lnTo>
                    <a:pt x="110109" y="202184"/>
                  </a:lnTo>
                  <a:lnTo>
                    <a:pt x="110998" y="204241"/>
                  </a:lnTo>
                  <a:lnTo>
                    <a:pt x="157327" y="174625"/>
                  </a:lnTo>
                  <a:lnTo>
                    <a:pt x="188937" y="139852"/>
                  </a:lnTo>
                  <a:lnTo>
                    <a:pt x="207073" y="110794"/>
                  </a:lnTo>
                  <a:lnTo>
                    <a:pt x="212991" y="98323"/>
                  </a:lnTo>
                  <a:close/>
                </a:path>
                <a:path w="215900" h="829310">
                  <a:moveTo>
                    <a:pt x="213652" y="519404"/>
                  </a:moveTo>
                  <a:lnTo>
                    <a:pt x="211683" y="518312"/>
                  </a:lnTo>
                  <a:lnTo>
                    <a:pt x="205041" y="528447"/>
                  </a:lnTo>
                  <a:lnTo>
                    <a:pt x="185102" y="552729"/>
                  </a:lnTo>
                  <a:lnTo>
                    <a:pt x="150914" y="583679"/>
                  </a:lnTo>
                  <a:lnTo>
                    <a:pt x="101561" y="613791"/>
                  </a:lnTo>
                  <a:lnTo>
                    <a:pt x="36080" y="635571"/>
                  </a:lnTo>
                  <a:lnTo>
                    <a:pt x="36525" y="637781"/>
                  </a:lnTo>
                  <a:lnTo>
                    <a:pt x="102565" y="615797"/>
                  </a:lnTo>
                  <a:lnTo>
                    <a:pt x="152349" y="585406"/>
                  </a:lnTo>
                  <a:lnTo>
                    <a:pt x="186829" y="554151"/>
                  </a:lnTo>
                  <a:lnTo>
                    <a:pt x="206946" y="529628"/>
                  </a:lnTo>
                  <a:lnTo>
                    <a:pt x="213652" y="519404"/>
                  </a:lnTo>
                  <a:close/>
                </a:path>
                <a:path w="215900" h="829310">
                  <a:moveTo>
                    <a:pt x="215341" y="592442"/>
                  </a:moveTo>
                  <a:lnTo>
                    <a:pt x="213309" y="591477"/>
                  </a:lnTo>
                  <a:lnTo>
                    <a:pt x="205422" y="605790"/>
                  </a:lnTo>
                  <a:lnTo>
                    <a:pt x="182346" y="639216"/>
                  </a:lnTo>
                  <a:lnTo>
                    <a:pt x="143903" y="679856"/>
                  </a:lnTo>
                  <a:lnTo>
                    <a:pt x="89852" y="715810"/>
                  </a:lnTo>
                  <a:lnTo>
                    <a:pt x="20015" y="735190"/>
                  </a:lnTo>
                  <a:lnTo>
                    <a:pt x="20231" y="737425"/>
                  </a:lnTo>
                  <a:lnTo>
                    <a:pt x="90754" y="717867"/>
                  </a:lnTo>
                  <a:lnTo>
                    <a:pt x="145313" y="681596"/>
                  </a:lnTo>
                  <a:lnTo>
                    <a:pt x="184111" y="640588"/>
                  </a:lnTo>
                  <a:lnTo>
                    <a:pt x="207378" y="606869"/>
                  </a:lnTo>
                  <a:lnTo>
                    <a:pt x="215341" y="592442"/>
                  </a:lnTo>
                  <a:close/>
                </a:path>
              </a:pathLst>
            </a:custGeom>
            <a:solidFill>
              <a:srgbClr val="FFFFFF"/>
            </a:solidFill>
          </p:spPr>
          <p:txBody>
            <a:bodyPr wrap="square" lIns="0" tIns="0" rIns="0" bIns="0" rtlCol="0"/>
            <a:lstStyle/>
            <a:p>
              <a:endParaRPr/>
            </a:p>
          </p:txBody>
        </p:sp>
        <p:sp>
          <p:nvSpPr>
            <p:cNvPr id="23" name="object 23"/>
            <p:cNvSpPr/>
            <p:nvPr/>
          </p:nvSpPr>
          <p:spPr>
            <a:xfrm>
              <a:off x="8616439" y="838615"/>
              <a:ext cx="567690" cy="597535"/>
            </a:xfrm>
            <a:custGeom>
              <a:avLst/>
              <a:gdLst/>
              <a:ahLst/>
              <a:cxnLst/>
              <a:rect l="l" t="t" r="r" b="b"/>
              <a:pathLst>
                <a:path w="567690" h="597535">
                  <a:moveTo>
                    <a:pt x="87981" y="597271"/>
                  </a:moveTo>
                  <a:lnTo>
                    <a:pt x="43396" y="596165"/>
                  </a:lnTo>
                  <a:lnTo>
                    <a:pt x="12828" y="590425"/>
                  </a:lnTo>
                  <a:lnTo>
                    <a:pt x="0" y="581742"/>
                  </a:lnTo>
                  <a:lnTo>
                    <a:pt x="9138" y="570412"/>
                  </a:lnTo>
                  <a:lnTo>
                    <a:pt x="38106" y="554929"/>
                  </a:lnTo>
                  <a:lnTo>
                    <a:pt x="80235" y="531316"/>
                  </a:lnTo>
                  <a:lnTo>
                    <a:pt x="128856" y="495593"/>
                  </a:lnTo>
                  <a:lnTo>
                    <a:pt x="177300" y="443782"/>
                  </a:lnTo>
                  <a:lnTo>
                    <a:pt x="204668" y="399823"/>
                  </a:lnTo>
                  <a:lnTo>
                    <a:pt x="220803" y="359293"/>
                  </a:lnTo>
                  <a:lnTo>
                    <a:pt x="233106" y="318133"/>
                  </a:lnTo>
                  <a:lnTo>
                    <a:pt x="248975" y="272282"/>
                  </a:lnTo>
                  <a:lnTo>
                    <a:pt x="275249" y="218336"/>
                  </a:lnTo>
                  <a:lnTo>
                    <a:pt x="307761" y="168013"/>
                  </a:lnTo>
                  <a:lnTo>
                    <a:pt x="344533" y="122346"/>
                  </a:lnTo>
                  <a:lnTo>
                    <a:pt x="383586" y="82368"/>
                  </a:lnTo>
                  <a:lnTo>
                    <a:pt x="422945" y="49111"/>
                  </a:lnTo>
                  <a:lnTo>
                    <a:pt x="460631" y="23609"/>
                  </a:lnTo>
                  <a:lnTo>
                    <a:pt x="523075" y="0"/>
                  </a:lnTo>
                  <a:lnTo>
                    <a:pt x="543878" y="3957"/>
                  </a:lnTo>
                  <a:lnTo>
                    <a:pt x="555921" y="17490"/>
                  </a:lnTo>
                  <a:lnTo>
                    <a:pt x="563708" y="40365"/>
                  </a:lnTo>
                  <a:lnTo>
                    <a:pt x="567111" y="71228"/>
                  </a:lnTo>
                  <a:lnTo>
                    <a:pt x="566004" y="108726"/>
                  </a:lnTo>
                  <a:lnTo>
                    <a:pt x="560259" y="151506"/>
                  </a:lnTo>
                  <a:lnTo>
                    <a:pt x="549748" y="198215"/>
                  </a:lnTo>
                  <a:lnTo>
                    <a:pt x="534344" y="247500"/>
                  </a:lnTo>
                  <a:lnTo>
                    <a:pt x="513919" y="298006"/>
                  </a:lnTo>
                  <a:lnTo>
                    <a:pt x="488346" y="348382"/>
                  </a:lnTo>
                  <a:lnTo>
                    <a:pt x="457497" y="397274"/>
                  </a:lnTo>
                  <a:lnTo>
                    <a:pt x="421245" y="443329"/>
                  </a:lnTo>
                  <a:lnTo>
                    <a:pt x="379463" y="485193"/>
                  </a:lnTo>
                  <a:lnTo>
                    <a:pt x="332023" y="521513"/>
                  </a:lnTo>
                  <a:lnTo>
                    <a:pt x="268604" y="555863"/>
                  </a:lnTo>
                  <a:lnTo>
                    <a:pt x="204308" y="578811"/>
                  </a:lnTo>
                  <a:lnTo>
                    <a:pt x="142860" y="592050"/>
                  </a:lnTo>
                  <a:lnTo>
                    <a:pt x="87981" y="597271"/>
                  </a:lnTo>
                  <a:close/>
                </a:path>
              </a:pathLst>
            </a:custGeom>
            <a:solidFill>
              <a:srgbClr val="7D97F4"/>
            </a:solidFill>
          </p:spPr>
          <p:txBody>
            <a:bodyPr wrap="square" lIns="0" tIns="0" rIns="0" bIns="0" rtlCol="0"/>
            <a:lstStyle/>
            <a:p>
              <a:endParaRPr/>
            </a:p>
          </p:txBody>
        </p:sp>
        <p:sp>
          <p:nvSpPr>
            <p:cNvPr id="24" name="object 24"/>
            <p:cNvSpPr/>
            <p:nvPr/>
          </p:nvSpPr>
          <p:spPr>
            <a:xfrm>
              <a:off x="8713068" y="922526"/>
              <a:ext cx="388620" cy="480059"/>
            </a:xfrm>
            <a:custGeom>
              <a:avLst/>
              <a:gdLst/>
              <a:ahLst/>
              <a:cxnLst/>
              <a:rect l="l" t="t" r="r" b="b"/>
              <a:pathLst>
                <a:path w="388620" h="480059">
                  <a:moveTo>
                    <a:pt x="16599" y="474372"/>
                  </a:moveTo>
                  <a:lnTo>
                    <a:pt x="55144" y="457358"/>
                  </a:lnTo>
                  <a:lnTo>
                    <a:pt x="109673" y="425288"/>
                  </a:lnTo>
                  <a:lnTo>
                    <a:pt x="141012" y="402503"/>
                  </a:lnTo>
                  <a:lnTo>
                    <a:pt x="174046" y="374630"/>
                  </a:lnTo>
                  <a:lnTo>
                    <a:pt x="208006" y="341229"/>
                  </a:lnTo>
                  <a:lnTo>
                    <a:pt x="242125" y="301857"/>
                  </a:lnTo>
                  <a:lnTo>
                    <a:pt x="275636" y="256074"/>
                  </a:lnTo>
                  <a:lnTo>
                    <a:pt x="307771" y="203437"/>
                  </a:lnTo>
                  <a:lnTo>
                    <a:pt x="337762" y="143507"/>
                  </a:lnTo>
                  <a:lnTo>
                    <a:pt x="364843" y="75842"/>
                  </a:lnTo>
                  <a:lnTo>
                    <a:pt x="388245" y="0"/>
                  </a:lnTo>
                  <a:lnTo>
                    <a:pt x="345566" y="213394"/>
                  </a:lnTo>
                  <a:lnTo>
                    <a:pt x="292627" y="333939"/>
                  </a:lnTo>
                  <a:lnTo>
                    <a:pt x="194585" y="406108"/>
                  </a:lnTo>
                  <a:lnTo>
                    <a:pt x="16599" y="474372"/>
                  </a:lnTo>
                  <a:close/>
                </a:path>
                <a:path w="388620" h="480059">
                  <a:moveTo>
                    <a:pt x="0" y="479914"/>
                  </a:moveTo>
                  <a:lnTo>
                    <a:pt x="5604" y="478154"/>
                  </a:lnTo>
                  <a:lnTo>
                    <a:pt x="11151" y="476305"/>
                  </a:lnTo>
                  <a:lnTo>
                    <a:pt x="16599" y="474372"/>
                  </a:lnTo>
                  <a:lnTo>
                    <a:pt x="6009" y="478338"/>
                  </a:lnTo>
                  <a:lnTo>
                    <a:pt x="0" y="479914"/>
                  </a:lnTo>
                  <a:close/>
                </a:path>
              </a:pathLst>
            </a:custGeom>
            <a:solidFill>
              <a:srgbClr val="D0D9FA"/>
            </a:solidFill>
          </p:spPr>
          <p:txBody>
            <a:bodyPr wrap="square" lIns="0" tIns="0" rIns="0" bIns="0" rtlCol="0"/>
            <a:lstStyle/>
            <a:p>
              <a:endParaRPr/>
            </a:p>
          </p:txBody>
        </p:sp>
        <p:sp>
          <p:nvSpPr>
            <p:cNvPr id="25" name="object 25"/>
            <p:cNvSpPr/>
            <p:nvPr/>
          </p:nvSpPr>
          <p:spPr>
            <a:xfrm>
              <a:off x="7714749" y="570646"/>
              <a:ext cx="825267" cy="938268"/>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7733868" y="593610"/>
              <a:ext cx="381000" cy="314325"/>
            </a:xfrm>
            <a:custGeom>
              <a:avLst/>
              <a:gdLst/>
              <a:ahLst/>
              <a:cxnLst/>
              <a:rect l="l" t="t" r="r" b="b"/>
              <a:pathLst>
                <a:path w="381000" h="314325">
                  <a:moveTo>
                    <a:pt x="271830" y="61214"/>
                  </a:moveTo>
                  <a:lnTo>
                    <a:pt x="268058" y="53276"/>
                  </a:lnTo>
                  <a:lnTo>
                    <a:pt x="263309" y="51587"/>
                  </a:lnTo>
                  <a:lnTo>
                    <a:pt x="35826" y="159524"/>
                  </a:lnTo>
                  <a:lnTo>
                    <a:pt x="5245" y="193598"/>
                  </a:lnTo>
                  <a:lnTo>
                    <a:pt x="825" y="233819"/>
                  </a:lnTo>
                  <a:lnTo>
                    <a:pt x="0" y="282562"/>
                  </a:lnTo>
                  <a:lnTo>
                    <a:pt x="482" y="306362"/>
                  </a:lnTo>
                  <a:lnTo>
                    <a:pt x="635" y="310654"/>
                  </a:lnTo>
                  <a:lnTo>
                    <a:pt x="4165" y="314045"/>
                  </a:lnTo>
                  <a:lnTo>
                    <a:pt x="8445" y="314045"/>
                  </a:lnTo>
                  <a:lnTo>
                    <a:pt x="13106" y="313893"/>
                  </a:lnTo>
                  <a:lnTo>
                    <a:pt x="16548" y="310210"/>
                  </a:lnTo>
                  <a:lnTo>
                    <a:pt x="16408" y="305816"/>
                  </a:lnTo>
                  <a:lnTo>
                    <a:pt x="15925" y="282409"/>
                  </a:lnTo>
                  <a:lnTo>
                    <a:pt x="16738" y="234454"/>
                  </a:lnTo>
                  <a:lnTo>
                    <a:pt x="25400" y="188671"/>
                  </a:lnTo>
                  <a:lnTo>
                    <a:pt x="270141" y="65976"/>
                  </a:lnTo>
                  <a:lnTo>
                    <a:pt x="271830" y="61214"/>
                  </a:lnTo>
                  <a:close/>
                </a:path>
                <a:path w="381000" h="314325">
                  <a:moveTo>
                    <a:pt x="380580" y="9639"/>
                  </a:moveTo>
                  <a:lnTo>
                    <a:pt x="376796" y="1689"/>
                  </a:lnTo>
                  <a:lnTo>
                    <a:pt x="372059" y="0"/>
                  </a:lnTo>
                  <a:lnTo>
                    <a:pt x="285597" y="41021"/>
                  </a:lnTo>
                  <a:lnTo>
                    <a:pt x="283908" y="45770"/>
                  </a:lnTo>
                  <a:lnTo>
                    <a:pt x="287159" y="52603"/>
                  </a:lnTo>
                  <a:lnTo>
                    <a:pt x="290017" y="54279"/>
                  </a:lnTo>
                  <a:lnTo>
                    <a:pt x="294132" y="54279"/>
                  </a:lnTo>
                  <a:lnTo>
                    <a:pt x="295300" y="54038"/>
                  </a:lnTo>
                  <a:lnTo>
                    <a:pt x="378879" y="14376"/>
                  </a:lnTo>
                  <a:lnTo>
                    <a:pt x="380580" y="9639"/>
                  </a:lnTo>
                  <a:close/>
                </a:path>
              </a:pathLst>
            </a:custGeom>
            <a:solidFill>
              <a:srgbClr val="90B3FA"/>
            </a:solidFill>
          </p:spPr>
          <p:txBody>
            <a:bodyPr wrap="square" lIns="0" tIns="0" rIns="0" bIns="0" rtlCol="0"/>
            <a:lstStyle/>
            <a:p>
              <a:endParaRPr/>
            </a:p>
          </p:txBody>
        </p:sp>
        <p:sp>
          <p:nvSpPr>
            <p:cNvPr id="27" name="object 27"/>
            <p:cNvSpPr/>
            <p:nvPr/>
          </p:nvSpPr>
          <p:spPr>
            <a:xfrm>
              <a:off x="7796030" y="654249"/>
              <a:ext cx="744069" cy="771640"/>
            </a:xfrm>
            <a:prstGeom prst="rect">
              <a:avLst/>
            </a:prstGeom>
            <a:blipFill>
              <a:blip r:embed="rId14" cstate="print"/>
              <a:stretch>
                <a:fillRect/>
              </a:stretch>
            </a:blipFill>
          </p:spPr>
          <p:txBody>
            <a:bodyPr wrap="square" lIns="0" tIns="0" rIns="0" bIns="0" rtlCol="0"/>
            <a:lstStyle/>
            <a:p>
              <a:endParaRPr/>
            </a:p>
          </p:txBody>
        </p:sp>
        <p:sp>
          <p:nvSpPr>
            <p:cNvPr id="28" name="object 28"/>
            <p:cNvSpPr/>
            <p:nvPr/>
          </p:nvSpPr>
          <p:spPr>
            <a:xfrm>
              <a:off x="8034192" y="990300"/>
              <a:ext cx="795497" cy="518348"/>
            </a:xfrm>
            <a:prstGeom prst="rect">
              <a:avLst/>
            </a:prstGeom>
            <a:blipFill>
              <a:blip r:embed="rId15" cstate="print"/>
              <a:stretch>
                <a:fillRect/>
              </a:stretch>
            </a:blipFill>
          </p:spPr>
          <p:txBody>
            <a:bodyPr wrap="square" lIns="0" tIns="0" rIns="0" bIns="0" rtlCol="0"/>
            <a:lstStyle/>
            <a:p>
              <a:endParaRPr/>
            </a:p>
          </p:txBody>
        </p:sp>
        <p:sp>
          <p:nvSpPr>
            <p:cNvPr id="29" name="object 29"/>
            <p:cNvSpPr/>
            <p:nvPr/>
          </p:nvSpPr>
          <p:spPr>
            <a:xfrm>
              <a:off x="8282202" y="1137939"/>
              <a:ext cx="212412" cy="209173"/>
            </a:xfrm>
            <a:prstGeom prst="rect">
              <a:avLst/>
            </a:prstGeom>
            <a:blipFill>
              <a:blip r:embed="rId16" cstate="print"/>
              <a:stretch>
                <a:fillRect/>
              </a:stretch>
            </a:blipFill>
          </p:spPr>
          <p:txBody>
            <a:bodyPr wrap="square" lIns="0" tIns="0" rIns="0" bIns="0" rtlCol="0"/>
            <a:lstStyle/>
            <a:p>
              <a:endParaRPr/>
            </a:p>
          </p:txBody>
        </p:sp>
        <p:sp>
          <p:nvSpPr>
            <p:cNvPr id="30" name="object 30"/>
            <p:cNvSpPr/>
            <p:nvPr/>
          </p:nvSpPr>
          <p:spPr>
            <a:xfrm>
              <a:off x="8492053" y="950191"/>
              <a:ext cx="438024" cy="524274"/>
            </a:xfrm>
            <a:prstGeom prst="rect">
              <a:avLst/>
            </a:prstGeom>
            <a:blipFill>
              <a:blip r:embed="rId17" cstate="print"/>
              <a:stretch>
                <a:fillRect/>
              </a:stretch>
            </a:blipFill>
          </p:spPr>
          <p:txBody>
            <a:bodyPr wrap="square" lIns="0" tIns="0" rIns="0" bIns="0" rtlCol="0"/>
            <a:lstStyle/>
            <a:p>
              <a:endParaRPr/>
            </a:p>
          </p:txBody>
        </p:sp>
        <p:sp>
          <p:nvSpPr>
            <p:cNvPr id="31" name="object 31"/>
            <p:cNvSpPr/>
            <p:nvPr/>
          </p:nvSpPr>
          <p:spPr>
            <a:xfrm>
              <a:off x="8981206" y="1474536"/>
              <a:ext cx="214335" cy="64436"/>
            </a:xfrm>
            <a:prstGeom prst="rect">
              <a:avLst/>
            </a:prstGeom>
            <a:blipFill>
              <a:blip r:embed="rId18" cstate="print"/>
              <a:stretch>
                <a:fillRect/>
              </a:stretch>
            </a:blipFill>
          </p:spPr>
          <p:txBody>
            <a:bodyPr wrap="square" lIns="0" tIns="0" rIns="0" bIns="0" rtlCol="0"/>
            <a:lstStyle/>
            <a:p>
              <a:endParaRPr/>
            </a:p>
          </p:txBody>
        </p:sp>
        <p:sp>
          <p:nvSpPr>
            <p:cNvPr id="32" name="object 32"/>
            <p:cNvSpPr/>
            <p:nvPr/>
          </p:nvSpPr>
          <p:spPr>
            <a:xfrm>
              <a:off x="8981206" y="1468309"/>
              <a:ext cx="213360" cy="57150"/>
            </a:xfrm>
            <a:custGeom>
              <a:avLst/>
              <a:gdLst/>
              <a:ahLst/>
              <a:cxnLst/>
              <a:rect l="l" t="t" r="r" b="b"/>
              <a:pathLst>
                <a:path w="213359" h="57150">
                  <a:moveTo>
                    <a:pt x="107167" y="56787"/>
                  </a:moveTo>
                  <a:lnTo>
                    <a:pt x="65451" y="54555"/>
                  </a:lnTo>
                  <a:lnTo>
                    <a:pt x="31386" y="48470"/>
                  </a:lnTo>
                  <a:lnTo>
                    <a:pt x="8421" y="39445"/>
                  </a:lnTo>
                  <a:lnTo>
                    <a:pt x="0" y="28395"/>
                  </a:lnTo>
                  <a:lnTo>
                    <a:pt x="8421" y="17341"/>
                  </a:lnTo>
                  <a:lnTo>
                    <a:pt x="31386" y="8315"/>
                  </a:lnTo>
                  <a:lnTo>
                    <a:pt x="65451" y="2231"/>
                  </a:lnTo>
                  <a:lnTo>
                    <a:pt x="107167" y="0"/>
                  </a:lnTo>
                  <a:lnTo>
                    <a:pt x="148650" y="2330"/>
                  </a:lnTo>
                  <a:lnTo>
                    <a:pt x="182201" y="8634"/>
                  </a:lnTo>
                  <a:lnTo>
                    <a:pt x="204654" y="17878"/>
                  </a:lnTo>
                  <a:lnTo>
                    <a:pt x="212841" y="29032"/>
                  </a:lnTo>
                  <a:lnTo>
                    <a:pt x="204654" y="39983"/>
                  </a:lnTo>
                  <a:lnTo>
                    <a:pt x="182201" y="48789"/>
                  </a:lnTo>
                  <a:lnTo>
                    <a:pt x="148650" y="54655"/>
                  </a:lnTo>
                  <a:lnTo>
                    <a:pt x="107167" y="56787"/>
                  </a:lnTo>
                  <a:close/>
                </a:path>
              </a:pathLst>
            </a:custGeom>
            <a:solidFill>
              <a:srgbClr val="4041E2"/>
            </a:solidFill>
          </p:spPr>
          <p:txBody>
            <a:bodyPr wrap="square" lIns="0" tIns="0" rIns="0" bIns="0" rtlCol="0"/>
            <a:lstStyle/>
            <a:p>
              <a:endParaRPr/>
            </a:p>
          </p:txBody>
        </p:sp>
        <p:sp>
          <p:nvSpPr>
            <p:cNvPr id="33" name="object 33"/>
            <p:cNvSpPr/>
            <p:nvPr/>
          </p:nvSpPr>
          <p:spPr>
            <a:xfrm>
              <a:off x="8579002" y="1407364"/>
              <a:ext cx="572434" cy="175585"/>
            </a:xfrm>
            <a:prstGeom prst="rect">
              <a:avLst/>
            </a:prstGeom>
            <a:blipFill>
              <a:blip r:embed="rId19" cstate="print"/>
              <a:stretch>
                <a:fillRect/>
              </a:stretch>
            </a:blipFill>
          </p:spPr>
          <p:txBody>
            <a:bodyPr wrap="square" lIns="0" tIns="0" rIns="0" bIns="0" rtlCol="0"/>
            <a:lstStyle/>
            <a:p>
              <a:endParaRPr/>
            </a:p>
          </p:txBody>
        </p:sp>
        <p:sp>
          <p:nvSpPr>
            <p:cNvPr id="34" name="object 34"/>
            <p:cNvSpPr/>
            <p:nvPr/>
          </p:nvSpPr>
          <p:spPr>
            <a:xfrm>
              <a:off x="7378598" y="1585785"/>
              <a:ext cx="2305050" cy="366395"/>
            </a:xfrm>
            <a:custGeom>
              <a:avLst/>
              <a:gdLst/>
              <a:ahLst/>
              <a:cxnLst/>
              <a:rect l="l" t="t" r="r" b="b"/>
              <a:pathLst>
                <a:path w="2305050" h="366394">
                  <a:moveTo>
                    <a:pt x="2304631" y="365868"/>
                  </a:moveTo>
                  <a:lnTo>
                    <a:pt x="0" y="365868"/>
                  </a:lnTo>
                  <a:lnTo>
                    <a:pt x="0" y="0"/>
                  </a:lnTo>
                  <a:lnTo>
                    <a:pt x="2304631" y="0"/>
                  </a:lnTo>
                  <a:lnTo>
                    <a:pt x="2304631" y="365868"/>
                  </a:lnTo>
                  <a:close/>
                </a:path>
              </a:pathLst>
            </a:custGeom>
            <a:solidFill>
              <a:srgbClr val="FF8178"/>
            </a:solidFill>
          </p:spPr>
          <p:txBody>
            <a:bodyPr wrap="square" lIns="0" tIns="0" rIns="0" bIns="0" rtlCol="0"/>
            <a:lstStyle/>
            <a:p>
              <a:endParaRPr/>
            </a:p>
          </p:txBody>
        </p:sp>
      </p:grpSp>
      <p:sp>
        <p:nvSpPr>
          <p:cNvPr id="35" name="object 35"/>
          <p:cNvSpPr txBox="1"/>
          <p:nvPr/>
        </p:nvSpPr>
        <p:spPr>
          <a:xfrm>
            <a:off x="7463128" y="1653963"/>
            <a:ext cx="2160905" cy="224790"/>
          </a:xfrm>
          <a:prstGeom prst="rect">
            <a:avLst/>
          </a:prstGeom>
        </p:spPr>
        <p:txBody>
          <a:bodyPr vert="horz" wrap="square" lIns="0" tIns="13335" rIns="0" bIns="0" rtlCol="0">
            <a:spAutoFit/>
          </a:bodyPr>
          <a:lstStyle/>
          <a:p>
            <a:pPr marL="12700">
              <a:lnSpc>
                <a:spcPct val="100000"/>
              </a:lnSpc>
              <a:spcBef>
                <a:spcPts val="105"/>
              </a:spcBef>
            </a:pPr>
            <a:r>
              <a:rPr sz="1300" b="1" spc="75" dirty="0">
                <a:solidFill>
                  <a:srgbClr val="FFFFFF"/>
                </a:solidFill>
                <a:latin typeface="Arial"/>
                <a:cs typeface="Arial"/>
              </a:rPr>
              <a:t>Santé </a:t>
            </a:r>
            <a:r>
              <a:rPr sz="1300" b="1" spc="40" dirty="0">
                <a:solidFill>
                  <a:srgbClr val="FFFFFF"/>
                </a:solidFill>
                <a:latin typeface="Arial"/>
                <a:cs typeface="Arial"/>
              </a:rPr>
              <a:t>Sécurité </a:t>
            </a:r>
            <a:r>
              <a:rPr sz="1300" b="1" spc="110" dirty="0">
                <a:solidFill>
                  <a:srgbClr val="FFFFFF"/>
                </a:solidFill>
                <a:latin typeface="Arial"/>
                <a:cs typeface="Arial"/>
              </a:rPr>
              <a:t>au</a:t>
            </a:r>
            <a:r>
              <a:rPr sz="1300" b="1" spc="-165" dirty="0">
                <a:solidFill>
                  <a:srgbClr val="FFFFFF"/>
                </a:solidFill>
                <a:latin typeface="Arial"/>
                <a:cs typeface="Arial"/>
              </a:rPr>
              <a:t> </a:t>
            </a:r>
            <a:r>
              <a:rPr sz="1300" b="1" spc="95" dirty="0">
                <a:solidFill>
                  <a:srgbClr val="FFFFFF"/>
                </a:solidFill>
                <a:latin typeface="Arial"/>
                <a:cs typeface="Arial"/>
              </a:rPr>
              <a:t>travail</a:t>
            </a:r>
            <a:endParaRPr sz="1300">
              <a:latin typeface="Arial"/>
              <a:cs typeface="Arial"/>
            </a:endParaRPr>
          </a:p>
        </p:txBody>
      </p:sp>
      <p:sp>
        <p:nvSpPr>
          <p:cNvPr id="36" name="object 36"/>
          <p:cNvSpPr/>
          <p:nvPr/>
        </p:nvSpPr>
        <p:spPr>
          <a:xfrm>
            <a:off x="244537" y="1855469"/>
            <a:ext cx="638175" cy="66675"/>
          </a:xfrm>
          <a:custGeom>
            <a:avLst/>
            <a:gdLst/>
            <a:ahLst/>
            <a:cxnLst/>
            <a:rect l="l" t="t" r="r" b="b"/>
            <a:pathLst>
              <a:path w="638175" h="66675">
                <a:moveTo>
                  <a:pt x="638175" y="66675"/>
                </a:moveTo>
                <a:lnTo>
                  <a:pt x="0" y="66675"/>
                </a:lnTo>
                <a:lnTo>
                  <a:pt x="0" y="0"/>
                </a:lnTo>
                <a:lnTo>
                  <a:pt x="638175" y="0"/>
                </a:lnTo>
                <a:lnTo>
                  <a:pt x="638175" y="66675"/>
                </a:lnTo>
                <a:close/>
              </a:path>
            </a:pathLst>
          </a:custGeom>
          <a:solidFill>
            <a:srgbClr val="49B9CD"/>
          </a:solidFill>
        </p:spPr>
        <p:txBody>
          <a:bodyPr wrap="square" lIns="0" tIns="0" rIns="0" bIns="0" rtlCol="0"/>
          <a:lstStyle/>
          <a:p>
            <a:endParaRPr/>
          </a:p>
        </p:txBody>
      </p:sp>
      <p:grpSp>
        <p:nvGrpSpPr>
          <p:cNvPr id="53" name="Groupe 52">
            <a:extLst>
              <a:ext uri="{FF2B5EF4-FFF2-40B4-BE49-F238E27FC236}">
                <a16:creationId xmlns:a16="http://schemas.microsoft.com/office/drawing/2014/main" id="{DE1D4408-8134-4F95-9D14-3F6CF135B609}"/>
              </a:ext>
            </a:extLst>
          </p:cNvPr>
          <p:cNvGrpSpPr/>
          <p:nvPr/>
        </p:nvGrpSpPr>
        <p:grpSpPr>
          <a:xfrm>
            <a:off x="270813" y="2071454"/>
            <a:ext cx="7531734" cy="1611593"/>
            <a:chOff x="297997" y="2045075"/>
            <a:chExt cx="7531734" cy="1611593"/>
          </a:xfrm>
        </p:grpSpPr>
        <p:sp>
          <p:nvSpPr>
            <p:cNvPr id="37" name="object 37"/>
            <p:cNvSpPr/>
            <p:nvPr/>
          </p:nvSpPr>
          <p:spPr>
            <a:xfrm>
              <a:off x="334030" y="2045075"/>
              <a:ext cx="1359923" cy="1611593"/>
            </a:xfrm>
            <a:prstGeom prst="rect">
              <a:avLst/>
            </a:prstGeom>
            <a:blipFill>
              <a:blip r:embed="rId20" cstate="print"/>
              <a:stretch>
                <a:fillRect/>
              </a:stretch>
            </a:blipFill>
          </p:spPr>
          <p:txBody>
            <a:bodyPr wrap="square" lIns="0" tIns="0" rIns="0" bIns="0" rtlCol="0"/>
            <a:lstStyle/>
            <a:p>
              <a:endParaRPr/>
            </a:p>
          </p:txBody>
        </p:sp>
        <p:sp>
          <p:nvSpPr>
            <p:cNvPr id="40" name="object 40"/>
            <p:cNvSpPr txBox="1"/>
            <p:nvPr/>
          </p:nvSpPr>
          <p:spPr>
            <a:xfrm>
              <a:off x="297997" y="2292159"/>
              <a:ext cx="7531734" cy="1025794"/>
            </a:xfrm>
            <a:prstGeom prst="rect">
              <a:avLst/>
            </a:prstGeom>
          </p:spPr>
          <p:txBody>
            <a:bodyPr vert="horz" wrap="square" lIns="0" tIns="12700" rIns="0" bIns="0" rtlCol="0">
              <a:spAutoFit/>
            </a:bodyPr>
            <a:lstStyle/>
            <a:p>
              <a:pPr marL="1885315" marR="5080" indent="-285750">
                <a:lnSpc>
                  <a:spcPct val="125000"/>
                </a:lnSpc>
                <a:spcBef>
                  <a:spcPts val="100"/>
                </a:spcBef>
                <a:buFont typeface="Arial" panose="020B0604020202020204" pitchFamily="34" charset="0"/>
                <a:buChar char="•"/>
              </a:pPr>
              <a:r>
                <a:rPr lang="fr-FR" sz="1800" dirty="0">
                  <a:solidFill>
                    <a:srgbClr val="003399"/>
                  </a:solidFill>
                  <a:latin typeface="Arial Black" panose="020B0A04020102020204" pitchFamily="34" charset="0"/>
                  <a:cs typeface="Arial" panose="020B0604020202020204" pitchFamily="34" charset="0"/>
                </a:rPr>
                <a:t>Possibilité de demander une v</a:t>
              </a:r>
              <a:r>
                <a:rPr sz="1800" dirty="0" err="1">
                  <a:solidFill>
                    <a:srgbClr val="003399"/>
                  </a:solidFill>
                  <a:latin typeface="Arial Black" panose="020B0A04020102020204" pitchFamily="34" charset="0"/>
                  <a:cs typeface="Arial" panose="020B0604020202020204" pitchFamily="34" charset="0"/>
                </a:rPr>
                <a:t>isite</a:t>
              </a:r>
              <a:r>
                <a:rPr sz="1800" dirty="0">
                  <a:solidFill>
                    <a:srgbClr val="003399"/>
                  </a:solidFill>
                  <a:latin typeface="Arial Black" panose="020B0A04020102020204" pitchFamily="34" charset="0"/>
                  <a:cs typeface="Arial" panose="020B0604020202020204" pitchFamily="34" charset="0"/>
                </a:rPr>
                <a:t> </a:t>
              </a:r>
              <a:r>
                <a:rPr sz="1800" dirty="0" err="1">
                  <a:solidFill>
                    <a:srgbClr val="003399"/>
                  </a:solidFill>
                  <a:latin typeface="Arial Black" panose="020B0A04020102020204" pitchFamily="34" charset="0"/>
                  <a:cs typeface="Arial" panose="020B0604020202020204" pitchFamily="34" charset="0"/>
                </a:rPr>
                <a:t>médicale</a:t>
              </a:r>
              <a:r>
                <a:rPr lang="fr-FR" sz="1800" dirty="0">
                  <a:solidFill>
                    <a:srgbClr val="003399"/>
                  </a:solidFill>
                  <a:latin typeface="Arial Black" panose="020B0A04020102020204" pitchFamily="34" charset="0"/>
                  <a:cs typeface="Arial" panose="020B0604020202020204" pitchFamily="34" charset="0"/>
                </a:rPr>
                <a:t> en cas de problématique auprès du m</a:t>
              </a:r>
              <a:r>
                <a:rPr sz="1800" dirty="0" err="1">
                  <a:solidFill>
                    <a:srgbClr val="003399"/>
                  </a:solidFill>
                  <a:latin typeface="Arial Black" panose="020B0A04020102020204" pitchFamily="34" charset="0"/>
                  <a:cs typeface="Arial" panose="020B0604020202020204" pitchFamily="34" charset="0"/>
                </a:rPr>
                <a:t>édecin</a:t>
              </a:r>
              <a:r>
                <a:rPr sz="1800" dirty="0">
                  <a:solidFill>
                    <a:srgbClr val="003399"/>
                  </a:solidFill>
                  <a:latin typeface="Arial Black" panose="020B0A04020102020204" pitchFamily="34" charset="0"/>
                  <a:cs typeface="Arial" panose="020B0604020202020204" pitchFamily="34" charset="0"/>
                </a:rPr>
                <a:t> du travail</a:t>
              </a:r>
              <a:endParaRPr sz="1800" dirty="0">
                <a:latin typeface="Arial Black" panose="020B0A04020102020204" pitchFamily="34" charset="0"/>
                <a:cs typeface="Arial" panose="020B0604020202020204" pitchFamily="34" charset="0"/>
              </a:endParaRPr>
            </a:p>
          </p:txBody>
        </p:sp>
      </p:grpSp>
      <p:grpSp>
        <p:nvGrpSpPr>
          <p:cNvPr id="54" name="Groupe 53">
            <a:extLst>
              <a:ext uri="{FF2B5EF4-FFF2-40B4-BE49-F238E27FC236}">
                <a16:creationId xmlns:a16="http://schemas.microsoft.com/office/drawing/2014/main" id="{3F768B5E-F2D1-4E04-9E86-CB46F9CBB44A}"/>
              </a:ext>
            </a:extLst>
          </p:cNvPr>
          <p:cNvGrpSpPr/>
          <p:nvPr/>
        </p:nvGrpSpPr>
        <p:grpSpPr>
          <a:xfrm>
            <a:off x="302996" y="3000810"/>
            <a:ext cx="9409673" cy="3539478"/>
            <a:chOff x="302996" y="3000810"/>
            <a:chExt cx="9409673" cy="3539478"/>
          </a:xfrm>
        </p:grpSpPr>
        <p:sp>
          <p:nvSpPr>
            <p:cNvPr id="39" name="object 39"/>
            <p:cNvSpPr/>
            <p:nvPr/>
          </p:nvSpPr>
          <p:spPr>
            <a:xfrm>
              <a:off x="7847868" y="3000810"/>
              <a:ext cx="1864801" cy="1764560"/>
            </a:xfrm>
            <a:prstGeom prst="rect">
              <a:avLst/>
            </a:prstGeom>
            <a:blipFill>
              <a:blip r:embed="rId21" cstate="print"/>
              <a:stretch>
                <a:fillRect/>
              </a:stretch>
            </a:blipFill>
          </p:spPr>
          <p:txBody>
            <a:bodyPr wrap="square" lIns="0" tIns="0" rIns="0" bIns="0" rtlCol="0"/>
            <a:lstStyle/>
            <a:p>
              <a:endParaRPr/>
            </a:p>
          </p:txBody>
        </p:sp>
        <p:sp>
          <p:nvSpPr>
            <p:cNvPr id="52" name="object 40">
              <a:extLst>
                <a:ext uri="{FF2B5EF4-FFF2-40B4-BE49-F238E27FC236}">
                  <a16:creationId xmlns:a16="http://schemas.microsoft.com/office/drawing/2014/main" id="{332A9F52-E02A-4104-AAA1-00E9F93FC3FE}"/>
                </a:ext>
              </a:extLst>
            </p:cNvPr>
            <p:cNvSpPr txBox="1"/>
            <p:nvPr/>
          </p:nvSpPr>
          <p:spPr>
            <a:xfrm>
              <a:off x="302996" y="3847820"/>
              <a:ext cx="7531734" cy="2692468"/>
            </a:xfrm>
            <a:prstGeom prst="rect">
              <a:avLst/>
            </a:prstGeom>
          </p:spPr>
          <p:txBody>
            <a:bodyPr vert="horz" wrap="square" lIns="0" tIns="12700" rIns="0" bIns="0" rtlCol="0">
              <a:spAutoFit/>
            </a:bodyPr>
            <a:lstStyle/>
            <a:p>
              <a:pPr marL="298450" marR="163195" indent="-285750">
                <a:lnSpc>
                  <a:spcPct val="121500"/>
                </a:lnSpc>
                <a:buFont typeface="Arial" panose="020B0604020202020204" pitchFamily="34" charset="0"/>
                <a:buChar char="•"/>
              </a:pPr>
              <a:r>
                <a:rPr lang="fr-FR" sz="1800" dirty="0">
                  <a:solidFill>
                    <a:srgbClr val="003399"/>
                  </a:solidFill>
                  <a:latin typeface="Arial Black" panose="020B0A04020102020204" pitchFamily="34" charset="0"/>
                  <a:cs typeface="Arial" panose="020B0604020202020204" pitchFamily="34" charset="0"/>
                </a:rPr>
                <a:t>Discuter au préalable de la situation avec le salarié (ouvrir le dialogue) et lui proposer de rencontrer le médecin du travail : entretiens, liens avec les structures de soins, le médecin traitant</a:t>
              </a:r>
            </a:p>
            <a:p>
              <a:pPr marL="298450" marR="163195" indent="-285750">
                <a:lnSpc>
                  <a:spcPct val="121500"/>
                </a:lnSpc>
                <a:buFont typeface="Arial" panose="020B0604020202020204" pitchFamily="34" charset="0"/>
                <a:buChar char="•"/>
              </a:pPr>
              <a:endParaRPr lang="fr-FR" dirty="0">
                <a:solidFill>
                  <a:srgbClr val="003399"/>
                </a:solidFill>
                <a:latin typeface="Arial Black" panose="020B0A04020102020204" pitchFamily="34" charset="0"/>
                <a:cs typeface="Arial" panose="020B0604020202020204" pitchFamily="34" charset="0"/>
              </a:endParaRPr>
            </a:p>
            <a:p>
              <a:pPr marL="298450" marR="163195" indent="-285750">
                <a:lnSpc>
                  <a:spcPct val="121500"/>
                </a:lnSpc>
                <a:buFont typeface="Arial" panose="020B0604020202020204" pitchFamily="34" charset="0"/>
                <a:buChar char="•"/>
              </a:pPr>
              <a:r>
                <a:rPr lang="fr-FR" dirty="0">
                  <a:solidFill>
                    <a:srgbClr val="003399"/>
                  </a:solidFill>
                  <a:latin typeface="Arial Black" panose="020B0A04020102020204" pitchFamily="34" charset="0"/>
                  <a:cs typeface="Arial" panose="020B0604020202020204" pitchFamily="34" charset="0"/>
                </a:rPr>
                <a:t>Echanges entre l’employeur et le médecin du travail avant le rendez-vous avec le salarié au service de prévention et de santé au travail. </a:t>
              </a:r>
              <a:endParaRPr dirty="0">
                <a:solidFill>
                  <a:srgbClr val="003399"/>
                </a:solidFill>
                <a:latin typeface="Arial Black" panose="020B0A04020102020204" pitchFamily="34" charset="0"/>
                <a:cs typeface="Arial" panose="020B0604020202020204"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00"/>
                                        <p:tgtEl>
                                          <p:spTgt spid="54"/>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469" y="6619585"/>
            <a:ext cx="1438274" cy="533399"/>
          </a:xfrm>
          <a:prstGeom prst="rect">
            <a:avLst/>
          </a:prstGeom>
          <a:blipFill>
            <a:blip r:embed="rId5" cstate="print"/>
            <a:stretch>
              <a:fillRect/>
            </a:stretch>
          </a:blipFill>
        </p:spPr>
        <p:txBody>
          <a:bodyPr wrap="square" lIns="0" tIns="0" rIns="0" bIns="0" rtlCol="0"/>
          <a:lstStyle/>
          <a:p>
            <a:endParaRPr/>
          </a:p>
        </p:txBody>
      </p:sp>
      <p:sp>
        <p:nvSpPr>
          <p:cNvPr id="4" name="object 4"/>
          <p:cNvSpPr txBox="1">
            <a:spLocks noGrp="1"/>
          </p:cNvSpPr>
          <p:nvPr>
            <p:ph type="title"/>
            <p:custDataLst>
              <p:tags r:id="rId2"/>
            </p:custDataLst>
          </p:nvPr>
        </p:nvSpPr>
        <p:spPr>
          <a:xfrm>
            <a:off x="4768556" y="526920"/>
            <a:ext cx="4478949" cy="3552191"/>
          </a:xfrm>
          <a:prstGeom prst="rect">
            <a:avLst/>
          </a:prstGeom>
        </p:spPr>
        <p:txBody>
          <a:bodyPr vert="horz" wrap="square" lIns="0" tIns="12700" rIns="0" bIns="0" rtlCol="0">
            <a:spAutoFit/>
          </a:bodyPr>
          <a:lstStyle/>
          <a:p>
            <a:pPr marL="355600" marR="5080" indent="-342900">
              <a:lnSpc>
                <a:spcPct val="115599"/>
              </a:lnSpc>
              <a:spcBef>
                <a:spcPts val="100"/>
              </a:spcBef>
              <a:buFont typeface="Arial" panose="020B0604020202020204" pitchFamily="34" charset="0"/>
              <a:buChar char="•"/>
            </a:pPr>
            <a:r>
              <a:rPr sz="2000" spc="95" dirty="0">
                <a:latin typeface="Arial"/>
                <a:cs typeface="Arial"/>
              </a:rPr>
              <a:t>Accompagnement </a:t>
            </a:r>
            <a:r>
              <a:rPr sz="2000" spc="165" dirty="0">
                <a:latin typeface="Arial"/>
                <a:cs typeface="Arial"/>
              </a:rPr>
              <a:t>au </a:t>
            </a:r>
            <a:r>
              <a:rPr sz="2000" spc="35" dirty="0">
                <a:latin typeface="Arial"/>
                <a:cs typeface="Arial"/>
              </a:rPr>
              <a:t>DU</a:t>
            </a:r>
            <a:r>
              <a:rPr sz="2000" spc="-375" dirty="0">
                <a:latin typeface="Arial"/>
                <a:cs typeface="Arial"/>
              </a:rPr>
              <a:t> </a:t>
            </a:r>
            <a:r>
              <a:rPr lang="fr-FR" sz="2000" spc="-375" dirty="0">
                <a:latin typeface="Arial"/>
                <a:cs typeface="Arial"/>
              </a:rPr>
              <a:t> </a:t>
            </a:r>
            <a:r>
              <a:rPr sz="2000" spc="130" dirty="0">
                <a:latin typeface="Arial"/>
                <a:cs typeface="Arial"/>
              </a:rPr>
              <a:t>pour </a:t>
            </a:r>
            <a:r>
              <a:rPr sz="2000" spc="114" dirty="0">
                <a:latin typeface="Arial"/>
                <a:cs typeface="Arial"/>
              </a:rPr>
              <a:t>intégration </a:t>
            </a:r>
            <a:r>
              <a:rPr sz="2000" spc="30" dirty="0">
                <a:latin typeface="Arial"/>
                <a:cs typeface="Arial"/>
              </a:rPr>
              <a:t>des </a:t>
            </a:r>
            <a:r>
              <a:rPr lang="fr-FR" sz="2000" spc="30" dirty="0">
                <a:latin typeface="Arial"/>
                <a:cs typeface="Arial"/>
              </a:rPr>
              <a:t> </a:t>
            </a:r>
            <a:r>
              <a:rPr sz="2000" spc="-5" dirty="0">
                <a:latin typeface="Arial"/>
                <a:cs typeface="Arial"/>
              </a:rPr>
              <a:t>RPS  </a:t>
            </a:r>
            <a:r>
              <a:rPr lang="fr-FR" sz="2000" spc="365" dirty="0">
                <a:latin typeface="Arial"/>
                <a:cs typeface="Arial"/>
              </a:rPr>
              <a:t>: </a:t>
            </a:r>
            <a:br>
              <a:rPr lang="fr-FR" sz="2000" b="0" spc="310" dirty="0">
                <a:latin typeface="Arial"/>
                <a:cs typeface="Arial"/>
              </a:rPr>
            </a:br>
            <a:r>
              <a:rPr lang="fr-FR" sz="2000" b="0" spc="310" dirty="0">
                <a:latin typeface="Arial"/>
                <a:cs typeface="Arial"/>
              </a:rPr>
              <a:t>dates 2023 à venir sur le site AISMT</a:t>
            </a:r>
            <a:br>
              <a:rPr lang="fr-FR" sz="2000" b="0" spc="320" dirty="0">
                <a:latin typeface="Arial"/>
                <a:cs typeface="Arial"/>
              </a:rPr>
            </a:br>
            <a:br>
              <a:rPr lang="fr-FR" sz="2000" b="0" spc="320" dirty="0">
                <a:latin typeface="Arial"/>
                <a:cs typeface="Arial"/>
              </a:rPr>
            </a:br>
            <a:r>
              <a:rPr lang="fr-FR" sz="2000" spc="95" dirty="0">
                <a:latin typeface="Arial"/>
                <a:cs typeface="Arial"/>
              </a:rPr>
              <a:t>Accompagnement à l’intégration des addictions</a:t>
            </a:r>
            <a:r>
              <a:rPr lang="fr-FR" sz="2000" b="0" spc="320" dirty="0">
                <a:latin typeface="Arial"/>
                <a:cs typeface="Arial"/>
              </a:rPr>
              <a:t> au DU (outil développé dans le cadre du PRST3)</a:t>
            </a:r>
            <a:br>
              <a:rPr lang="fr-FR" sz="2000" b="0" spc="320" dirty="0">
                <a:latin typeface="Arial"/>
                <a:cs typeface="Arial"/>
              </a:rPr>
            </a:br>
            <a:endParaRPr sz="2000" b="0" dirty="0">
              <a:latin typeface="Arial"/>
              <a:cs typeface="Arial"/>
            </a:endParaRPr>
          </a:p>
        </p:txBody>
      </p:sp>
      <p:sp>
        <p:nvSpPr>
          <p:cNvPr id="6" name="object 6"/>
          <p:cNvSpPr txBox="1"/>
          <p:nvPr/>
        </p:nvSpPr>
        <p:spPr>
          <a:xfrm>
            <a:off x="4876800" y="4485322"/>
            <a:ext cx="4370705" cy="2139950"/>
          </a:xfrm>
          <a:prstGeom prst="rect">
            <a:avLst/>
          </a:prstGeom>
        </p:spPr>
        <p:txBody>
          <a:bodyPr vert="horz" wrap="square" lIns="0" tIns="12700" rIns="0" bIns="0" rtlCol="0">
            <a:spAutoFit/>
          </a:bodyPr>
          <a:lstStyle/>
          <a:p>
            <a:pPr marL="355600" marR="5080" indent="-342900">
              <a:lnSpc>
                <a:spcPct val="115599"/>
              </a:lnSpc>
              <a:spcBef>
                <a:spcPts val="100"/>
              </a:spcBef>
              <a:buFont typeface="Arial" panose="020B0604020202020204" pitchFamily="34" charset="0"/>
              <a:buChar char="•"/>
              <a:tabLst>
                <a:tab pos="1501775" algn="l"/>
              </a:tabLst>
            </a:pPr>
            <a:r>
              <a:rPr sz="2000" b="1" spc="120" dirty="0">
                <a:solidFill>
                  <a:srgbClr val="28407D"/>
                </a:solidFill>
                <a:latin typeface="Arial"/>
                <a:cs typeface="Arial"/>
              </a:rPr>
              <a:t>Information </a:t>
            </a:r>
            <a:r>
              <a:rPr sz="2000" b="1" spc="105" dirty="0">
                <a:solidFill>
                  <a:srgbClr val="28407D"/>
                </a:solidFill>
                <a:latin typeface="Arial"/>
                <a:cs typeface="Arial"/>
              </a:rPr>
              <a:t>et </a:t>
            </a:r>
            <a:r>
              <a:rPr sz="2000" b="1" spc="45" dirty="0">
                <a:solidFill>
                  <a:srgbClr val="28407D"/>
                </a:solidFill>
                <a:latin typeface="Arial"/>
                <a:cs typeface="Arial"/>
              </a:rPr>
              <a:t>sensibilisation</a:t>
            </a:r>
            <a:r>
              <a:rPr sz="2000" b="1" spc="-320" dirty="0">
                <a:solidFill>
                  <a:srgbClr val="28407D"/>
                </a:solidFill>
                <a:latin typeface="Arial"/>
                <a:cs typeface="Arial"/>
              </a:rPr>
              <a:t> </a:t>
            </a:r>
            <a:r>
              <a:rPr sz="2000" b="1" spc="30" dirty="0">
                <a:solidFill>
                  <a:srgbClr val="28407D"/>
                </a:solidFill>
                <a:latin typeface="Arial"/>
                <a:cs typeface="Arial"/>
              </a:rPr>
              <a:t>des  </a:t>
            </a:r>
            <a:r>
              <a:rPr sz="2000" b="1" spc="75" dirty="0" err="1">
                <a:solidFill>
                  <a:srgbClr val="28407D"/>
                </a:solidFill>
                <a:latin typeface="Arial"/>
                <a:cs typeface="Arial"/>
              </a:rPr>
              <a:t>salariés</a:t>
            </a:r>
            <a:r>
              <a:rPr sz="2000" b="1" spc="-5" dirty="0">
                <a:solidFill>
                  <a:srgbClr val="28407D"/>
                </a:solidFill>
                <a:latin typeface="Arial"/>
                <a:cs typeface="Arial"/>
              </a:rPr>
              <a:t> </a:t>
            </a:r>
            <a:r>
              <a:rPr sz="2000" b="1" spc="105" dirty="0">
                <a:solidFill>
                  <a:srgbClr val="28407D"/>
                </a:solidFill>
                <a:latin typeface="Arial"/>
                <a:cs typeface="Arial"/>
              </a:rPr>
              <a:t>et</a:t>
            </a:r>
            <a:r>
              <a:rPr lang="fr-FR" sz="2000" b="1" spc="105" dirty="0">
                <a:solidFill>
                  <a:srgbClr val="28407D"/>
                </a:solidFill>
                <a:latin typeface="Arial"/>
                <a:cs typeface="Arial"/>
              </a:rPr>
              <a:t> </a:t>
            </a:r>
            <a:r>
              <a:rPr sz="2000" b="1" spc="95" dirty="0" err="1">
                <a:solidFill>
                  <a:srgbClr val="28407D"/>
                </a:solidFill>
                <a:latin typeface="Arial"/>
                <a:cs typeface="Arial"/>
              </a:rPr>
              <a:t>employeurs</a:t>
            </a:r>
            <a:endParaRPr sz="2000" dirty="0">
              <a:latin typeface="Arial"/>
              <a:cs typeface="Arial"/>
            </a:endParaRPr>
          </a:p>
          <a:p>
            <a:pPr marL="355600" indent="-342900">
              <a:lnSpc>
                <a:spcPct val="100000"/>
              </a:lnSpc>
              <a:spcBef>
                <a:spcPts val="375"/>
              </a:spcBef>
              <a:buFont typeface="Arial" panose="020B0604020202020204" pitchFamily="34" charset="0"/>
              <a:buChar char="•"/>
            </a:pPr>
            <a:r>
              <a:rPr sz="2000" b="1" spc="40" dirty="0">
                <a:solidFill>
                  <a:srgbClr val="28407D"/>
                </a:solidFill>
                <a:latin typeface="Arial"/>
                <a:cs typeface="Arial"/>
              </a:rPr>
              <a:t>Journées</a:t>
            </a:r>
            <a:r>
              <a:rPr sz="2000" b="1" spc="-15" dirty="0">
                <a:solidFill>
                  <a:srgbClr val="28407D"/>
                </a:solidFill>
                <a:latin typeface="Arial"/>
                <a:cs typeface="Arial"/>
              </a:rPr>
              <a:t> </a:t>
            </a:r>
            <a:r>
              <a:rPr sz="2000" b="1" spc="110" dirty="0">
                <a:solidFill>
                  <a:srgbClr val="28407D"/>
                </a:solidFill>
                <a:latin typeface="Arial"/>
                <a:cs typeface="Arial"/>
              </a:rPr>
              <a:t>prévention</a:t>
            </a:r>
            <a:endParaRPr sz="2000" dirty="0">
              <a:latin typeface="Arial"/>
              <a:cs typeface="Arial"/>
            </a:endParaRPr>
          </a:p>
          <a:p>
            <a:pPr marL="355600" marR="24130" indent="-342900">
              <a:lnSpc>
                <a:spcPct val="115599"/>
              </a:lnSpc>
              <a:buFont typeface="Arial" panose="020B0604020202020204" pitchFamily="34" charset="0"/>
              <a:buChar char="•"/>
            </a:pPr>
            <a:r>
              <a:rPr sz="2000" b="1" spc="95" dirty="0">
                <a:solidFill>
                  <a:srgbClr val="28407D"/>
                </a:solidFill>
                <a:latin typeface="Arial"/>
                <a:cs typeface="Arial"/>
              </a:rPr>
              <a:t>Aide</a:t>
            </a:r>
            <a:r>
              <a:rPr sz="2000" b="1" spc="-20" dirty="0">
                <a:solidFill>
                  <a:srgbClr val="28407D"/>
                </a:solidFill>
                <a:latin typeface="Arial"/>
                <a:cs typeface="Arial"/>
              </a:rPr>
              <a:t> </a:t>
            </a:r>
            <a:r>
              <a:rPr sz="2000" b="1" spc="250" dirty="0">
                <a:solidFill>
                  <a:srgbClr val="28407D"/>
                </a:solidFill>
                <a:latin typeface="Arial"/>
                <a:cs typeface="Arial"/>
              </a:rPr>
              <a:t>à</a:t>
            </a:r>
            <a:r>
              <a:rPr sz="2000" b="1" spc="-20" dirty="0">
                <a:solidFill>
                  <a:srgbClr val="28407D"/>
                </a:solidFill>
                <a:latin typeface="Arial"/>
                <a:cs typeface="Arial"/>
              </a:rPr>
              <a:t> </a:t>
            </a:r>
            <a:r>
              <a:rPr sz="2000" b="1" spc="110" dirty="0">
                <a:solidFill>
                  <a:srgbClr val="28407D"/>
                </a:solidFill>
                <a:latin typeface="Arial"/>
                <a:cs typeface="Arial"/>
              </a:rPr>
              <a:t>l’élaboration</a:t>
            </a:r>
            <a:r>
              <a:rPr sz="2000" b="1" spc="-20" dirty="0">
                <a:solidFill>
                  <a:srgbClr val="28407D"/>
                </a:solidFill>
                <a:latin typeface="Arial"/>
                <a:cs typeface="Arial"/>
              </a:rPr>
              <a:t> </a:t>
            </a:r>
            <a:r>
              <a:rPr sz="2000" b="1" spc="85" dirty="0">
                <a:solidFill>
                  <a:srgbClr val="28407D"/>
                </a:solidFill>
                <a:latin typeface="Arial"/>
                <a:cs typeface="Arial"/>
              </a:rPr>
              <a:t>d’un</a:t>
            </a:r>
            <a:r>
              <a:rPr sz="2000" b="1" spc="-20" dirty="0">
                <a:solidFill>
                  <a:srgbClr val="28407D"/>
                </a:solidFill>
                <a:latin typeface="Arial"/>
                <a:cs typeface="Arial"/>
              </a:rPr>
              <a:t> </a:t>
            </a:r>
            <a:r>
              <a:rPr sz="2000" b="1" spc="130" dirty="0">
                <a:solidFill>
                  <a:srgbClr val="28407D"/>
                </a:solidFill>
                <a:latin typeface="Arial"/>
                <a:cs typeface="Arial"/>
              </a:rPr>
              <a:t>plan</a:t>
            </a:r>
            <a:r>
              <a:rPr sz="2000" b="1" spc="-15" dirty="0">
                <a:solidFill>
                  <a:srgbClr val="28407D"/>
                </a:solidFill>
                <a:latin typeface="Arial"/>
                <a:cs typeface="Arial"/>
              </a:rPr>
              <a:t> </a:t>
            </a:r>
            <a:r>
              <a:rPr sz="2000" b="1" spc="114" dirty="0">
                <a:solidFill>
                  <a:srgbClr val="28407D"/>
                </a:solidFill>
                <a:latin typeface="Arial"/>
                <a:cs typeface="Arial"/>
              </a:rPr>
              <a:t>de  </a:t>
            </a:r>
            <a:r>
              <a:rPr sz="2000" b="1" spc="110" dirty="0">
                <a:solidFill>
                  <a:srgbClr val="28407D"/>
                </a:solidFill>
                <a:latin typeface="Arial"/>
                <a:cs typeface="Arial"/>
              </a:rPr>
              <a:t>prévention</a:t>
            </a:r>
            <a:endParaRPr sz="2000" dirty="0">
              <a:latin typeface="Arial"/>
              <a:cs typeface="Arial"/>
            </a:endParaRPr>
          </a:p>
          <a:p>
            <a:pPr marL="355600" indent="-342900">
              <a:lnSpc>
                <a:spcPct val="100000"/>
              </a:lnSpc>
              <a:spcBef>
                <a:spcPts val="375"/>
              </a:spcBef>
              <a:buFont typeface="Arial" panose="020B0604020202020204" pitchFamily="34" charset="0"/>
              <a:buChar char="•"/>
            </a:pPr>
            <a:r>
              <a:rPr sz="2000" b="1" spc="70" dirty="0">
                <a:solidFill>
                  <a:srgbClr val="28407D"/>
                </a:solidFill>
                <a:latin typeface="Arial"/>
                <a:cs typeface="Arial"/>
              </a:rPr>
              <a:t>Ateliers</a:t>
            </a:r>
            <a:endParaRPr sz="2000" dirty="0">
              <a:latin typeface="Arial"/>
              <a:cs typeface="Arial"/>
            </a:endParaRPr>
          </a:p>
        </p:txBody>
      </p:sp>
      <p:sp>
        <p:nvSpPr>
          <p:cNvPr id="10" name="object 10"/>
          <p:cNvSpPr txBox="1"/>
          <p:nvPr/>
        </p:nvSpPr>
        <p:spPr>
          <a:xfrm>
            <a:off x="121469" y="311765"/>
            <a:ext cx="4082231" cy="3362266"/>
          </a:xfrm>
          <a:prstGeom prst="rect">
            <a:avLst/>
          </a:prstGeom>
        </p:spPr>
        <p:txBody>
          <a:bodyPr vert="horz" wrap="square" lIns="0" tIns="32384" rIns="0" bIns="0" rtlCol="0">
            <a:spAutoFit/>
          </a:bodyPr>
          <a:lstStyle/>
          <a:p>
            <a:pPr marL="12700" marR="5080">
              <a:lnSpc>
                <a:spcPts val="4430"/>
              </a:lnSpc>
              <a:spcBef>
                <a:spcPts val="254"/>
              </a:spcBef>
            </a:pPr>
            <a:r>
              <a:rPr sz="3200" b="1" dirty="0">
                <a:solidFill>
                  <a:srgbClr val="003399"/>
                </a:solidFill>
                <a:latin typeface="Verdana"/>
                <a:cs typeface="Verdana"/>
              </a:rPr>
              <a:t>LES ACTIONS  POSSIBLES DU  SERVICE DE </a:t>
            </a:r>
            <a:r>
              <a:rPr lang="fr-FR" sz="3200" b="1" dirty="0">
                <a:solidFill>
                  <a:srgbClr val="003399"/>
                </a:solidFill>
                <a:latin typeface="Verdana"/>
                <a:cs typeface="Verdana"/>
              </a:rPr>
              <a:t>PREVENTION ET DE </a:t>
            </a:r>
            <a:r>
              <a:rPr sz="3200" b="1" dirty="0">
                <a:solidFill>
                  <a:srgbClr val="003399"/>
                </a:solidFill>
                <a:latin typeface="Verdana"/>
                <a:cs typeface="Verdana"/>
              </a:rPr>
              <a:t>SANTE AU  TRAVAIL </a:t>
            </a:r>
            <a:endParaRPr sz="3200" dirty="0">
              <a:latin typeface="Verdana"/>
              <a:cs typeface="Verdana"/>
            </a:endParaRP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753600" cy="6583680"/>
          </a:xfrm>
          <a:custGeom>
            <a:avLst/>
            <a:gdLst/>
            <a:ahLst/>
            <a:cxnLst/>
            <a:rect l="l" t="t" r="r" b="b"/>
            <a:pathLst>
              <a:path w="9753600" h="6583680">
                <a:moveTo>
                  <a:pt x="0" y="6583680"/>
                </a:moveTo>
                <a:lnTo>
                  <a:pt x="9753600" y="6583680"/>
                </a:lnTo>
                <a:lnTo>
                  <a:pt x="9753600" y="0"/>
                </a:lnTo>
                <a:lnTo>
                  <a:pt x="0" y="0"/>
                </a:lnTo>
                <a:lnTo>
                  <a:pt x="0" y="6583680"/>
                </a:lnTo>
                <a:close/>
              </a:path>
            </a:pathLst>
          </a:custGeom>
          <a:solidFill>
            <a:srgbClr val="9DCB91"/>
          </a:solidFill>
        </p:spPr>
        <p:txBody>
          <a:bodyPr wrap="square" lIns="0" tIns="0" rIns="0" bIns="0" rtlCol="0"/>
          <a:lstStyle/>
          <a:p>
            <a:endParaRPr/>
          </a:p>
        </p:txBody>
      </p:sp>
      <p:grpSp>
        <p:nvGrpSpPr>
          <p:cNvPr id="3" name="object 3"/>
          <p:cNvGrpSpPr/>
          <p:nvPr/>
        </p:nvGrpSpPr>
        <p:grpSpPr>
          <a:xfrm>
            <a:off x="0" y="6386565"/>
            <a:ext cx="9753600" cy="930910"/>
            <a:chOff x="0" y="6386565"/>
            <a:chExt cx="9753600" cy="930910"/>
          </a:xfrm>
        </p:grpSpPr>
        <p:sp>
          <p:nvSpPr>
            <p:cNvPr id="4" name="object 4"/>
            <p:cNvSpPr/>
            <p:nvPr/>
          </p:nvSpPr>
          <p:spPr>
            <a:xfrm>
              <a:off x="0" y="6583679"/>
              <a:ext cx="9753600" cy="733425"/>
            </a:xfrm>
            <a:custGeom>
              <a:avLst/>
              <a:gdLst/>
              <a:ahLst/>
              <a:cxnLst/>
              <a:rect l="l" t="t" r="r" b="b"/>
              <a:pathLst>
                <a:path w="9753600" h="733425">
                  <a:moveTo>
                    <a:pt x="9753600" y="733425"/>
                  </a:moveTo>
                  <a:lnTo>
                    <a:pt x="0" y="733425"/>
                  </a:lnTo>
                  <a:lnTo>
                    <a:pt x="0" y="0"/>
                  </a:lnTo>
                  <a:lnTo>
                    <a:pt x="9753600" y="0"/>
                  </a:lnTo>
                  <a:lnTo>
                    <a:pt x="9753600" y="733425"/>
                  </a:lnTo>
                  <a:close/>
                </a:path>
              </a:pathLst>
            </a:custGeom>
            <a:solidFill>
              <a:srgbClr val="FFFFFF"/>
            </a:solidFill>
          </p:spPr>
          <p:txBody>
            <a:bodyPr wrap="square" lIns="0" tIns="0" rIns="0" bIns="0" rtlCol="0"/>
            <a:lstStyle/>
            <a:p>
              <a:endParaRPr/>
            </a:p>
          </p:txBody>
        </p:sp>
        <p:sp>
          <p:nvSpPr>
            <p:cNvPr id="5" name="object 5"/>
            <p:cNvSpPr/>
            <p:nvPr/>
          </p:nvSpPr>
          <p:spPr>
            <a:xfrm>
              <a:off x="7835036" y="6386565"/>
              <a:ext cx="1918551" cy="928634"/>
            </a:xfrm>
            <a:prstGeom prst="rect">
              <a:avLst/>
            </a:prstGeom>
            <a:blipFill>
              <a:blip r:embed="rId4" cstate="print"/>
              <a:stretch>
                <a:fillRect/>
              </a:stretch>
            </a:blipFill>
          </p:spPr>
          <p:txBody>
            <a:bodyPr wrap="square" lIns="0" tIns="0" rIns="0" bIns="0" rtlCol="0"/>
            <a:lstStyle/>
            <a:p>
              <a:endParaRPr/>
            </a:p>
          </p:txBody>
        </p:sp>
      </p:grpSp>
      <p:sp>
        <p:nvSpPr>
          <p:cNvPr id="6" name="object 6"/>
          <p:cNvSpPr/>
          <p:nvPr/>
        </p:nvSpPr>
        <p:spPr>
          <a:xfrm>
            <a:off x="2300523" y="731519"/>
            <a:ext cx="4933949" cy="180974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0" y="2789998"/>
            <a:ext cx="3819540" cy="3790937"/>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747306" y="2826674"/>
            <a:ext cx="5541645" cy="1663700"/>
          </a:xfrm>
          <a:prstGeom prst="rect">
            <a:avLst/>
          </a:prstGeom>
        </p:spPr>
        <p:txBody>
          <a:bodyPr vert="horz" wrap="square" lIns="0" tIns="12700" rIns="0" bIns="0" rtlCol="0">
            <a:spAutoFit/>
          </a:bodyPr>
          <a:lstStyle/>
          <a:p>
            <a:pPr marL="1217930" marR="5080" indent="-1205865">
              <a:lnSpc>
                <a:spcPct val="107500"/>
              </a:lnSpc>
              <a:spcBef>
                <a:spcPts val="100"/>
              </a:spcBef>
            </a:pPr>
            <a:r>
              <a:rPr sz="5000" spc="-135" dirty="0">
                <a:solidFill>
                  <a:srgbClr val="FFFFFF"/>
                </a:solidFill>
              </a:rPr>
              <a:t>Merci </a:t>
            </a:r>
            <a:r>
              <a:rPr sz="5000" spc="-170" dirty="0">
                <a:solidFill>
                  <a:srgbClr val="FFFFFF"/>
                </a:solidFill>
              </a:rPr>
              <a:t>pour</a:t>
            </a:r>
            <a:r>
              <a:rPr sz="5000" spc="-535" dirty="0">
                <a:solidFill>
                  <a:srgbClr val="FFFFFF"/>
                </a:solidFill>
              </a:rPr>
              <a:t> </a:t>
            </a:r>
            <a:r>
              <a:rPr sz="5000" spc="-210" dirty="0">
                <a:solidFill>
                  <a:srgbClr val="FFFFFF"/>
                </a:solidFill>
              </a:rPr>
              <a:t>votre  </a:t>
            </a:r>
            <a:r>
              <a:rPr sz="5000" spc="-150" dirty="0">
                <a:solidFill>
                  <a:srgbClr val="FFFFFF"/>
                </a:solidFill>
              </a:rPr>
              <a:t>attention</a:t>
            </a:r>
            <a:endParaRPr sz="500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1519" y="3040928"/>
            <a:ext cx="561975" cy="66675"/>
          </a:xfrm>
          <a:custGeom>
            <a:avLst/>
            <a:gdLst/>
            <a:ahLst/>
            <a:cxnLst/>
            <a:rect l="l" t="t" r="r" b="b"/>
            <a:pathLst>
              <a:path w="561975" h="66675">
                <a:moveTo>
                  <a:pt x="561975" y="66675"/>
                </a:moveTo>
                <a:lnTo>
                  <a:pt x="0" y="66675"/>
                </a:lnTo>
                <a:lnTo>
                  <a:pt x="0" y="0"/>
                </a:lnTo>
                <a:lnTo>
                  <a:pt x="561975" y="0"/>
                </a:lnTo>
                <a:lnTo>
                  <a:pt x="561975" y="66675"/>
                </a:lnTo>
                <a:close/>
              </a:path>
            </a:pathLst>
          </a:custGeom>
          <a:solidFill>
            <a:srgbClr val="0C45A6"/>
          </a:solidFill>
        </p:spPr>
        <p:txBody>
          <a:bodyPr wrap="square" lIns="0" tIns="0" rIns="0" bIns="0" rtlCol="0"/>
          <a:lstStyle/>
          <a:p>
            <a:endParaRPr/>
          </a:p>
        </p:txBody>
      </p:sp>
      <p:sp>
        <p:nvSpPr>
          <p:cNvPr id="3" name="object 3"/>
          <p:cNvSpPr txBox="1"/>
          <p:nvPr/>
        </p:nvSpPr>
        <p:spPr>
          <a:xfrm>
            <a:off x="718819" y="3151920"/>
            <a:ext cx="1181735" cy="1644650"/>
          </a:xfrm>
          <a:prstGeom prst="rect">
            <a:avLst/>
          </a:prstGeom>
        </p:spPr>
        <p:txBody>
          <a:bodyPr vert="horz" wrap="square" lIns="0" tIns="12700" rIns="0" bIns="0" rtlCol="0">
            <a:spAutoFit/>
          </a:bodyPr>
          <a:lstStyle/>
          <a:p>
            <a:pPr marL="12700" marR="5080">
              <a:lnSpc>
                <a:spcPct val="123500"/>
              </a:lnSpc>
              <a:spcBef>
                <a:spcPts val="100"/>
              </a:spcBef>
            </a:pPr>
            <a:r>
              <a:rPr sz="4300" spc="120" dirty="0">
                <a:solidFill>
                  <a:srgbClr val="008037"/>
                </a:solidFill>
                <a:latin typeface="Verdana"/>
                <a:cs typeface="Verdana"/>
              </a:rPr>
              <a:t>Oui  </a:t>
            </a:r>
            <a:r>
              <a:rPr sz="4300" spc="270" dirty="0">
                <a:solidFill>
                  <a:srgbClr val="008037"/>
                </a:solidFill>
                <a:latin typeface="Verdana"/>
                <a:cs typeface="Verdana"/>
              </a:rPr>
              <a:t>N</a:t>
            </a:r>
            <a:r>
              <a:rPr sz="4300" spc="80" dirty="0">
                <a:solidFill>
                  <a:srgbClr val="008037"/>
                </a:solidFill>
                <a:latin typeface="Verdana"/>
                <a:cs typeface="Verdana"/>
              </a:rPr>
              <a:t>o</a:t>
            </a:r>
            <a:r>
              <a:rPr sz="4300" spc="190" dirty="0">
                <a:solidFill>
                  <a:srgbClr val="008037"/>
                </a:solidFill>
                <a:latin typeface="Verdana"/>
                <a:cs typeface="Verdana"/>
              </a:rPr>
              <a:t>n</a:t>
            </a:r>
            <a:endParaRPr sz="4300" dirty="0">
              <a:latin typeface="Verdana"/>
              <a:cs typeface="Verdana"/>
            </a:endParaRPr>
          </a:p>
        </p:txBody>
      </p:sp>
      <p:sp>
        <p:nvSpPr>
          <p:cNvPr id="4" name="object 4"/>
          <p:cNvSpPr/>
          <p:nvPr/>
        </p:nvSpPr>
        <p:spPr>
          <a:xfrm>
            <a:off x="2057791" y="4290969"/>
            <a:ext cx="3147554" cy="2924834"/>
          </a:xfrm>
          <a:prstGeom prst="rect">
            <a:avLst/>
          </a:prstGeom>
          <a:blipFill>
            <a:blip r:embed="rId4" cstate="print"/>
            <a:stretch>
              <a:fillRect/>
            </a:stretch>
          </a:blipFill>
        </p:spPr>
        <p:txBody>
          <a:bodyPr wrap="square" lIns="0" tIns="0" rIns="0" bIns="0" rtlCol="0"/>
          <a:lstStyle/>
          <a:p>
            <a:endParaRPr/>
          </a:p>
        </p:txBody>
      </p:sp>
      <p:grpSp>
        <p:nvGrpSpPr>
          <p:cNvPr id="5" name="object 5"/>
          <p:cNvGrpSpPr/>
          <p:nvPr/>
        </p:nvGrpSpPr>
        <p:grpSpPr>
          <a:xfrm>
            <a:off x="5853501" y="4409299"/>
            <a:ext cx="3902710" cy="2902585"/>
            <a:chOff x="5853501" y="4409299"/>
            <a:chExt cx="3902710" cy="2902585"/>
          </a:xfrm>
        </p:grpSpPr>
        <p:sp>
          <p:nvSpPr>
            <p:cNvPr id="6" name="object 6"/>
            <p:cNvSpPr/>
            <p:nvPr/>
          </p:nvSpPr>
          <p:spPr>
            <a:xfrm>
              <a:off x="6683427" y="4912329"/>
              <a:ext cx="2099310" cy="1699260"/>
            </a:xfrm>
            <a:custGeom>
              <a:avLst/>
              <a:gdLst/>
              <a:ahLst/>
              <a:cxnLst/>
              <a:rect l="l" t="t" r="r" b="b"/>
              <a:pathLst>
                <a:path w="2099309" h="1699259">
                  <a:moveTo>
                    <a:pt x="1954230" y="1698936"/>
                  </a:moveTo>
                  <a:lnTo>
                    <a:pt x="295445" y="1698936"/>
                  </a:lnTo>
                  <a:lnTo>
                    <a:pt x="274090" y="1322397"/>
                  </a:lnTo>
                  <a:lnTo>
                    <a:pt x="181546" y="1162528"/>
                  </a:lnTo>
                  <a:lnTo>
                    <a:pt x="7009" y="626633"/>
                  </a:lnTo>
                  <a:lnTo>
                    <a:pt x="0" y="336636"/>
                  </a:lnTo>
                  <a:lnTo>
                    <a:pt x="206569" y="192308"/>
                  </a:lnTo>
                  <a:lnTo>
                    <a:pt x="672770" y="93422"/>
                  </a:lnTo>
                  <a:lnTo>
                    <a:pt x="1131746" y="19715"/>
                  </a:lnTo>
                  <a:lnTo>
                    <a:pt x="1346723" y="0"/>
                  </a:lnTo>
                  <a:lnTo>
                    <a:pt x="1408859" y="7677"/>
                  </a:lnTo>
                  <a:lnTo>
                    <a:pt x="1409314" y="16147"/>
                  </a:lnTo>
                  <a:lnTo>
                    <a:pt x="1701714" y="12178"/>
                  </a:lnTo>
                  <a:lnTo>
                    <a:pt x="1865213" y="47303"/>
                  </a:lnTo>
                  <a:lnTo>
                    <a:pt x="1959240" y="154322"/>
                  </a:lnTo>
                  <a:lnTo>
                    <a:pt x="2043224" y="366040"/>
                  </a:lnTo>
                  <a:lnTo>
                    <a:pt x="2098787" y="636859"/>
                  </a:lnTo>
                  <a:lnTo>
                    <a:pt x="2092614" y="875151"/>
                  </a:lnTo>
                  <a:lnTo>
                    <a:pt x="2061745" y="1044691"/>
                  </a:lnTo>
                  <a:lnTo>
                    <a:pt x="2043224" y="1109255"/>
                  </a:lnTo>
                  <a:lnTo>
                    <a:pt x="1968461" y="1382393"/>
                  </a:lnTo>
                  <a:lnTo>
                    <a:pt x="1954230" y="1698936"/>
                  </a:lnTo>
                  <a:close/>
                </a:path>
              </a:pathLst>
            </a:custGeom>
            <a:solidFill>
              <a:srgbClr val="CCE4DE"/>
            </a:solidFill>
          </p:spPr>
          <p:txBody>
            <a:bodyPr wrap="square" lIns="0" tIns="0" rIns="0" bIns="0" rtlCol="0"/>
            <a:lstStyle/>
            <a:p>
              <a:endParaRPr/>
            </a:p>
          </p:txBody>
        </p:sp>
        <p:sp>
          <p:nvSpPr>
            <p:cNvPr id="7" name="object 7"/>
            <p:cNvSpPr/>
            <p:nvPr/>
          </p:nvSpPr>
          <p:spPr>
            <a:xfrm>
              <a:off x="5853501" y="6526028"/>
              <a:ext cx="3901440" cy="785495"/>
            </a:xfrm>
            <a:custGeom>
              <a:avLst/>
              <a:gdLst/>
              <a:ahLst/>
              <a:cxnLst/>
              <a:rect l="l" t="t" r="r" b="b"/>
              <a:pathLst>
                <a:path w="3901440" h="785495">
                  <a:moveTo>
                    <a:pt x="0" y="785300"/>
                  </a:moveTo>
                  <a:lnTo>
                    <a:pt x="0" y="642781"/>
                  </a:lnTo>
                  <a:lnTo>
                    <a:pt x="665425" y="0"/>
                  </a:lnTo>
                  <a:lnTo>
                    <a:pt x="3235911" y="0"/>
                  </a:lnTo>
                  <a:lnTo>
                    <a:pt x="3901329" y="642773"/>
                  </a:lnTo>
                  <a:lnTo>
                    <a:pt x="3901329" y="781867"/>
                  </a:lnTo>
                  <a:lnTo>
                    <a:pt x="0" y="785300"/>
                  </a:lnTo>
                  <a:close/>
                </a:path>
              </a:pathLst>
            </a:custGeom>
            <a:solidFill>
              <a:srgbClr val="78BDBC"/>
            </a:solidFill>
          </p:spPr>
          <p:txBody>
            <a:bodyPr wrap="square" lIns="0" tIns="0" rIns="0" bIns="0" rtlCol="0"/>
            <a:lstStyle/>
            <a:p>
              <a:endParaRPr/>
            </a:p>
          </p:txBody>
        </p:sp>
        <p:sp>
          <p:nvSpPr>
            <p:cNvPr id="8" name="object 8"/>
            <p:cNvSpPr/>
            <p:nvPr/>
          </p:nvSpPr>
          <p:spPr>
            <a:xfrm>
              <a:off x="5858664" y="4409299"/>
              <a:ext cx="3897439" cy="2764765"/>
            </a:xfrm>
            <a:prstGeom prst="rect">
              <a:avLst/>
            </a:prstGeom>
            <a:blipFill>
              <a:blip r:embed="rId5" cstate="print"/>
              <a:stretch>
                <a:fillRect/>
              </a:stretch>
            </a:blipFill>
          </p:spPr>
          <p:txBody>
            <a:bodyPr wrap="square" lIns="0" tIns="0" rIns="0" bIns="0" rtlCol="0"/>
            <a:lstStyle/>
            <a:p>
              <a:endParaRPr/>
            </a:p>
          </p:txBody>
        </p:sp>
      </p:grpSp>
      <p:sp>
        <p:nvSpPr>
          <p:cNvPr id="9" name="object 9"/>
          <p:cNvSpPr txBox="1"/>
          <p:nvPr/>
        </p:nvSpPr>
        <p:spPr>
          <a:xfrm>
            <a:off x="549064" y="564124"/>
            <a:ext cx="5869940" cy="2082800"/>
          </a:xfrm>
          <a:prstGeom prst="rect">
            <a:avLst/>
          </a:prstGeom>
        </p:spPr>
        <p:txBody>
          <a:bodyPr vert="horz" wrap="square" lIns="0" tIns="12700" rIns="0" bIns="0" rtlCol="0">
            <a:spAutoFit/>
          </a:bodyPr>
          <a:lstStyle/>
          <a:p>
            <a:pPr marL="12065" marR="5080" indent="-635" algn="ctr">
              <a:lnSpc>
                <a:spcPct val="100000"/>
              </a:lnSpc>
              <a:spcBef>
                <a:spcPts val="100"/>
              </a:spcBef>
            </a:pPr>
            <a:r>
              <a:rPr sz="4500" b="1" spc="-305" dirty="0">
                <a:solidFill>
                  <a:srgbClr val="0C45A6"/>
                </a:solidFill>
                <a:latin typeface="Verdana"/>
                <a:cs typeface="Verdana"/>
              </a:rPr>
              <a:t>L’ADDICTION </a:t>
            </a:r>
            <a:r>
              <a:rPr sz="4500" b="1" spc="-265" dirty="0">
                <a:solidFill>
                  <a:srgbClr val="0C45A6"/>
                </a:solidFill>
                <a:latin typeface="Verdana"/>
                <a:cs typeface="Verdana"/>
              </a:rPr>
              <a:t>EST  </a:t>
            </a:r>
            <a:r>
              <a:rPr sz="4500" b="1" spc="-120" dirty="0">
                <a:solidFill>
                  <a:srgbClr val="0C45A6"/>
                </a:solidFill>
                <a:latin typeface="Verdana"/>
                <a:cs typeface="Verdana"/>
              </a:rPr>
              <a:t>ELLE </a:t>
            </a:r>
            <a:r>
              <a:rPr sz="4500" b="1" spc="-110" dirty="0">
                <a:solidFill>
                  <a:srgbClr val="0C45A6"/>
                </a:solidFill>
                <a:latin typeface="Verdana"/>
                <a:cs typeface="Verdana"/>
              </a:rPr>
              <a:t>UNE</a:t>
            </a:r>
            <a:r>
              <a:rPr sz="4500" b="1" spc="-540" dirty="0">
                <a:solidFill>
                  <a:srgbClr val="0C45A6"/>
                </a:solidFill>
                <a:latin typeface="Verdana"/>
                <a:cs typeface="Verdana"/>
              </a:rPr>
              <a:t> </a:t>
            </a:r>
            <a:r>
              <a:rPr sz="4500" b="1" spc="-215" dirty="0">
                <a:solidFill>
                  <a:srgbClr val="0C45A6"/>
                </a:solidFill>
                <a:latin typeface="Verdana"/>
                <a:cs typeface="Verdana"/>
              </a:rPr>
              <a:t>MALADIE  </a:t>
            </a:r>
            <a:r>
              <a:rPr sz="4500" b="1" spc="-200" dirty="0">
                <a:solidFill>
                  <a:srgbClr val="0C45A6"/>
                </a:solidFill>
                <a:latin typeface="Verdana"/>
                <a:cs typeface="Verdana"/>
              </a:rPr>
              <a:t>CHRONIQUE</a:t>
            </a:r>
            <a:r>
              <a:rPr sz="4500" b="1" spc="-310" dirty="0">
                <a:solidFill>
                  <a:srgbClr val="0C45A6"/>
                </a:solidFill>
                <a:latin typeface="Verdana"/>
                <a:cs typeface="Verdana"/>
              </a:rPr>
              <a:t> </a:t>
            </a:r>
            <a:r>
              <a:rPr sz="4500" b="1" spc="-165" dirty="0">
                <a:solidFill>
                  <a:srgbClr val="0C45A6"/>
                </a:solidFill>
                <a:latin typeface="Verdana"/>
                <a:cs typeface="Verdana"/>
              </a:rPr>
              <a:t>?</a:t>
            </a:r>
            <a:endParaRPr sz="4500">
              <a:latin typeface="Verdana"/>
              <a:cs typeface="Verdana"/>
            </a:endParaRPr>
          </a:p>
        </p:txBody>
      </p:sp>
      <p:sp>
        <p:nvSpPr>
          <p:cNvPr id="10" name="object 10"/>
          <p:cNvSpPr/>
          <p:nvPr/>
        </p:nvSpPr>
        <p:spPr>
          <a:xfrm>
            <a:off x="0" y="6663171"/>
            <a:ext cx="1304924" cy="647699"/>
          </a:xfrm>
          <a:prstGeom prst="rect">
            <a:avLst/>
          </a:prstGeom>
          <a:blipFill>
            <a:blip r:embed="rId6" cstate="print"/>
            <a:stretch>
              <a:fillRect/>
            </a:stretch>
          </a:blipFill>
        </p:spPr>
        <p:txBody>
          <a:bodyPr wrap="square" lIns="0" tIns="0" rIns="0" bIns="0" rtlCol="0"/>
          <a:lstStyle/>
          <a:p>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197301" y="78464"/>
            <a:ext cx="10009238" cy="1083182"/>
          </a:xfrm>
        </p:spPr>
        <p:txBody>
          <a:bodyPr/>
          <a:lstStyle/>
          <a:p>
            <a:pPr eaLnBrk="1" hangingPunct="1"/>
            <a:r>
              <a:rPr lang="fr-FR" altLang="fr-FR" sz="2453">
                <a:solidFill>
                  <a:srgbClr val="CC3300"/>
                </a:solidFill>
                <a:latin typeface="Apple Chancery" pitchFamily="2" charset="0"/>
              </a:rPr>
              <a:t>Le plaisir n'est pas un mal en soi, mais certains plaisirs apportent plus de peine que de plaisir.</a:t>
            </a:r>
            <a:r>
              <a:rPr lang="fr-FR" altLang="fr-FR" sz="2453">
                <a:solidFill>
                  <a:srgbClr val="FF0000"/>
                </a:solidFill>
                <a:latin typeface="Apple Chancery" pitchFamily="2" charset="0"/>
              </a:rPr>
              <a:t> </a:t>
            </a:r>
            <a:br>
              <a:rPr lang="fr-FR" altLang="fr-FR" sz="2453">
                <a:solidFill>
                  <a:srgbClr val="FF0000"/>
                </a:solidFill>
                <a:latin typeface="Apple Chancery" pitchFamily="2" charset="0"/>
              </a:rPr>
            </a:br>
            <a:r>
              <a:rPr lang="fr-FR" altLang="fr-FR" sz="2133"/>
              <a:t>Épicure ; Les fragments - III</a:t>
            </a:r>
            <a:r>
              <a:rPr lang="fr-FR" altLang="fr-FR" sz="2133" baseline="30000"/>
              <a:t>e</a:t>
            </a:r>
            <a:r>
              <a:rPr lang="fr-FR" altLang="fr-FR" sz="2133"/>
              <a:t> s. av. J.-C.</a:t>
            </a:r>
          </a:p>
        </p:txBody>
      </p:sp>
      <p:pic>
        <p:nvPicPr>
          <p:cNvPr id="6147" name="Espace réservé du contenu 3" descr="addictions-inserm_52838.png"/>
          <p:cNvPicPr>
            <a:picLocks noGrp="1" noChangeAspect="1"/>
          </p:cNvPicPr>
          <p:nvPr>
            <p:ph idx="1"/>
          </p:nvPr>
        </p:nvPicPr>
        <p:blipFill>
          <a:blip r:embed="rId4">
            <a:extLst>
              <a:ext uri="{28A0092B-C50C-407E-A947-70E740481C1C}">
                <a14:useLocalDpi xmlns:a14="http://schemas.microsoft.com/office/drawing/2010/main" val="0"/>
              </a:ext>
            </a:extLst>
          </a:blip>
          <a:srcRect l="-31824" r="-31824"/>
          <a:stretch>
            <a:fillRect/>
          </a:stretch>
        </p:blipFill>
        <p:spPr>
          <a:xfrm>
            <a:off x="487680" y="1925320"/>
            <a:ext cx="8778240" cy="4827693"/>
          </a:xfrm>
        </p:spPr>
      </p:pic>
      <p:sp>
        <p:nvSpPr>
          <p:cNvPr id="6148" name="ZoneTexte 4"/>
          <p:cNvSpPr txBox="1">
            <a:spLocks noChangeArrowheads="1"/>
          </p:cNvSpPr>
          <p:nvPr/>
        </p:nvSpPr>
        <p:spPr bwMode="auto">
          <a:xfrm>
            <a:off x="4004734" y="6753013"/>
            <a:ext cx="348488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fr-FR" altLang="fr-FR" sz="1920"/>
              <a:t>© Inserm, F. Koulikoff, Fotolia</a:t>
            </a:r>
          </a:p>
        </p:txBody>
      </p:sp>
    </p:spTree>
    <p:custDataLst>
      <p:tags r:id="rId1"/>
    </p:custDataLst>
    <p:extLst>
      <p:ext uri="{BB962C8B-B14F-4D97-AF65-F5344CB8AC3E}">
        <p14:creationId xmlns:p14="http://schemas.microsoft.com/office/powerpoint/2010/main" val="286249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bject 2"/>
          <p:cNvSpPr/>
          <p:nvPr/>
        </p:nvSpPr>
        <p:spPr>
          <a:xfrm>
            <a:off x="294981" y="1868106"/>
            <a:ext cx="590550" cy="66675"/>
          </a:xfrm>
          <a:custGeom>
            <a:avLst/>
            <a:gdLst/>
            <a:ahLst/>
            <a:cxnLst/>
            <a:rect l="l" t="t" r="r" b="b"/>
            <a:pathLst>
              <a:path w="590550" h="66675">
                <a:moveTo>
                  <a:pt x="590550" y="66675"/>
                </a:moveTo>
                <a:lnTo>
                  <a:pt x="0" y="66675"/>
                </a:lnTo>
                <a:lnTo>
                  <a:pt x="0" y="0"/>
                </a:lnTo>
                <a:lnTo>
                  <a:pt x="590550" y="0"/>
                </a:lnTo>
                <a:lnTo>
                  <a:pt x="590550" y="66675"/>
                </a:lnTo>
                <a:close/>
              </a:path>
            </a:pathLst>
          </a:custGeom>
          <a:solidFill>
            <a:srgbClr val="008037"/>
          </a:solidFill>
        </p:spPr>
        <p:txBody>
          <a:bodyPr wrap="square" lIns="0" tIns="0" rIns="0" bIns="0" rtlCol="0"/>
          <a:lstStyle/>
          <a:p>
            <a:endParaRPr/>
          </a:p>
        </p:txBody>
      </p:sp>
      <p:grpSp>
        <p:nvGrpSpPr>
          <p:cNvPr id="3" name="object 3"/>
          <p:cNvGrpSpPr/>
          <p:nvPr/>
        </p:nvGrpSpPr>
        <p:grpSpPr>
          <a:xfrm>
            <a:off x="1357835" y="2029927"/>
            <a:ext cx="6337300" cy="4674870"/>
            <a:chOff x="1357835" y="2029927"/>
            <a:chExt cx="6337300" cy="4674870"/>
          </a:xfrm>
        </p:grpSpPr>
        <p:sp>
          <p:nvSpPr>
            <p:cNvPr id="4" name="object 4"/>
            <p:cNvSpPr/>
            <p:nvPr/>
          </p:nvSpPr>
          <p:spPr>
            <a:xfrm>
              <a:off x="1532303" y="2029927"/>
              <a:ext cx="6162710" cy="467464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722116" y="2137159"/>
              <a:ext cx="581024" cy="58102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357835" y="2986795"/>
              <a:ext cx="1562100" cy="1562100"/>
            </a:xfrm>
            <a:custGeom>
              <a:avLst/>
              <a:gdLst/>
              <a:ahLst/>
              <a:cxnLst/>
              <a:rect l="l" t="t" r="r" b="b"/>
              <a:pathLst>
                <a:path w="1562100" h="1562100">
                  <a:moveTo>
                    <a:pt x="781050" y="1562100"/>
                  </a:moveTo>
                  <a:lnTo>
                    <a:pt x="733470" y="1560674"/>
                  </a:lnTo>
                  <a:lnTo>
                    <a:pt x="686645" y="1556452"/>
                  </a:lnTo>
                  <a:lnTo>
                    <a:pt x="640655" y="1549516"/>
                  </a:lnTo>
                  <a:lnTo>
                    <a:pt x="595582" y="1539946"/>
                  </a:lnTo>
                  <a:lnTo>
                    <a:pt x="551509" y="1527825"/>
                  </a:lnTo>
                  <a:lnTo>
                    <a:pt x="508516" y="1513235"/>
                  </a:lnTo>
                  <a:lnTo>
                    <a:pt x="466686" y="1496257"/>
                  </a:lnTo>
                  <a:lnTo>
                    <a:pt x="426099" y="1476972"/>
                  </a:lnTo>
                  <a:lnTo>
                    <a:pt x="386839" y="1455463"/>
                  </a:lnTo>
                  <a:lnTo>
                    <a:pt x="348986" y="1431811"/>
                  </a:lnTo>
                  <a:lnTo>
                    <a:pt x="312622" y="1406098"/>
                  </a:lnTo>
                  <a:lnTo>
                    <a:pt x="277829" y="1378406"/>
                  </a:lnTo>
                  <a:lnTo>
                    <a:pt x="244689" y="1348816"/>
                  </a:lnTo>
                  <a:lnTo>
                    <a:pt x="213283" y="1317410"/>
                  </a:lnTo>
                  <a:lnTo>
                    <a:pt x="183693" y="1284270"/>
                  </a:lnTo>
                  <a:lnTo>
                    <a:pt x="156001" y="1249477"/>
                  </a:lnTo>
                  <a:lnTo>
                    <a:pt x="130288" y="1213113"/>
                  </a:lnTo>
                  <a:lnTo>
                    <a:pt x="106636" y="1175260"/>
                  </a:lnTo>
                  <a:lnTo>
                    <a:pt x="85127" y="1136000"/>
                  </a:lnTo>
                  <a:lnTo>
                    <a:pt x="65842" y="1095413"/>
                  </a:lnTo>
                  <a:lnTo>
                    <a:pt x="48864" y="1053583"/>
                  </a:lnTo>
                  <a:lnTo>
                    <a:pt x="34274" y="1010590"/>
                  </a:lnTo>
                  <a:lnTo>
                    <a:pt x="22153" y="966517"/>
                  </a:lnTo>
                  <a:lnTo>
                    <a:pt x="12583" y="921444"/>
                  </a:lnTo>
                  <a:lnTo>
                    <a:pt x="5647" y="875454"/>
                  </a:lnTo>
                  <a:lnTo>
                    <a:pt x="1425" y="828629"/>
                  </a:lnTo>
                  <a:lnTo>
                    <a:pt x="0" y="781050"/>
                  </a:lnTo>
                  <a:lnTo>
                    <a:pt x="1425" y="733470"/>
                  </a:lnTo>
                  <a:lnTo>
                    <a:pt x="5647" y="686645"/>
                  </a:lnTo>
                  <a:lnTo>
                    <a:pt x="12583" y="640655"/>
                  </a:lnTo>
                  <a:lnTo>
                    <a:pt x="22153" y="595582"/>
                  </a:lnTo>
                  <a:lnTo>
                    <a:pt x="34274" y="551509"/>
                  </a:lnTo>
                  <a:lnTo>
                    <a:pt x="48864" y="508516"/>
                  </a:lnTo>
                  <a:lnTo>
                    <a:pt x="65842" y="466686"/>
                  </a:lnTo>
                  <a:lnTo>
                    <a:pt x="85127" y="426099"/>
                  </a:lnTo>
                  <a:lnTo>
                    <a:pt x="106636" y="386839"/>
                  </a:lnTo>
                  <a:lnTo>
                    <a:pt x="130288" y="348986"/>
                  </a:lnTo>
                  <a:lnTo>
                    <a:pt x="156001" y="312622"/>
                  </a:lnTo>
                  <a:lnTo>
                    <a:pt x="183693" y="277829"/>
                  </a:lnTo>
                  <a:lnTo>
                    <a:pt x="213283" y="244689"/>
                  </a:lnTo>
                  <a:lnTo>
                    <a:pt x="244689" y="213283"/>
                  </a:lnTo>
                  <a:lnTo>
                    <a:pt x="277829" y="183693"/>
                  </a:lnTo>
                  <a:lnTo>
                    <a:pt x="312622" y="156001"/>
                  </a:lnTo>
                  <a:lnTo>
                    <a:pt x="348986" y="130288"/>
                  </a:lnTo>
                  <a:lnTo>
                    <a:pt x="386839" y="106636"/>
                  </a:lnTo>
                  <a:lnTo>
                    <a:pt x="426099" y="85127"/>
                  </a:lnTo>
                  <a:lnTo>
                    <a:pt x="466686" y="65842"/>
                  </a:lnTo>
                  <a:lnTo>
                    <a:pt x="508516" y="48864"/>
                  </a:lnTo>
                  <a:lnTo>
                    <a:pt x="551509" y="34274"/>
                  </a:lnTo>
                  <a:lnTo>
                    <a:pt x="595582" y="22153"/>
                  </a:lnTo>
                  <a:lnTo>
                    <a:pt x="640655" y="12583"/>
                  </a:lnTo>
                  <a:lnTo>
                    <a:pt x="686645" y="5647"/>
                  </a:lnTo>
                  <a:lnTo>
                    <a:pt x="733470" y="1425"/>
                  </a:lnTo>
                  <a:lnTo>
                    <a:pt x="781050" y="0"/>
                  </a:lnTo>
                  <a:lnTo>
                    <a:pt x="828629" y="1425"/>
                  </a:lnTo>
                  <a:lnTo>
                    <a:pt x="875454" y="5647"/>
                  </a:lnTo>
                  <a:lnTo>
                    <a:pt x="921444" y="12583"/>
                  </a:lnTo>
                  <a:lnTo>
                    <a:pt x="966517" y="22153"/>
                  </a:lnTo>
                  <a:lnTo>
                    <a:pt x="1010590" y="34274"/>
                  </a:lnTo>
                  <a:lnTo>
                    <a:pt x="1053583" y="48864"/>
                  </a:lnTo>
                  <a:lnTo>
                    <a:pt x="1095413" y="65842"/>
                  </a:lnTo>
                  <a:lnTo>
                    <a:pt x="1136000" y="85127"/>
                  </a:lnTo>
                  <a:lnTo>
                    <a:pt x="1175260" y="106636"/>
                  </a:lnTo>
                  <a:lnTo>
                    <a:pt x="1213113" y="130288"/>
                  </a:lnTo>
                  <a:lnTo>
                    <a:pt x="1249477" y="156001"/>
                  </a:lnTo>
                  <a:lnTo>
                    <a:pt x="1284270" y="183693"/>
                  </a:lnTo>
                  <a:lnTo>
                    <a:pt x="1317410" y="213283"/>
                  </a:lnTo>
                  <a:lnTo>
                    <a:pt x="1348816" y="244689"/>
                  </a:lnTo>
                  <a:lnTo>
                    <a:pt x="1378406" y="277829"/>
                  </a:lnTo>
                  <a:lnTo>
                    <a:pt x="1406098" y="312622"/>
                  </a:lnTo>
                  <a:lnTo>
                    <a:pt x="1431811" y="348986"/>
                  </a:lnTo>
                  <a:lnTo>
                    <a:pt x="1455463" y="386839"/>
                  </a:lnTo>
                  <a:lnTo>
                    <a:pt x="1476972" y="426099"/>
                  </a:lnTo>
                  <a:lnTo>
                    <a:pt x="1496257" y="466686"/>
                  </a:lnTo>
                  <a:lnTo>
                    <a:pt x="1513235" y="508516"/>
                  </a:lnTo>
                  <a:lnTo>
                    <a:pt x="1527825" y="551509"/>
                  </a:lnTo>
                  <a:lnTo>
                    <a:pt x="1539946" y="595582"/>
                  </a:lnTo>
                  <a:lnTo>
                    <a:pt x="1549516" y="640655"/>
                  </a:lnTo>
                  <a:lnTo>
                    <a:pt x="1556452" y="686645"/>
                  </a:lnTo>
                  <a:lnTo>
                    <a:pt x="1560674" y="733470"/>
                  </a:lnTo>
                  <a:lnTo>
                    <a:pt x="1562100" y="781050"/>
                  </a:lnTo>
                  <a:lnTo>
                    <a:pt x="1560674" y="828629"/>
                  </a:lnTo>
                  <a:lnTo>
                    <a:pt x="1556452" y="875454"/>
                  </a:lnTo>
                  <a:lnTo>
                    <a:pt x="1549516" y="921444"/>
                  </a:lnTo>
                  <a:lnTo>
                    <a:pt x="1539946" y="966517"/>
                  </a:lnTo>
                  <a:lnTo>
                    <a:pt x="1527825" y="1010590"/>
                  </a:lnTo>
                  <a:lnTo>
                    <a:pt x="1513235" y="1053583"/>
                  </a:lnTo>
                  <a:lnTo>
                    <a:pt x="1496257" y="1095413"/>
                  </a:lnTo>
                  <a:lnTo>
                    <a:pt x="1476972" y="1136000"/>
                  </a:lnTo>
                  <a:lnTo>
                    <a:pt x="1455463" y="1175260"/>
                  </a:lnTo>
                  <a:lnTo>
                    <a:pt x="1431811" y="1213113"/>
                  </a:lnTo>
                  <a:lnTo>
                    <a:pt x="1406098" y="1249477"/>
                  </a:lnTo>
                  <a:lnTo>
                    <a:pt x="1378406" y="1284270"/>
                  </a:lnTo>
                  <a:lnTo>
                    <a:pt x="1348816" y="1317410"/>
                  </a:lnTo>
                  <a:lnTo>
                    <a:pt x="1317410" y="1348816"/>
                  </a:lnTo>
                  <a:lnTo>
                    <a:pt x="1284270" y="1378406"/>
                  </a:lnTo>
                  <a:lnTo>
                    <a:pt x="1249477" y="1406098"/>
                  </a:lnTo>
                  <a:lnTo>
                    <a:pt x="1213113" y="1431811"/>
                  </a:lnTo>
                  <a:lnTo>
                    <a:pt x="1175260" y="1455463"/>
                  </a:lnTo>
                  <a:lnTo>
                    <a:pt x="1136000" y="1476972"/>
                  </a:lnTo>
                  <a:lnTo>
                    <a:pt x="1095413" y="1496257"/>
                  </a:lnTo>
                  <a:lnTo>
                    <a:pt x="1053583" y="1513235"/>
                  </a:lnTo>
                  <a:lnTo>
                    <a:pt x="1010590" y="1527825"/>
                  </a:lnTo>
                  <a:lnTo>
                    <a:pt x="966517" y="1539946"/>
                  </a:lnTo>
                  <a:lnTo>
                    <a:pt x="921444" y="1549516"/>
                  </a:lnTo>
                  <a:lnTo>
                    <a:pt x="875454" y="1556452"/>
                  </a:lnTo>
                  <a:lnTo>
                    <a:pt x="828629" y="1560674"/>
                  </a:lnTo>
                  <a:lnTo>
                    <a:pt x="781050" y="1562100"/>
                  </a:lnTo>
                  <a:close/>
                </a:path>
              </a:pathLst>
            </a:custGeom>
            <a:solidFill>
              <a:srgbClr val="DD5C38"/>
            </a:solidFill>
          </p:spPr>
          <p:txBody>
            <a:bodyPr wrap="square" lIns="0" tIns="0" rIns="0" bIns="0" rtlCol="0"/>
            <a:lstStyle/>
            <a:p>
              <a:endParaRPr/>
            </a:p>
          </p:txBody>
        </p:sp>
      </p:grpSp>
      <p:sp>
        <p:nvSpPr>
          <p:cNvPr id="7" name="object 7"/>
          <p:cNvSpPr txBox="1"/>
          <p:nvPr/>
        </p:nvSpPr>
        <p:spPr>
          <a:xfrm>
            <a:off x="1524175" y="3576681"/>
            <a:ext cx="1231900" cy="360680"/>
          </a:xfrm>
          <a:prstGeom prst="rect">
            <a:avLst/>
          </a:prstGeom>
        </p:spPr>
        <p:txBody>
          <a:bodyPr vert="horz" wrap="square" lIns="0" tIns="12700" rIns="0" bIns="0" rtlCol="0">
            <a:spAutoFit/>
          </a:bodyPr>
          <a:lstStyle/>
          <a:p>
            <a:pPr marL="12700">
              <a:lnSpc>
                <a:spcPct val="100000"/>
              </a:lnSpc>
              <a:spcBef>
                <a:spcPts val="100"/>
              </a:spcBef>
            </a:pPr>
            <a:r>
              <a:rPr sz="2200" b="1" spc="50" dirty="0">
                <a:solidFill>
                  <a:srgbClr val="FFFFFF"/>
                </a:solidFill>
                <a:latin typeface="Arial"/>
                <a:cs typeface="Arial"/>
              </a:rPr>
              <a:t>Contrôle</a:t>
            </a:r>
            <a:endParaRPr sz="2200">
              <a:latin typeface="Arial"/>
              <a:cs typeface="Arial"/>
            </a:endParaRPr>
          </a:p>
        </p:txBody>
      </p:sp>
      <p:grpSp>
        <p:nvGrpSpPr>
          <p:cNvPr id="8" name="object 8"/>
          <p:cNvGrpSpPr/>
          <p:nvPr/>
        </p:nvGrpSpPr>
        <p:grpSpPr>
          <a:xfrm>
            <a:off x="1725909" y="2665343"/>
            <a:ext cx="2236470" cy="3183255"/>
            <a:chOff x="1725909" y="2665343"/>
            <a:chExt cx="2236470" cy="3183255"/>
          </a:xfrm>
        </p:grpSpPr>
        <p:sp>
          <p:nvSpPr>
            <p:cNvPr id="9" name="object 9"/>
            <p:cNvSpPr/>
            <p:nvPr/>
          </p:nvSpPr>
          <p:spPr>
            <a:xfrm>
              <a:off x="1749722" y="2763635"/>
              <a:ext cx="661670" cy="119380"/>
            </a:xfrm>
            <a:custGeom>
              <a:avLst/>
              <a:gdLst/>
              <a:ahLst/>
              <a:cxnLst/>
              <a:rect l="l" t="t" r="r" b="b"/>
              <a:pathLst>
                <a:path w="661669" h="119380">
                  <a:moveTo>
                    <a:pt x="0" y="119253"/>
                  </a:moveTo>
                  <a:lnTo>
                    <a:pt x="661320" y="0"/>
                  </a:lnTo>
                </a:path>
              </a:pathLst>
            </a:custGeom>
            <a:ln w="47621">
              <a:solidFill>
                <a:srgbClr val="DD5C38"/>
              </a:solidFill>
            </a:ln>
          </p:spPr>
          <p:txBody>
            <a:bodyPr wrap="square" lIns="0" tIns="0" rIns="0" bIns="0" rtlCol="0"/>
            <a:lstStyle/>
            <a:p>
              <a:endParaRPr/>
            </a:p>
          </p:txBody>
        </p:sp>
        <p:sp>
          <p:nvSpPr>
            <p:cNvPr id="10" name="object 10"/>
            <p:cNvSpPr/>
            <p:nvPr/>
          </p:nvSpPr>
          <p:spPr>
            <a:xfrm>
              <a:off x="2397967" y="2665343"/>
              <a:ext cx="153749" cy="188156"/>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553227" y="4439350"/>
              <a:ext cx="1409065" cy="1409065"/>
            </a:xfrm>
            <a:custGeom>
              <a:avLst/>
              <a:gdLst/>
              <a:ahLst/>
              <a:cxnLst/>
              <a:rect l="l" t="t" r="r" b="b"/>
              <a:pathLst>
                <a:path w="1409064" h="1409064">
                  <a:moveTo>
                    <a:pt x="704519" y="1409037"/>
                  </a:moveTo>
                  <a:lnTo>
                    <a:pt x="656283" y="1407411"/>
                  </a:lnTo>
                  <a:lnTo>
                    <a:pt x="608920" y="1402605"/>
                  </a:lnTo>
                  <a:lnTo>
                    <a:pt x="562534" y="1394723"/>
                  </a:lnTo>
                  <a:lnTo>
                    <a:pt x="517230" y="1383870"/>
                  </a:lnTo>
                  <a:lnTo>
                    <a:pt x="473113" y="1370152"/>
                  </a:lnTo>
                  <a:lnTo>
                    <a:pt x="430288" y="1353672"/>
                  </a:lnTo>
                  <a:lnTo>
                    <a:pt x="388861" y="1334536"/>
                  </a:lnTo>
                  <a:lnTo>
                    <a:pt x="348935" y="1312849"/>
                  </a:lnTo>
                  <a:lnTo>
                    <a:pt x="310616" y="1288716"/>
                  </a:lnTo>
                  <a:lnTo>
                    <a:pt x="274008" y="1262241"/>
                  </a:lnTo>
                  <a:lnTo>
                    <a:pt x="239218" y="1233530"/>
                  </a:lnTo>
                  <a:lnTo>
                    <a:pt x="206349" y="1202688"/>
                  </a:lnTo>
                  <a:lnTo>
                    <a:pt x="175506" y="1169819"/>
                  </a:lnTo>
                  <a:lnTo>
                    <a:pt x="146795" y="1135028"/>
                  </a:lnTo>
                  <a:lnTo>
                    <a:pt x="120320" y="1098421"/>
                  </a:lnTo>
                  <a:lnTo>
                    <a:pt x="96187" y="1060102"/>
                  </a:lnTo>
                  <a:lnTo>
                    <a:pt x="74500" y="1020176"/>
                  </a:lnTo>
                  <a:lnTo>
                    <a:pt x="55364" y="978748"/>
                  </a:lnTo>
                  <a:lnTo>
                    <a:pt x="38884" y="935924"/>
                  </a:lnTo>
                  <a:lnTo>
                    <a:pt x="25166" y="891807"/>
                  </a:lnTo>
                  <a:lnTo>
                    <a:pt x="14313" y="846503"/>
                  </a:lnTo>
                  <a:lnTo>
                    <a:pt x="6431" y="800117"/>
                  </a:lnTo>
                  <a:lnTo>
                    <a:pt x="1625" y="752754"/>
                  </a:lnTo>
                  <a:lnTo>
                    <a:pt x="0" y="704518"/>
                  </a:lnTo>
                  <a:lnTo>
                    <a:pt x="1625" y="656282"/>
                  </a:lnTo>
                  <a:lnTo>
                    <a:pt x="6431" y="608919"/>
                  </a:lnTo>
                  <a:lnTo>
                    <a:pt x="14313" y="562533"/>
                  </a:lnTo>
                  <a:lnTo>
                    <a:pt x="25166" y="517229"/>
                  </a:lnTo>
                  <a:lnTo>
                    <a:pt x="38884" y="473113"/>
                  </a:lnTo>
                  <a:lnTo>
                    <a:pt x="55364" y="430288"/>
                  </a:lnTo>
                  <a:lnTo>
                    <a:pt x="74500" y="388860"/>
                  </a:lnTo>
                  <a:lnTo>
                    <a:pt x="96187" y="348934"/>
                  </a:lnTo>
                  <a:lnTo>
                    <a:pt x="120320" y="310615"/>
                  </a:lnTo>
                  <a:lnTo>
                    <a:pt x="146795" y="274008"/>
                  </a:lnTo>
                  <a:lnTo>
                    <a:pt x="175506" y="239217"/>
                  </a:lnTo>
                  <a:lnTo>
                    <a:pt x="206349" y="206348"/>
                  </a:lnTo>
                  <a:lnTo>
                    <a:pt x="239218" y="175506"/>
                  </a:lnTo>
                  <a:lnTo>
                    <a:pt x="274008" y="146795"/>
                  </a:lnTo>
                  <a:lnTo>
                    <a:pt x="310616" y="120320"/>
                  </a:lnTo>
                  <a:lnTo>
                    <a:pt x="348935" y="96187"/>
                  </a:lnTo>
                  <a:lnTo>
                    <a:pt x="388861" y="74500"/>
                  </a:lnTo>
                  <a:lnTo>
                    <a:pt x="430288" y="55364"/>
                  </a:lnTo>
                  <a:lnTo>
                    <a:pt x="473113" y="38884"/>
                  </a:lnTo>
                  <a:lnTo>
                    <a:pt x="517230" y="25166"/>
                  </a:lnTo>
                  <a:lnTo>
                    <a:pt x="562534" y="14313"/>
                  </a:lnTo>
                  <a:lnTo>
                    <a:pt x="608920" y="6431"/>
                  </a:lnTo>
                  <a:lnTo>
                    <a:pt x="656283" y="1625"/>
                  </a:lnTo>
                  <a:lnTo>
                    <a:pt x="704519" y="0"/>
                  </a:lnTo>
                  <a:lnTo>
                    <a:pt x="752754" y="1625"/>
                  </a:lnTo>
                  <a:lnTo>
                    <a:pt x="800118" y="6431"/>
                  </a:lnTo>
                  <a:lnTo>
                    <a:pt x="846504" y="14313"/>
                  </a:lnTo>
                  <a:lnTo>
                    <a:pt x="891808" y="25166"/>
                  </a:lnTo>
                  <a:lnTo>
                    <a:pt x="935925" y="38884"/>
                  </a:lnTo>
                  <a:lnTo>
                    <a:pt x="978749" y="55364"/>
                  </a:lnTo>
                  <a:lnTo>
                    <a:pt x="1020177" y="74500"/>
                  </a:lnTo>
                  <a:lnTo>
                    <a:pt x="1060103" y="96187"/>
                  </a:lnTo>
                  <a:lnTo>
                    <a:pt x="1098422" y="120320"/>
                  </a:lnTo>
                  <a:lnTo>
                    <a:pt x="1135029" y="146795"/>
                  </a:lnTo>
                  <a:lnTo>
                    <a:pt x="1169820" y="175506"/>
                  </a:lnTo>
                  <a:lnTo>
                    <a:pt x="1202689" y="206348"/>
                  </a:lnTo>
                  <a:lnTo>
                    <a:pt x="1233531" y="239217"/>
                  </a:lnTo>
                  <a:lnTo>
                    <a:pt x="1262243" y="274008"/>
                  </a:lnTo>
                  <a:lnTo>
                    <a:pt x="1288717" y="310615"/>
                  </a:lnTo>
                  <a:lnTo>
                    <a:pt x="1312850" y="348934"/>
                  </a:lnTo>
                  <a:lnTo>
                    <a:pt x="1334538" y="388860"/>
                  </a:lnTo>
                  <a:lnTo>
                    <a:pt x="1353673" y="430288"/>
                  </a:lnTo>
                  <a:lnTo>
                    <a:pt x="1370153" y="473113"/>
                  </a:lnTo>
                  <a:lnTo>
                    <a:pt x="1383872" y="517229"/>
                  </a:lnTo>
                  <a:lnTo>
                    <a:pt x="1394725" y="562533"/>
                  </a:lnTo>
                  <a:lnTo>
                    <a:pt x="1402607" y="608919"/>
                  </a:lnTo>
                  <a:lnTo>
                    <a:pt x="1407413" y="656282"/>
                  </a:lnTo>
                  <a:lnTo>
                    <a:pt x="1409038" y="704518"/>
                  </a:lnTo>
                  <a:lnTo>
                    <a:pt x="1407413" y="752754"/>
                  </a:lnTo>
                  <a:lnTo>
                    <a:pt x="1402607" y="800117"/>
                  </a:lnTo>
                  <a:lnTo>
                    <a:pt x="1394725" y="846503"/>
                  </a:lnTo>
                  <a:lnTo>
                    <a:pt x="1383872" y="891807"/>
                  </a:lnTo>
                  <a:lnTo>
                    <a:pt x="1370153" y="935924"/>
                  </a:lnTo>
                  <a:lnTo>
                    <a:pt x="1353673" y="978748"/>
                  </a:lnTo>
                  <a:lnTo>
                    <a:pt x="1334538" y="1020176"/>
                  </a:lnTo>
                  <a:lnTo>
                    <a:pt x="1312850" y="1060102"/>
                  </a:lnTo>
                  <a:lnTo>
                    <a:pt x="1288717" y="1098421"/>
                  </a:lnTo>
                  <a:lnTo>
                    <a:pt x="1262243" y="1135028"/>
                  </a:lnTo>
                  <a:lnTo>
                    <a:pt x="1233531" y="1169819"/>
                  </a:lnTo>
                  <a:lnTo>
                    <a:pt x="1202689" y="1202688"/>
                  </a:lnTo>
                  <a:lnTo>
                    <a:pt x="1169820" y="1233530"/>
                  </a:lnTo>
                  <a:lnTo>
                    <a:pt x="1135029" y="1262241"/>
                  </a:lnTo>
                  <a:lnTo>
                    <a:pt x="1098422" y="1288716"/>
                  </a:lnTo>
                  <a:lnTo>
                    <a:pt x="1060103" y="1312849"/>
                  </a:lnTo>
                  <a:lnTo>
                    <a:pt x="1020177" y="1334536"/>
                  </a:lnTo>
                  <a:lnTo>
                    <a:pt x="978749" y="1353672"/>
                  </a:lnTo>
                  <a:lnTo>
                    <a:pt x="935925" y="1370152"/>
                  </a:lnTo>
                  <a:lnTo>
                    <a:pt x="891808" y="1383870"/>
                  </a:lnTo>
                  <a:lnTo>
                    <a:pt x="846504" y="1394723"/>
                  </a:lnTo>
                  <a:lnTo>
                    <a:pt x="800118" y="1402605"/>
                  </a:lnTo>
                  <a:lnTo>
                    <a:pt x="752754" y="1407411"/>
                  </a:lnTo>
                  <a:lnTo>
                    <a:pt x="704519" y="1409037"/>
                  </a:lnTo>
                  <a:close/>
                </a:path>
              </a:pathLst>
            </a:custGeom>
            <a:solidFill>
              <a:srgbClr val="FF904D"/>
            </a:solidFill>
          </p:spPr>
          <p:txBody>
            <a:bodyPr wrap="square" lIns="0" tIns="0" rIns="0" bIns="0" rtlCol="0"/>
            <a:lstStyle/>
            <a:p>
              <a:endParaRPr/>
            </a:p>
          </p:txBody>
        </p:sp>
      </p:grpSp>
      <p:sp>
        <p:nvSpPr>
          <p:cNvPr id="12" name="object 12"/>
          <p:cNvSpPr txBox="1"/>
          <p:nvPr/>
        </p:nvSpPr>
        <p:spPr>
          <a:xfrm>
            <a:off x="2606683" y="4821603"/>
            <a:ext cx="1303020" cy="589280"/>
          </a:xfrm>
          <a:prstGeom prst="rect">
            <a:avLst/>
          </a:prstGeom>
        </p:spPr>
        <p:txBody>
          <a:bodyPr vert="horz" wrap="square" lIns="0" tIns="11430" rIns="0" bIns="0" rtlCol="0">
            <a:spAutoFit/>
          </a:bodyPr>
          <a:lstStyle/>
          <a:p>
            <a:pPr marL="337820" marR="5080" indent="-325755">
              <a:lnSpc>
                <a:spcPct val="119300"/>
              </a:lnSpc>
              <a:spcBef>
                <a:spcPts val="90"/>
              </a:spcBef>
            </a:pPr>
            <a:r>
              <a:rPr sz="1550" b="1" spc="-80" dirty="0">
                <a:solidFill>
                  <a:srgbClr val="FFFFFF"/>
                </a:solidFill>
                <a:latin typeface="Arial"/>
                <a:cs typeface="Arial"/>
              </a:rPr>
              <a:t>R</a:t>
            </a:r>
            <a:r>
              <a:rPr sz="1550" b="1" spc="70" dirty="0">
                <a:solidFill>
                  <a:srgbClr val="FFFFFF"/>
                </a:solidFill>
                <a:latin typeface="Arial"/>
                <a:cs typeface="Arial"/>
              </a:rPr>
              <a:t>é</a:t>
            </a:r>
            <a:r>
              <a:rPr sz="1550" b="1" spc="-50" dirty="0">
                <a:solidFill>
                  <a:srgbClr val="FFFFFF"/>
                </a:solidFill>
                <a:latin typeface="Arial"/>
                <a:cs typeface="Arial"/>
              </a:rPr>
              <a:t>c</a:t>
            </a:r>
            <a:r>
              <a:rPr sz="1550" b="1" spc="30" dirty="0">
                <a:solidFill>
                  <a:srgbClr val="FFFFFF"/>
                </a:solidFill>
                <a:latin typeface="Arial"/>
                <a:cs typeface="Arial"/>
              </a:rPr>
              <a:t>o</a:t>
            </a:r>
            <a:r>
              <a:rPr sz="1550" b="1" spc="175" dirty="0">
                <a:solidFill>
                  <a:srgbClr val="FFFFFF"/>
                </a:solidFill>
                <a:latin typeface="Arial"/>
                <a:cs typeface="Arial"/>
              </a:rPr>
              <a:t>m</a:t>
            </a:r>
            <a:r>
              <a:rPr sz="1550" b="1" spc="50" dirty="0">
                <a:solidFill>
                  <a:srgbClr val="FFFFFF"/>
                </a:solidFill>
                <a:latin typeface="Arial"/>
                <a:cs typeface="Arial"/>
              </a:rPr>
              <a:t>p</a:t>
            </a:r>
            <a:r>
              <a:rPr sz="1550" b="1" spc="70" dirty="0">
                <a:solidFill>
                  <a:srgbClr val="FFFFFF"/>
                </a:solidFill>
                <a:latin typeface="Arial"/>
                <a:cs typeface="Arial"/>
              </a:rPr>
              <a:t>e</a:t>
            </a:r>
            <a:r>
              <a:rPr sz="1550" b="1" spc="90" dirty="0">
                <a:solidFill>
                  <a:srgbClr val="FFFFFF"/>
                </a:solidFill>
                <a:latin typeface="Arial"/>
                <a:cs typeface="Arial"/>
              </a:rPr>
              <a:t>n</a:t>
            </a:r>
            <a:r>
              <a:rPr sz="1550" b="1" spc="-80" dirty="0">
                <a:solidFill>
                  <a:srgbClr val="FFFFFF"/>
                </a:solidFill>
                <a:latin typeface="Arial"/>
                <a:cs typeface="Arial"/>
              </a:rPr>
              <a:t>s</a:t>
            </a:r>
            <a:r>
              <a:rPr sz="1550" b="1" spc="50" dirty="0">
                <a:solidFill>
                  <a:srgbClr val="FFFFFF"/>
                </a:solidFill>
                <a:latin typeface="Arial"/>
                <a:cs typeface="Arial"/>
              </a:rPr>
              <a:t>e  </a:t>
            </a:r>
            <a:r>
              <a:rPr sz="1550" b="1" spc="45" dirty="0">
                <a:solidFill>
                  <a:srgbClr val="FFFFFF"/>
                </a:solidFill>
                <a:latin typeface="Arial"/>
                <a:cs typeface="Arial"/>
              </a:rPr>
              <a:t>plaisir</a:t>
            </a:r>
            <a:endParaRPr sz="1550">
              <a:latin typeface="Arial"/>
              <a:cs typeface="Arial"/>
            </a:endParaRPr>
          </a:p>
        </p:txBody>
      </p:sp>
      <p:grpSp>
        <p:nvGrpSpPr>
          <p:cNvPr id="13" name="object 13"/>
          <p:cNvGrpSpPr/>
          <p:nvPr/>
        </p:nvGrpSpPr>
        <p:grpSpPr>
          <a:xfrm>
            <a:off x="1905268" y="4653686"/>
            <a:ext cx="3567429" cy="1725930"/>
            <a:chOff x="1905268" y="4653686"/>
            <a:chExt cx="3567429" cy="1725930"/>
          </a:xfrm>
        </p:grpSpPr>
        <p:sp>
          <p:nvSpPr>
            <p:cNvPr id="14" name="object 14"/>
            <p:cNvSpPr/>
            <p:nvPr/>
          </p:nvSpPr>
          <p:spPr>
            <a:xfrm>
              <a:off x="1929081" y="5936831"/>
              <a:ext cx="861694" cy="419100"/>
            </a:xfrm>
            <a:custGeom>
              <a:avLst/>
              <a:gdLst/>
              <a:ahLst/>
              <a:cxnLst/>
              <a:rect l="l" t="t" r="r" b="b"/>
              <a:pathLst>
                <a:path w="861694" h="419100">
                  <a:moveTo>
                    <a:pt x="0" y="418870"/>
                  </a:moveTo>
                  <a:lnTo>
                    <a:pt x="861466" y="0"/>
                  </a:lnTo>
                </a:path>
              </a:pathLst>
            </a:custGeom>
            <a:ln w="47597">
              <a:solidFill>
                <a:srgbClr val="FF904D"/>
              </a:solidFill>
            </a:ln>
          </p:spPr>
          <p:txBody>
            <a:bodyPr wrap="square" lIns="0" tIns="0" rIns="0" bIns="0" rtlCol="0"/>
            <a:lstStyle/>
            <a:p>
              <a:endParaRPr/>
            </a:p>
          </p:txBody>
        </p:sp>
        <p:sp>
          <p:nvSpPr>
            <p:cNvPr id="15" name="object 15"/>
            <p:cNvSpPr/>
            <p:nvPr/>
          </p:nvSpPr>
          <p:spPr>
            <a:xfrm>
              <a:off x="2756897" y="5838429"/>
              <a:ext cx="164163" cy="176016"/>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4102394" y="4653686"/>
              <a:ext cx="1370330" cy="1303020"/>
            </a:xfrm>
            <a:custGeom>
              <a:avLst/>
              <a:gdLst/>
              <a:ahLst/>
              <a:cxnLst/>
              <a:rect l="l" t="t" r="r" b="b"/>
              <a:pathLst>
                <a:path w="1370329" h="1303020">
                  <a:moveTo>
                    <a:pt x="684904" y="1302989"/>
                  </a:moveTo>
                  <a:lnTo>
                    <a:pt x="635991" y="1301353"/>
                  </a:lnTo>
                  <a:lnTo>
                    <a:pt x="588006" y="1296519"/>
                  </a:lnTo>
                  <a:lnTo>
                    <a:pt x="541066" y="1288598"/>
                  </a:lnTo>
                  <a:lnTo>
                    <a:pt x="495285" y="1277698"/>
                  </a:lnTo>
                  <a:lnTo>
                    <a:pt x="450780" y="1263932"/>
                  </a:lnTo>
                  <a:lnTo>
                    <a:pt x="407667" y="1247408"/>
                  </a:lnTo>
                  <a:lnTo>
                    <a:pt x="366062" y="1228237"/>
                  </a:lnTo>
                  <a:lnTo>
                    <a:pt x="326080" y="1206530"/>
                  </a:lnTo>
                  <a:lnTo>
                    <a:pt x="287838" y="1182396"/>
                  </a:lnTo>
                  <a:lnTo>
                    <a:pt x="251451" y="1155947"/>
                  </a:lnTo>
                  <a:lnTo>
                    <a:pt x="217036" y="1127291"/>
                  </a:lnTo>
                  <a:lnTo>
                    <a:pt x="184708" y="1096540"/>
                  </a:lnTo>
                  <a:lnTo>
                    <a:pt x="154583" y="1063803"/>
                  </a:lnTo>
                  <a:lnTo>
                    <a:pt x="126776" y="1029191"/>
                  </a:lnTo>
                  <a:lnTo>
                    <a:pt x="101405" y="992815"/>
                  </a:lnTo>
                  <a:lnTo>
                    <a:pt x="78585" y="954783"/>
                  </a:lnTo>
                  <a:lnTo>
                    <a:pt x="58431" y="915208"/>
                  </a:lnTo>
                  <a:lnTo>
                    <a:pt x="41060" y="874198"/>
                  </a:lnTo>
                  <a:lnTo>
                    <a:pt x="26587" y="831864"/>
                  </a:lnTo>
                  <a:lnTo>
                    <a:pt x="15129" y="788316"/>
                  </a:lnTo>
                  <a:lnTo>
                    <a:pt x="6801" y="743665"/>
                  </a:lnTo>
                  <a:lnTo>
                    <a:pt x="1719" y="698021"/>
                  </a:lnTo>
                  <a:lnTo>
                    <a:pt x="0" y="651494"/>
                  </a:lnTo>
                  <a:lnTo>
                    <a:pt x="1719" y="604967"/>
                  </a:lnTo>
                  <a:lnTo>
                    <a:pt x="6801" y="559323"/>
                  </a:lnTo>
                  <a:lnTo>
                    <a:pt x="15129" y="514672"/>
                  </a:lnTo>
                  <a:lnTo>
                    <a:pt x="26587" y="471125"/>
                  </a:lnTo>
                  <a:lnTo>
                    <a:pt x="41060" y="428791"/>
                  </a:lnTo>
                  <a:lnTo>
                    <a:pt x="58431" y="387781"/>
                  </a:lnTo>
                  <a:lnTo>
                    <a:pt x="78585" y="348205"/>
                  </a:lnTo>
                  <a:lnTo>
                    <a:pt x="101405" y="310174"/>
                  </a:lnTo>
                  <a:lnTo>
                    <a:pt x="126776" y="273797"/>
                  </a:lnTo>
                  <a:lnTo>
                    <a:pt x="154583" y="239185"/>
                  </a:lnTo>
                  <a:lnTo>
                    <a:pt x="184708" y="206449"/>
                  </a:lnTo>
                  <a:lnTo>
                    <a:pt x="217036" y="175698"/>
                  </a:lnTo>
                  <a:lnTo>
                    <a:pt x="251451" y="147042"/>
                  </a:lnTo>
                  <a:lnTo>
                    <a:pt x="287838" y="120592"/>
                  </a:lnTo>
                  <a:lnTo>
                    <a:pt x="326080" y="96459"/>
                  </a:lnTo>
                  <a:lnTo>
                    <a:pt x="366062" y="74751"/>
                  </a:lnTo>
                  <a:lnTo>
                    <a:pt x="407667" y="55581"/>
                  </a:lnTo>
                  <a:lnTo>
                    <a:pt x="450780" y="39057"/>
                  </a:lnTo>
                  <a:lnTo>
                    <a:pt x="495285" y="25290"/>
                  </a:lnTo>
                  <a:lnTo>
                    <a:pt x="541066" y="14391"/>
                  </a:lnTo>
                  <a:lnTo>
                    <a:pt x="588006" y="6469"/>
                  </a:lnTo>
                  <a:lnTo>
                    <a:pt x="635991" y="1635"/>
                  </a:lnTo>
                  <a:lnTo>
                    <a:pt x="684904" y="0"/>
                  </a:lnTo>
                  <a:lnTo>
                    <a:pt x="733817" y="1635"/>
                  </a:lnTo>
                  <a:lnTo>
                    <a:pt x="781802" y="6469"/>
                  </a:lnTo>
                  <a:lnTo>
                    <a:pt x="828743" y="14391"/>
                  </a:lnTo>
                  <a:lnTo>
                    <a:pt x="874523" y="25290"/>
                  </a:lnTo>
                  <a:lnTo>
                    <a:pt x="919028" y="39057"/>
                  </a:lnTo>
                  <a:lnTo>
                    <a:pt x="962141" y="55581"/>
                  </a:lnTo>
                  <a:lnTo>
                    <a:pt x="1003746" y="74751"/>
                  </a:lnTo>
                  <a:lnTo>
                    <a:pt x="1043728" y="96459"/>
                  </a:lnTo>
                  <a:lnTo>
                    <a:pt x="1081970" y="120592"/>
                  </a:lnTo>
                  <a:lnTo>
                    <a:pt x="1118357" y="147042"/>
                  </a:lnTo>
                  <a:lnTo>
                    <a:pt x="1152772" y="175698"/>
                  </a:lnTo>
                  <a:lnTo>
                    <a:pt x="1185101" y="206449"/>
                  </a:lnTo>
                  <a:lnTo>
                    <a:pt x="1215226" y="239185"/>
                  </a:lnTo>
                  <a:lnTo>
                    <a:pt x="1243032" y="273797"/>
                  </a:lnTo>
                  <a:lnTo>
                    <a:pt x="1268403" y="310174"/>
                  </a:lnTo>
                  <a:lnTo>
                    <a:pt x="1291224" y="348205"/>
                  </a:lnTo>
                  <a:lnTo>
                    <a:pt x="1311377" y="387781"/>
                  </a:lnTo>
                  <a:lnTo>
                    <a:pt x="1328748" y="428791"/>
                  </a:lnTo>
                  <a:lnTo>
                    <a:pt x="1343221" y="471125"/>
                  </a:lnTo>
                  <a:lnTo>
                    <a:pt x="1354679" y="514672"/>
                  </a:lnTo>
                  <a:lnTo>
                    <a:pt x="1363007" y="559323"/>
                  </a:lnTo>
                  <a:lnTo>
                    <a:pt x="1368089" y="604967"/>
                  </a:lnTo>
                  <a:lnTo>
                    <a:pt x="1369809" y="651494"/>
                  </a:lnTo>
                  <a:lnTo>
                    <a:pt x="1368089" y="698021"/>
                  </a:lnTo>
                  <a:lnTo>
                    <a:pt x="1363007" y="743665"/>
                  </a:lnTo>
                  <a:lnTo>
                    <a:pt x="1354679" y="788316"/>
                  </a:lnTo>
                  <a:lnTo>
                    <a:pt x="1343221" y="831864"/>
                  </a:lnTo>
                  <a:lnTo>
                    <a:pt x="1328748" y="874198"/>
                  </a:lnTo>
                  <a:lnTo>
                    <a:pt x="1311377" y="915208"/>
                  </a:lnTo>
                  <a:lnTo>
                    <a:pt x="1291224" y="954783"/>
                  </a:lnTo>
                  <a:lnTo>
                    <a:pt x="1268403" y="992815"/>
                  </a:lnTo>
                  <a:lnTo>
                    <a:pt x="1243032" y="1029191"/>
                  </a:lnTo>
                  <a:lnTo>
                    <a:pt x="1215226" y="1063803"/>
                  </a:lnTo>
                  <a:lnTo>
                    <a:pt x="1185101" y="1096540"/>
                  </a:lnTo>
                  <a:lnTo>
                    <a:pt x="1152772" y="1127291"/>
                  </a:lnTo>
                  <a:lnTo>
                    <a:pt x="1118357" y="1155947"/>
                  </a:lnTo>
                  <a:lnTo>
                    <a:pt x="1081970" y="1182396"/>
                  </a:lnTo>
                  <a:lnTo>
                    <a:pt x="1043728" y="1206530"/>
                  </a:lnTo>
                  <a:lnTo>
                    <a:pt x="1003746" y="1228237"/>
                  </a:lnTo>
                  <a:lnTo>
                    <a:pt x="962141" y="1247408"/>
                  </a:lnTo>
                  <a:lnTo>
                    <a:pt x="919028" y="1263932"/>
                  </a:lnTo>
                  <a:lnTo>
                    <a:pt x="874523" y="1277698"/>
                  </a:lnTo>
                  <a:lnTo>
                    <a:pt x="828743" y="1288598"/>
                  </a:lnTo>
                  <a:lnTo>
                    <a:pt x="781802" y="1296519"/>
                  </a:lnTo>
                  <a:lnTo>
                    <a:pt x="733817" y="1301353"/>
                  </a:lnTo>
                  <a:lnTo>
                    <a:pt x="684904" y="1302989"/>
                  </a:lnTo>
                  <a:close/>
                </a:path>
              </a:pathLst>
            </a:custGeom>
            <a:solidFill>
              <a:srgbClr val="00C2CB"/>
            </a:solidFill>
          </p:spPr>
          <p:txBody>
            <a:bodyPr wrap="square" lIns="0" tIns="0" rIns="0" bIns="0" rtlCol="0"/>
            <a:lstStyle/>
            <a:p>
              <a:endParaRPr/>
            </a:p>
          </p:txBody>
        </p:sp>
      </p:grpSp>
      <p:sp>
        <p:nvSpPr>
          <p:cNvPr id="17" name="object 17"/>
          <p:cNvSpPr txBox="1"/>
          <p:nvPr/>
        </p:nvSpPr>
        <p:spPr>
          <a:xfrm>
            <a:off x="4112011" y="5172228"/>
            <a:ext cx="1352550" cy="252729"/>
          </a:xfrm>
          <a:prstGeom prst="rect">
            <a:avLst/>
          </a:prstGeom>
        </p:spPr>
        <p:txBody>
          <a:bodyPr vert="horz" wrap="square" lIns="0" tIns="11430" rIns="0" bIns="0" rtlCol="0">
            <a:spAutoFit/>
          </a:bodyPr>
          <a:lstStyle/>
          <a:p>
            <a:pPr marL="12700">
              <a:lnSpc>
                <a:spcPct val="100000"/>
              </a:lnSpc>
              <a:spcBef>
                <a:spcPts val="90"/>
              </a:spcBef>
            </a:pPr>
            <a:r>
              <a:rPr sz="1500" b="1" spc="50" dirty="0">
                <a:solidFill>
                  <a:srgbClr val="FFFFFF"/>
                </a:solidFill>
                <a:latin typeface="Arial"/>
                <a:cs typeface="Arial"/>
              </a:rPr>
              <a:t>Mémorisation</a:t>
            </a:r>
            <a:endParaRPr sz="1500">
              <a:latin typeface="Arial"/>
              <a:cs typeface="Arial"/>
            </a:endParaRPr>
          </a:p>
        </p:txBody>
      </p:sp>
      <p:grpSp>
        <p:nvGrpSpPr>
          <p:cNvPr id="18" name="object 18"/>
          <p:cNvGrpSpPr/>
          <p:nvPr/>
        </p:nvGrpSpPr>
        <p:grpSpPr>
          <a:xfrm>
            <a:off x="4329135" y="3392027"/>
            <a:ext cx="3464560" cy="2613660"/>
            <a:chOff x="4329135" y="3392027"/>
            <a:chExt cx="3464560" cy="2613660"/>
          </a:xfrm>
        </p:grpSpPr>
        <p:sp>
          <p:nvSpPr>
            <p:cNvPr id="19" name="object 19"/>
            <p:cNvSpPr/>
            <p:nvPr/>
          </p:nvSpPr>
          <p:spPr>
            <a:xfrm>
              <a:off x="5375860" y="4637039"/>
              <a:ext cx="2393950" cy="1270635"/>
            </a:xfrm>
            <a:custGeom>
              <a:avLst/>
              <a:gdLst/>
              <a:ahLst/>
              <a:cxnLst/>
              <a:rect l="l" t="t" r="r" b="b"/>
              <a:pathLst>
                <a:path w="2393950" h="1270635">
                  <a:moveTo>
                    <a:pt x="2393879" y="0"/>
                  </a:moveTo>
                  <a:lnTo>
                    <a:pt x="0" y="1270606"/>
                  </a:lnTo>
                </a:path>
              </a:pathLst>
            </a:custGeom>
            <a:ln w="47613">
              <a:solidFill>
                <a:srgbClr val="37B5FF"/>
              </a:solidFill>
            </a:ln>
          </p:spPr>
          <p:txBody>
            <a:bodyPr wrap="square" lIns="0" tIns="0" rIns="0" bIns="0" rtlCol="0"/>
            <a:lstStyle/>
            <a:p>
              <a:endParaRPr/>
            </a:p>
          </p:txBody>
        </p:sp>
        <p:sp>
          <p:nvSpPr>
            <p:cNvPr id="20" name="object 20"/>
            <p:cNvSpPr/>
            <p:nvPr/>
          </p:nvSpPr>
          <p:spPr>
            <a:xfrm>
              <a:off x="5246999" y="5831887"/>
              <a:ext cx="165116" cy="173787"/>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4329135" y="3392027"/>
              <a:ext cx="918844" cy="837565"/>
            </a:xfrm>
            <a:custGeom>
              <a:avLst/>
              <a:gdLst/>
              <a:ahLst/>
              <a:cxnLst/>
              <a:rect l="l" t="t" r="r" b="b"/>
              <a:pathLst>
                <a:path w="918845" h="837564">
                  <a:moveTo>
                    <a:pt x="459386" y="837105"/>
                  </a:moveTo>
                  <a:lnTo>
                    <a:pt x="409331" y="834649"/>
                  </a:lnTo>
                  <a:lnTo>
                    <a:pt x="360837" y="827451"/>
                  </a:lnTo>
                  <a:lnTo>
                    <a:pt x="314185" y="815767"/>
                  </a:lnTo>
                  <a:lnTo>
                    <a:pt x="269654" y="799852"/>
                  </a:lnTo>
                  <a:lnTo>
                    <a:pt x="227525" y="779960"/>
                  </a:lnTo>
                  <a:lnTo>
                    <a:pt x="188079" y="756349"/>
                  </a:lnTo>
                  <a:lnTo>
                    <a:pt x="151595" y="729272"/>
                  </a:lnTo>
                  <a:lnTo>
                    <a:pt x="118353" y="698985"/>
                  </a:lnTo>
                  <a:lnTo>
                    <a:pt x="88635" y="665744"/>
                  </a:lnTo>
                  <a:lnTo>
                    <a:pt x="62719" y="629804"/>
                  </a:lnTo>
                  <a:lnTo>
                    <a:pt x="40888" y="591420"/>
                  </a:lnTo>
                  <a:lnTo>
                    <a:pt x="23419" y="550847"/>
                  </a:lnTo>
                  <a:lnTo>
                    <a:pt x="10595" y="508342"/>
                  </a:lnTo>
                  <a:lnTo>
                    <a:pt x="2695" y="464158"/>
                  </a:lnTo>
                  <a:lnTo>
                    <a:pt x="0" y="418552"/>
                  </a:lnTo>
                  <a:lnTo>
                    <a:pt x="2695" y="372946"/>
                  </a:lnTo>
                  <a:lnTo>
                    <a:pt x="10595" y="328763"/>
                  </a:lnTo>
                  <a:lnTo>
                    <a:pt x="23419" y="286257"/>
                  </a:lnTo>
                  <a:lnTo>
                    <a:pt x="40888" y="245685"/>
                  </a:lnTo>
                  <a:lnTo>
                    <a:pt x="62719" y="207301"/>
                  </a:lnTo>
                  <a:lnTo>
                    <a:pt x="88635" y="171361"/>
                  </a:lnTo>
                  <a:lnTo>
                    <a:pt x="118353" y="138120"/>
                  </a:lnTo>
                  <a:lnTo>
                    <a:pt x="151595" y="107833"/>
                  </a:lnTo>
                  <a:lnTo>
                    <a:pt x="188079" y="80756"/>
                  </a:lnTo>
                  <a:lnTo>
                    <a:pt x="227525" y="57144"/>
                  </a:lnTo>
                  <a:lnTo>
                    <a:pt x="269654" y="37253"/>
                  </a:lnTo>
                  <a:lnTo>
                    <a:pt x="314185" y="21338"/>
                  </a:lnTo>
                  <a:lnTo>
                    <a:pt x="360837" y="9653"/>
                  </a:lnTo>
                  <a:lnTo>
                    <a:pt x="409331" y="2456"/>
                  </a:lnTo>
                  <a:lnTo>
                    <a:pt x="459386" y="0"/>
                  </a:lnTo>
                  <a:lnTo>
                    <a:pt x="509442" y="2456"/>
                  </a:lnTo>
                  <a:lnTo>
                    <a:pt x="557936" y="9653"/>
                  </a:lnTo>
                  <a:lnTo>
                    <a:pt x="604588" y="21338"/>
                  </a:lnTo>
                  <a:lnTo>
                    <a:pt x="649119" y="37253"/>
                  </a:lnTo>
                  <a:lnTo>
                    <a:pt x="691248" y="57144"/>
                  </a:lnTo>
                  <a:lnTo>
                    <a:pt x="730694" y="80756"/>
                  </a:lnTo>
                  <a:lnTo>
                    <a:pt x="767178" y="107833"/>
                  </a:lnTo>
                  <a:lnTo>
                    <a:pt x="800420" y="138120"/>
                  </a:lnTo>
                  <a:lnTo>
                    <a:pt x="830138" y="171361"/>
                  </a:lnTo>
                  <a:lnTo>
                    <a:pt x="856054" y="207301"/>
                  </a:lnTo>
                  <a:lnTo>
                    <a:pt x="877885" y="245685"/>
                  </a:lnTo>
                  <a:lnTo>
                    <a:pt x="895353" y="286257"/>
                  </a:lnTo>
                  <a:lnTo>
                    <a:pt x="908178" y="328763"/>
                  </a:lnTo>
                  <a:lnTo>
                    <a:pt x="916078" y="372946"/>
                  </a:lnTo>
                  <a:lnTo>
                    <a:pt x="918773" y="418552"/>
                  </a:lnTo>
                  <a:lnTo>
                    <a:pt x="916078" y="464158"/>
                  </a:lnTo>
                  <a:lnTo>
                    <a:pt x="908178" y="508342"/>
                  </a:lnTo>
                  <a:lnTo>
                    <a:pt x="895353" y="550847"/>
                  </a:lnTo>
                  <a:lnTo>
                    <a:pt x="877885" y="591420"/>
                  </a:lnTo>
                  <a:lnTo>
                    <a:pt x="856054" y="629804"/>
                  </a:lnTo>
                  <a:lnTo>
                    <a:pt x="830138" y="665744"/>
                  </a:lnTo>
                  <a:lnTo>
                    <a:pt x="800420" y="698985"/>
                  </a:lnTo>
                  <a:lnTo>
                    <a:pt x="767178" y="729272"/>
                  </a:lnTo>
                  <a:lnTo>
                    <a:pt x="730694" y="756349"/>
                  </a:lnTo>
                  <a:lnTo>
                    <a:pt x="691248" y="779960"/>
                  </a:lnTo>
                  <a:lnTo>
                    <a:pt x="649119" y="799852"/>
                  </a:lnTo>
                  <a:lnTo>
                    <a:pt x="604588" y="815767"/>
                  </a:lnTo>
                  <a:lnTo>
                    <a:pt x="557936" y="827451"/>
                  </a:lnTo>
                  <a:lnTo>
                    <a:pt x="509442" y="834649"/>
                  </a:lnTo>
                  <a:lnTo>
                    <a:pt x="459386" y="837105"/>
                  </a:lnTo>
                  <a:close/>
                </a:path>
              </a:pathLst>
            </a:custGeom>
            <a:solidFill>
              <a:srgbClr val="008037"/>
            </a:solidFill>
          </p:spPr>
          <p:txBody>
            <a:bodyPr wrap="square" lIns="0" tIns="0" rIns="0" bIns="0" rtlCol="0"/>
            <a:lstStyle/>
            <a:p>
              <a:endParaRPr/>
            </a:p>
          </p:txBody>
        </p:sp>
      </p:grpSp>
      <p:sp>
        <p:nvSpPr>
          <p:cNvPr id="22" name="object 22"/>
          <p:cNvSpPr txBox="1"/>
          <p:nvPr/>
        </p:nvSpPr>
        <p:spPr>
          <a:xfrm>
            <a:off x="4661534" y="3702222"/>
            <a:ext cx="253365" cy="205104"/>
          </a:xfrm>
          <a:prstGeom prst="rect">
            <a:avLst/>
          </a:prstGeom>
        </p:spPr>
        <p:txBody>
          <a:bodyPr vert="horz" wrap="square" lIns="0" tIns="15875" rIns="0" bIns="0" rtlCol="0">
            <a:spAutoFit/>
          </a:bodyPr>
          <a:lstStyle/>
          <a:p>
            <a:pPr marL="12700">
              <a:lnSpc>
                <a:spcPct val="100000"/>
              </a:lnSpc>
              <a:spcBef>
                <a:spcPts val="125"/>
              </a:spcBef>
            </a:pPr>
            <a:r>
              <a:rPr sz="1150" b="1" spc="-50" dirty="0">
                <a:solidFill>
                  <a:srgbClr val="FFFFFF"/>
                </a:solidFill>
                <a:latin typeface="Arial"/>
                <a:cs typeface="Arial"/>
              </a:rPr>
              <a:t>G</a:t>
            </a:r>
            <a:r>
              <a:rPr sz="1150" b="1" spc="40" dirty="0">
                <a:solidFill>
                  <a:srgbClr val="FFFFFF"/>
                </a:solidFill>
                <a:latin typeface="Arial"/>
                <a:cs typeface="Arial"/>
              </a:rPr>
              <a:t>O</a:t>
            </a:r>
            <a:endParaRPr sz="1150">
              <a:latin typeface="Arial"/>
              <a:cs typeface="Arial"/>
            </a:endParaRPr>
          </a:p>
        </p:txBody>
      </p:sp>
      <p:sp>
        <p:nvSpPr>
          <p:cNvPr id="23" name="object 23"/>
          <p:cNvSpPr/>
          <p:nvPr/>
        </p:nvSpPr>
        <p:spPr>
          <a:xfrm>
            <a:off x="5644560" y="4230075"/>
            <a:ext cx="1186815" cy="1186815"/>
          </a:xfrm>
          <a:custGeom>
            <a:avLst/>
            <a:gdLst/>
            <a:ahLst/>
            <a:cxnLst/>
            <a:rect l="l" t="t" r="r" b="b"/>
            <a:pathLst>
              <a:path w="1186815" h="1186814">
                <a:moveTo>
                  <a:pt x="593146" y="1186293"/>
                </a:moveTo>
                <a:lnTo>
                  <a:pt x="544499" y="1184327"/>
                </a:lnTo>
                <a:lnTo>
                  <a:pt x="496935" y="1178530"/>
                </a:lnTo>
                <a:lnTo>
                  <a:pt x="450606" y="1169055"/>
                </a:lnTo>
                <a:lnTo>
                  <a:pt x="405666" y="1156054"/>
                </a:lnTo>
                <a:lnTo>
                  <a:pt x="362267" y="1139681"/>
                </a:lnTo>
                <a:lnTo>
                  <a:pt x="320561" y="1120087"/>
                </a:lnTo>
                <a:lnTo>
                  <a:pt x="280702" y="1097426"/>
                </a:lnTo>
                <a:lnTo>
                  <a:pt x="242842" y="1071850"/>
                </a:lnTo>
                <a:lnTo>
                  <a:pt x="207133" y="1043512"/>
                </a:lnTo>
                <a:lnTo>
                  <a:pt x="173728" y="1012564"/>
                </a:lnTo>
                <a:lnTo>
                  <a:pt x="142781" y="979160"/>
                </a:lnTo>
                <a:lnTo>
                  <a:pt x="114443" y="943451"/>
                </a:lnTo>
                <a:lnTo>
                  <a:pt x="88867" y="905591"/>
                </a:lnTo>
                <a:lnTo>
                  <a:pt x="66206" y="865731"/>
                </a:lnTo>
                <a:lnTo>
                  <a:pt x="46612" y="824026"/>
                </a:lnTo>
                <a:lnTo>
                  <a:pt x="30239" y="780626"/>
                </a:lnTo>
                <a:lnTo>
                  <a:pt x="17238" y="735686"/>
                </a:lnTo>
                <a:lnTo>
                  <a:pt x="7763" y="689358"/>
                </a:lnTo>
                <a:lnTo>
                  <a:pt x="1966" y="641794"/>
                </a:lnTo>
                <a:lnTo>
                  <a:pt x="0" y="593146"/>
                </a:lnTo>
                <a:lnTo>
                  <a:pt x="1966" y="544499"/>
                </a:lnTo>
                <a:lnTo>
                  <a:pt x="7763" y="496935"/>
                </a:lnTo>
                <a:lnTo>
                  <a:pt x="17238" y="450606"/>
                </a:lnTo>
                <a:lnTo>
                  <a:pt x="30239" y="405666"/>
                </a:lnTo>
                <a:lnTo>
                  <a:pt x="46612" y="362267"/>
                </a:lnTo>
                <a:lnTo>
                  <a:pt x="66206" y="320561"/>
                </a:lnTo>
                <a:lnTo>
                  <a:pt x="88867" y="280702"/>
                </a:lnTo>
                <a:lnTo>
                  <a:pt x="114443" y="242842"/>
                </a:lnTo>
                <a:lnTo>
                  <a:pt x="142781" y="207133"/>
                </a:lnTo>
                <a:lnTo>
                  <a:pt x="173728" y="173728"/>
                </a:lnTo>
                <a:lnTo>
                  <a:pt x="207133" y="142781"/>
                </a:lnTo>
                <a:lnTo>
                  <a:pt x="242842" y="114443"/>
                </a:lnTo>
                <a:lnTo>
                  <a:pt x="280702" y="88867"/>
                </a:lnTo>
                <a:lnTo>
                  <a:pt x="320561" y="66206"/>
                </a:lnTo>
                <a:lnTo>
                  <a:pt x="362267" y="46612"/>
                </a:lnTo>
                <a:lnTo>
                  <a:pt x="405666" y="30239"/>
                </a:lnTo>
                <a:lnTo>
                  <a:pt x="450606" y="17238"/>
                </a:lnTo>
                <a:lnTo>
                  <a:pt x="496935" y="7763"/>
                </a:lnTo>
                <a:lnTo>
                  <a:pt x="544499" y="1966"/>
                </a:lnTo>
                <a:lnTo>
                  <a:pt x="593146" y="0"/>
                </a:lnTo>
                <a:lnTo>
                  <a:pt x="641794" y="1966"/>
                </a:lnTo>
                <a:lnTo>
                  <a:pt x="689358" y="7763"/>
                </a:lnTo>
                <a:lnTo>
                  <a:pt x="735686" y="17238"/>
                </a:lnTo>
                <a:lnTo>
                  <a:pt x="780626" y="30239"/>
                </a:lnTo>
                <a:lnTo>
                  <a:pt x="824026" y="46612"/>
                </a:lnTo>
                <a:lnTo>
                  <a:pt x="865731" y="66206"/>
                </a:lnTo>
                <a:lnTo>
                  <a:pt x="905591" y="88867"/>
                </a:lnTo>
                <a:lnTo>
                  <a:pt x="943451" y="114443"/>
                </a:lnTo>
                <a:lnTo>
                  <a:pt x="979160" y="142781"/>
                </a:lnTo>
                <a:lnTo>
                  <a:pt x="1012564" y="173728"/>
                </a:lnTo>
                <a:lnTo>
                  <a:pt x="1043512" y="207133"/>
                </a:lnTo>
                <a:lnTo>
                  <a:pt x="1071850" y="242842"/>
                </a:lnTo>
                <a:lnTo>
                  <a:pt x="1097426" y="280702"/>
                </a:lnTo>
                <a:lnTo>
                  <a:pt x="1120087" y="320561"/>
                </a:lnTo>
                <a:lnTo>
                  <a:pt x="1139681" y="362267"/>
                </a:lnTo>
                <a:lnTo>
                  <a:pt x="1156054" y="405666"/>
                </a:lnTo>
                <a:lnTo>
                  <a:pt x="1169055" y="450606"/>
                </a:lnTo>
                <a:lnTo>
                  <a:pt x="1178530" y="496935"/>
                </a:lnTo>
                <a:lnTo>
                  <a:pt x="1184327" y="544499"/>
                </a:lnTo>
                <a:lnTo>
                  <a:pt x="1186293" y="593146"/>
                </a:lnTo>
                <a:lnTo>
                  <a:pt x="1184327" y="641794"/>
                </a:lnTo>
                <a:lnTo>
                  <a:pt x="1178530" y="689358"/>
                </a:lnTo>
                <a:lnTo>
                  <a:pt x="1169055" y="735686"/>
                </a:lnTo>
                <a:lnTo>
                  <a:pt x="1156054" y="780626"/>
                </a:lnTo>
                <a:lnTo>
                  <a:pt x="1139681" y="824026"/>
                </a:lnTo>
                <a:lnTo>
                  <a:pt x="1120087" y="865731"/>
                </a:lnTo>
                <a:lnTo>
                  <a:pt x="1097426" y="905591"/>
                </a:lnTo>
                <a:lnTo>
                  <a:pt x="1071850" y="943451"/>
                </a:lnTo>
                <a:lnTo>
                  <a:pt x="1043512" y="979160"/>
                </a:lnTo>
                <a:lnTo>
                  <a:pt x="1012564" y="1012564"/>
                </a:lnTo>
                <a:lnTo>
                  <a:pt x="979160" y="1043512"/>
                </a:lnTo>
                <a:lnTo>
                  <a:pt x="943451" y="1071850"/>
                </a:lnTo>
                <a:lnTo>
                  <a:pt x="905591" y="1097426"/>
                </a:lnTo>
                <a:lnTo>
                  <a:pt x="865731" y="1120087"/>
                </a:lnTo>
                <a:lnTo>
                  <a:pt x="824026" y="1139681"/>
                </a:lnTo>
                <a:lnTo>
                  <a:pt x="780626" y="1156054"/>
                </a:lnTo>
                <a:lnTo>
                  <a:pt x="735686" y="1169055"/>
                </a:lnTo>
                <a:lnTo>
                  <a:pt x="689358" y="1178530"/>
                </a:lnTo>
                <a:lnTo>
                  <a:pt x="641794" y="1184327"/>
                </a:lnTo>
                <a:lnTo>
                  <a:pt x="593146" y="1186293"/>
                </a:lnTo>
                <a:close/>
              </a:path>
            </a:pathLst>
          </a:custGeom>
          <a:solidFill>
            <a:srgbClr val="5BAE5C"/>
          </a:solidFill>
        </p:spPr>
        <p:txBody>
          <a:bodyPr wrap="square" lIns="0" tIns="0" rIns="0" bIns="0" rtlCol="0"/>
          <a:lstStyle/>
          <a:p>
            <a:endParaRPr/>
          </a:p>
        </p:txBody>
      </p:sp>
      <p:sp>
        <p:nvSpPr>
          <p:cNvPr id="24" name="object 24"/>
          <p:cNvSpPr txBox="1"/>
          <p:nvPr/>
        </p:nvSpPr>
        <p:spPr>
          <a:xfrm>
            <a:off x="5724269" y="4549885"/>
            <a:ext cx="1027430" cy="500380"/>
          </a:xfrm>
          <a:prstGeom prst="rect">
            <a:avLst/>
          </a:prstGeom>
        </p:spPr>
        <p:txBody>
          <a:bodyPr vert="horz" wrap="square" lIns="0" tIns="11430" rIns="0" bIns="0" rtlCol="0">
            <a:spAutoFit/>
          </a:bodyPr>
          <a:lstStyle/>
          <a:p>
            <a:pPr marL="280670" marR="5080" indent="-268605">
              <a:lnSpc>
                <a:spcPct val="119800"/>
              </a:lnSpc>
              <a:spcBef>
                <a:spcPts val="90"/>
              </a:spcBef>
            </a:pPr>
            <a:r>
              <a:rPr sz="1300" b="1" spc="170" dirty="0">
                <a:solidFill>
                  <a:srgbClr val="FFFFFF"/>
                </a:solidFill>
                <a:latin typeface="Arial"/>
                <a:cs typeface="Arial"/>
              </a:rPr>
              <a:t>M</a:t>
            </a:r>
            <a:r>
              <a:rPr sz="1300" b="1" spc="25" dirty="0">
                <a:solidFill>
                  <a:srgbClr val="FFFFFF"/>
                </a:solidFill>
                <a:latin typeface="Arial"/>
                <a:cs typeface="Arial"/>
              </a:rPr>
              <a:t>o</a:t>
            </a:r>
            <a:r>
              <a:rPr sz="1300" b="1" spc="145" dirty="0">
                <a:solidFill>
                  <a:srgbClr val="FFFFFF"/>
                </a:solidFill>
                <a:latin typeface="Arial"/>
                <a:cs typeface="Arial"/>
              </a:rPr>
              <a:t>t</a:t>
            </a:r>
            <a:r>
              <a:rPr sz="1300" b="1" spc="45" dirty="0">
                <a:solidFill>
                  <a:srgbClr val="FFFFFF"/>
                </a:solidFill>
                <a:latin typeface="Arial"/>
                <a:cs typeface="Arial"/>
              </a:rPr>
              <a:t>i</a:t>
            </a:r>
            <a:r>
              <a:rPr sz="1300" b="1" spc="30" dirty="0">
                <a:solidFill>
                  <a:srgbClr val="FFFFFF"/>
                </a:solidFill>
                <a:latin typeface="Arial"/>
                <a:cs typeface="Arial"/>
              </a:rPr>
              <a:t>v</a:t>
            </a:r>
            <a:r>
              <a:rPr sz="1300" b="1" spc="75" dirty="0">
                <a:solidFill>
                  <a:srgbClr val="FFFFFF"/>
                </a:solidFill>
                <a:latin typeface="Arial"/>
                <a:cs typeface="Arial"/>
              </a:rPr>
              <a:t>a</a:t>
            </a:r>
            <a:r>
              <a:rPr sz="1300" b="1" spc="145" dirty="0">
                <a:solidFill>
                  <a:srgbClr val="FFFFFF"/>
                </a:solidFill>
                <a:latin typeface="Arial"/>
                <a:cs typeface="Arial"/>
              </a:rPr>
              <a:t>t</a:t>
            </a:r>
            <a:r>
              <a:rPr sz="1300" b="1" spc="45" dirty="0">
                <a:solidFill>
                  <a:srgbClr val="FFFFFF"/>
                </a:solidFill>
                <a:latin typeface="Arial"/>
                <a:cs typeface="Arial"/>
              </a:rPr>
              <a:t>i</a:t>
            </a:r>
            <a:r>
              <a:rPr sz="1300" b="1" spc="25" dirty="0">
                <a:solidFill>
                  <a:srgbClr val="FFFFFF"/>
                </a:solidFill>
                <a:latin typeface="Arial"/>
                <a:cs typeface="Arial"/>
              </a:rPr>
              <a:t>o</a:t>
            </a:r>
            <a:r>
              <a:rPr sz="1300" b="1" spc="75" dirty="0">
                <a:solidFill>
                  <a:srgbClr val="FFFFFF"/>
                </a:solidFill>
                <a:latin typeface="Arial"/>
                <a:cs typeface="Arial"/>
              </a:rPr>
              <a:t>n</a:t>
            </a:r>
            <a:r>
              <a:rPr sz="1300" b="1" spc="190" dirty="0">
                <a:solidFill>
                  <a:srgbClr val="FFFFFF"/>
                </a:solidFill>
                <a:latin typeface="Arial"/>
                <a:cs typeface="Arial"/>
              </a:rPr>
              <a:t>/  </a:t>
            </a:r>
            <a:r>
              <a:rPr sz="1300" b="1" spc="40" dirty="0">
                <a:solidFill>
                  <a:srgbClr val="FFFFFF"/>
                </a:solidFill>
                <a:latin typeface="Arial"/>
                <a:cs typeface="Arial"/>
              </a:rPr>
              <a:t>désir</a:t>
            </a:r>
            <a:endParaRPr sz="1300">
              <a:latin typeface="Arial"/>
              <a:cs typeface="Arial"/>
            </a:endParaRPr>
          </a:p>
        </p:txBody>
      </p:sp>
      <p:grpSp>
        <p:nvGrpSpPr>
          <p:cNvPr id="25" name="object 25"/>
          <p:cNvGrpSpPr/>
          <p:nvPr/>
        </p:nvGrpSpPr>
        <p:grpSpPr>
          <a:xfrm>
            <a:off x="6227985" y="730959"/>
            <a:ext cx="897255" cy="3499485"/>
            <a:chOff x="6227985" y="730959"/>
            <a:chExt cx="897255" cy="3499485"/>
          </a:xfrm>
        </p:grpSpPr>
        <p:sp>
          <p:nvSpPr>
            <p:cNvPr id="26" name="object 26"/>
            <p:cNvSpPr/>
            <p:nvPr/>
          </p:nvSpPr>
          <p:spPr>
            <a:xfrm>
              <a:off x="6326769" y="754772"/>
              <a:ext cx="774700" cy="3335654"/>
            </a:xfrm>
            <a:custGeom>
              <a:avLst/>
              <a:gdLst/>
              <a:ahLst/>
              <a:cxnLst/>
              <a:rect l="l" t="t" r="r" b="b"/>
              <a:pathLst>
                <a:path w="774700" h="3335654">
                  <a:moveTo>
                    <a:pt x="774561" y="0"/>
                  </a:moveTo>
                  <a:lnTo>
                    <a:pt x="0" y="3335633"/>
                  </a:lnTo>
                </a:path>
              </a:pathLst>
            </a:custGeom>
            <a:ln w="47617">
              <a:solidFill>
                <a:srgbClr val="5BAE5C"/>
              </a:solidFill>
            </a:ln>
          </p:spPr>
          <p:txBody>
            <a:bodyPr wrap="square" lIns="0" tIns="0" rIns="0" bIns="0" rtlCol="0"/>
            <a:lstStyle/>
            <a:p>
              <a:endParaRPr/>
            </a:p>
          </p:txBody>
        </p:sp>
        <p:sp>
          <p:nvSpPr>
            <p:cNvPr id="27" name="object 27"/>
            <p:cNvSpPr/>
            <p:nvPr/>
          </p:nvSpPr>
          <p:spPr>
            <a:xfrm>
              <a:off x="6227985" y="4073631"/>
              <a:ext cx="186792" cy="156543"/>
            </a:xfrm>
            <a:prstGeom prst="rect">
              <a:avLst/>
            </a:prstGeom>
            <a:blipFill>
              <a:blip r:embed="rId9" cstate="print"/>
              <a:stretch>
                <a:fillRect/>
              </a:stretch>
            </a:blipFill>
          </p:spPr>
          <p:txBody>
            <a:bodyPr wrap="square" lIns="0" tIns="0" rIns="0" bIns="0" rtlCol="0"/>
            <a:lstStyle/>
            <a:p>
              <a:endParaRPr/>
            </a:p>
          </p:txBody>
        </p:sp>
      </p:grpSp>
      <p:sp>
        <p:nvSpPr>
          <p:cNvPr id="28" name="object 28"/>
          <p:cNvSpPr/>
          <p:nvPr/>
        </p:nvSpPr>
        <p:spPr>
          <a:xfrm>
            <a:off x="8449543" y="6708037"/>
            <a:ext cx="1304056" cy="607146"/>
          </a:xfrm>
          <a:prstGeom prst="rect">
            <a:avLst/>
          </a:prstGeom>
          <a:blipFill>
            <a:blip r:embed="rId10" cstate="print"/>
            <a:stretch>
              <a:fillRect/>
            </a:stretch>
          </a:blipFill>
        </p:spPr>
        <p:txBody>
          <a:bodyPr wrap="square" lIns="0" tIns="0" rIns="0" bIns="0" rtlCol="0"/>
          <a:lstStyle/>
          <a:p>
            <a:endParaRPr/>
          </a:p>
        </p:txBody>
      </p:sp>
      <p:sp>
        <p:nvSpPr>
          <p:cNvPr id="29" name="object 29"/>
          <p:cNvSpPr txBox="1">
            <a:spLocks noGrp="1"/>
          </p:cNvSpPr>
          <p:nvPr>
            <p:ph type="title"/>
          </p:nvPr>
        </p:nvSpPr>
        <p:spPr>
          <a:xfrm>
            <a:off x="226577" y="197117"/>
            <a:ext cx="4374515" cy="1397000"/>
          </a:xfrm>
          <a:prstGeom prst="rect">
            <a:avLst/>
          </a:prstGeom>
        </p:spPr>
        <p:txBody>
          <a:bodyPr vert="horz" wrap="square" lIns="0" tIns="12700" rIns="0" bIns="0" rtlCol="0">
            <a:spAutoFit/>
          </a:bodyPr>
          <a:lstStyle/>
          <a:p>
            <a:pPr marL="12700" marR="5080">
              <a:lnSpc>
                <a:spcPct val="100000"/>
              </a:lnSpc>
              <a:spcBef>
                <a:spcPts val="100"/>
              </a:spcBef>
            </a:pPr>
            <a:r>
              <a:rPr sz="4500" spc="-390" dirty="0">
                <a:solidFill>
                  <a:srgbClr val="008037"/>
                </a:solidFill>
              </a:rPr>
              <a:t>CIRCUIT </a:t>
            </a:r>
            <a:r>
              <a:rPr sz="4500" spc="-40" dirty="0">
                <a:solidFill>
                  <a:srgbClr val="008037"/>
                </a:solidFill>
              </a:rPr>
              <a:t>DE</a:t>
            </a:r>
            <a:r>
              <a:rPr sz="4500" spc="-280" dirty="0">
                <a:solidFill>
                  <a:srgbClr val="008037"/>
                </a:solidFill>
              </a:rPr>
              <a:t> </a:t>
            </a:r>
            <a:r>
              <a:rPr sz="4500" spc="-150" dirty="0">
                <a:solidFill>
                  <a:srgbClr val="008037"/>
                </a:solidFill>
              </a:rPr>
              <a:t>LA  </a:t>
            </a:r>
            <a:r>
              <a:rPr sz="4500" spc="-100" dirty="0">
                <a:solidFill>
                  <a:srgbClr val="008037"/>
                </a:solidFill>
              </a:rPr>
              <a:t>RÉCOMPENSE</a:t>
            </a:r>
            <a:endParaRPr sz="4500"/>
          </a:p>
        </p:txBody>
      </p:sp>
      <p:sp>
        <p:nvSpPr>
          <p:cNvPr id="30" name="object 30"/>
          <p:cNvSpPr txBox="1"/>
          <p:nvPr/>
        </p:nvSpPr>
        <p:spPr>
          <a:xfrm>
            <a:off x="82254" y="2620672"/>
            <a:ext cx="1809395" cy="934871"/>
          </a:xfrm>
          <a:prstGeom prst="rect">
            <a:avLst/>
          </a:prstGeom>
        </p:spPr>
        <p:txBody>
          <a:bodyPr vert="horz" wrap="square" lIns="0" tIns="34290" rIns="0" bIns="0" rtlCol="0">
            <a:spAutoFit/>
          </a:bodyPr>
          <a:lstStyle/>
          <a:p>
            <a:pPr marL="12700">
              <a:lnSpc>
                <a:spcPct val="100000"/>
              </a:lnSpc>
              <a:spcBef>
                <a:spcPts val="270"/>
              </a:spcBef>
            </a:pPr>
            <a:r>
              <a:rPr sz="1350" b="1" spc="85" dirty="0">
                <a:solidFill>
                  <a:srgbClr val="DD5C38"/>
                </a:solidFill>
                <a:latin typeface="Arial Black" panose="020B0A04020102020204" pitchFamily="34" charset="0"/>
                <a:cs typeface="Arial" panose="020B0604020202020204" pitchFamily="34" charset="0"/>
              </a:rPr>
              <a:t>Cortex</a:t>
            </a:r>
            <a:r>
              <a:rPr sz="1350" b="1" spc="-45" dirty="0">
                <a:solidFill>
                  <a:srgbClr val="DD5C38"/>
                </a:solidFill>
                <a:latin typeface="Arial Black" panose="020B0A04020102020204" pitchFamily="34" charset="0"/>
                <a:cs typeface="Arial" panose="020B0604020202020204" pitchFamily="34" charset="0"/>
              </a:rPr>
              <a:t> </a:t>
            </a:r>
            <a:r>
              <a:rPr sz="1350" b="1" spc="85" dirty="0">
                <a:solidFill>
                  <a:srgbClr val="DD5C38"/>
                </a:solidFill>
                <a:latin typeface="Arial Black" panose="020B0A04020102020204" pitchFamily="34" charset="0"/>
                <a:cs typeface="Arial" panose="020B0604020202020204" pitchFamily="34" charset="0"/>
              </a:rPr>
              <a:t>préfrontal</a:t>
            </a:r>
            <a:endParaRPr sz="1350" dirty="0">
              <a:latin typeface="Arial Black" panose="020B0A04020102020204" pitchFamily="34" charset="0"/>
              <a:cs typeface="Arial" panose="020B0604020202020204" pitchFamily="34" charset="0"/>
            </a:endParaRPr>
          </a:p>
          <a:p>
            <a:pPr marL="12700" marR="860425">
              <a:lnSpc>
                <a:spcPts val="1800"/>
              </a:lnSpc>
              <a:spcBef>
                <a:spcPts val="20"/>
              </a:spcBef>
            </a:pPr>
            <a:r>
              <a:rPr sz="1200" dirty="0">
                <a:latin typeface="Arial" panose="020B0604020202020204" pitchFamily="34" charset="0"/>
                <a:cs typeface="Arial" panose="020B0604020202020204" pitchFamily="34" charset="0"/>
              </a:rPr>
              <a:t>Initiation </a:t>
            </a:r>
            <a:r>
              <a:rPr sz="1200" dirty="0" err="1">
                <a:latin typeface="Arial" panose="020B0604020202020204" pitchFamily="34" charset="0"/>
                <a:cs typeface="Arial" panose="020B0604020202020204" pitchFamily="34" charset="0"/>
              </a:rPr>
              <a:t>ou</a:t>
            </a:r>
            <a:r>
              <a:rPr sz="1200" dirty="0">
                <a:latin typeface="Arial" panose="020B0604020202020204" pitchFamily="34" charset="0"/>
                <a:cs typeface="Arial" panose="020B0604020202020204" pitchFamily="34" charset="0"/>
              </a:rPr>
              <a:t>  inhibition</a:t>
            </a:r>
            <a:r>
              <a:rPr lang="fr-FR" sz="1200" dirty="0">
                <a:latin typeface="Arial" panose="020B0604020202020204" pitchFamily="34" charset="0"/>
                <a:cs typeface="Arial" panose="020B0604020202020204" pitchFamily="34" charset="0"/>
              </a:rPr>
              <a:t> de l’action</a:t>
            </a:r>
            <a:endParaRPr sz="1200" dirty="0">
              <a:latin typeface="Arial" panose="020B0604020202020204" pitchFamily="34" charset="0"/>
              <a:cs typeface="Arial" panose="020B0604020202020204" pitchFamily="34" charset="0"/>
            </a:endParaRPr>
          </a:p>
        </p:txBody>
      </p:sp>
      <p:sp>
        <p:nvSpPr>
          <p:cNvPr id="32" name="object 32"/>
          <p:cNvSpPr txBox="1"/>
          <p:nvPr/>
        </p:nvSpPr>
        <p:spPr>
          <a:xfrm>
            <a:off x="181220" y="6223617"/>
            <a:ext cx="1652270" cy="883640"/>
          </a:xfrm>
          <a:prstGeom prst="rect">
            <a:avLst/>
          </a:prstGeom>
        </p:spPr>
        <p:txBody>
          <a:bodyPr vert="horz" wrap="square" lIns="0" tIns="6350" rIns="0" bIns="0" rtlCol="0">
            <a:spAutoFit/>
          </a:bodyPr>
          <a:lstStyle/>
          <a:p>
            <a:pPr marL="12700" marR="5080">
              <a:lnSpc>
                <a:spcPct val="113599"/>
              </a:lnSpc>
              <a:spcBef>
                <a:spcPts val="50"/>
              </a:spcBef>
            </a:pPr>
            <a:r>
              <a:rPr sz="1350" b="1" spc="105" dirty="0">
                <a:solidFill>
                  <a:srgbClr val="FF904D"/>
                </a:solidFill>
                <a:latin typeface="Arial Black" panose="020B0A04020102020204" pitchFamily="34" charset="0"/>
                <a:cs typeface="Arial"/>
              </a:rPr>
              <a:t>Noyau</a:t>
            </a:r>
            <a:r>
              <a:rPr sz="1350" b="1" spc="-65" dirty="0">
                <a:solidFill>
                  <a:srgbClr val="FF904D"/>
                </a:solidFill>
                <a:latin typeface="Arial Black" panose="020B0A04020102020204" pitchFamily="34" charset="0"/>
                <a:cs typeface="Arial"/>
              </a:rPr>
              <a:t> </a:t>
            </a:r>
            <a:r>
              <a:rPr sz="1350" b="1" spc="30" dirty="0">
                <a:solidFill>
                  <a:srgbClr val="FF904D"/>
                </a:solidFill>
                <a:latin typeface="Arial Black" panose="020B0A04020102020204" pitchFamily="34" charset="0"/>
                <a:cs typeface="Arial"/>
              </a:rPr>
              <a:t>accumbens  </a:t>
            </a:r>
            <a:r>
              <a:rPr sz="1200" dirty="0" err="1">
                <a:latin typeface="Arial" panose="020B0604020202020204" pitchFamily="34" charset="0"/>
                <a:cs typeface="Arial" panose="020B0604020202020204" pitchFamily="34" charset="0"/>
              </a:rPr>
              <a:t>Composante</a:t>
            </a:r>
            <a:r>
              <a:rPr sz="1200" dirty="0">
                <a:latin typeface="Arial" panose="020B0604020202020204" pitchFamily="34" charset="0"/>
                <a:cs typeface="Arial" panose="020B0604020202020204" pitchFamily="34" charset="0"/>
              </a:rPr>
              <a:t> affective :  plaisir/déplaisir</a:t>
            </a:r>
          </a:p>
        </p:txBody>
      </p:sp>
      <p:sp>
        <p:nvSpPr>
          <p:cNvPr id="33" name="object 33"/>
          <p:cNvSpPr txBox="1"/>
          <p:nvPr/>
        </p:nvSpPr>
        <p:spPr>
          <a:xfrm>
            <a:off x="7667657" y="4311864"/>
            <a:ext cx="2082048" cy="1756315"/>
          </a:xfrm>
          <a:prstGeom prst="rect">
            <a:avLst/>
          </a:prstGeom>
        </p:spPr>
        <p:txBody>
          <a:bodyPr vert="horz" wrap="square" lIns="0" tIns="12700" rIns="0" bIns="0" rtlCol="0">
            <a:spAutoFit/>
          </a:bodyPr>
          <a:lstStyle/>
          <a:p>
            <a:pPr marL="118745">
              <a:lnSpc>
                <a:spcPts val="1560"/>
              </a:lnSpc>
              <a:spcBef>
                <a:spcPts val="100"/>
              </a:spcBef>
            </a:pPr>
            <a:r>
              <a:rPr sz="1350" b="1" dirty="0">
                <a:solidFill>
                  <a:srgbClr val="37B5FF"/>
                </a:solidFill>
                <a:latin typeface="Arial Black" panose="020B0A04020102020204" pitchFamily="34" charset="0"/>
                <a:cs typeface="Arial"/>
              </a:rPr>
              <a:t>Amygdale</a:t>
            </a:r>
            <a:endParaRPr sz="1350" dirty="0">
              <a:latin typeface="Arial Black" panose="020B0A04020102020204" pitchFamily="34" charset="0"/>
              <a:cs typeface="Arial"/>
            </a:endParaRPr>
          </a:p>
          <a:p>
            <a:pPr marL="118745">
              <a:lnSpc>
                <a:spcPts val="1560"/>
              </a:lnSpc>
            </a:pPr>
            <a:r>
              <a:rPr sz="1350" b="1" dirty="0">
                <a:solidFill>
                  <a:srgbClr val="37B5FF"/>
                </a:solidFill>
                <a:latin typeface="Arial Black" panose="020B0A04020102020204" pitchFamily="34" charset="0"/>
                <a:cs typeface="Arial"/>
              </a:rPr>
              <a:t>/Hippocampe</a:t>
            </a:r>
            <a:endParaRPr sz="1350" dirty="0">
              <a:latin typeface="Arial Black" panose="020B0A04020102020204" pitchFamily="34" charset="0"/>
              <a:cs typeface="Arial"/>
            </a:endParaRPr>
          </a:p>
          <a:p>
            <a:pPr marL="298450" marR="5080" indent="-285750">
              <a:lnSpc>
                <a:spcPct val="115399"/>
              </a:lnSpc>
              <a:spcBef>
                <a:spcPts val="645"/>
              </a:spcBef>
              <a:buFont typeface="Arial" panose="020B0604020202020204" pitchFamily="34" charset="0"/>
              <a:buChar char="•"/>
              <a:tabLst>
                <a:tab pos="115570" algn="l"/>
              </a:tabLst>
            </a:pPr>
            <a:r>
              <a:rPr sz="1200" b="1" dirty="0">
                <a:latin typeface="Arial" panose="020B0604020202020204" pitchFamily="34" charset="0"/>
                <a:cs typeface="Arial" panose="020B0604020202020204" pitchFamily="34" charset="0"/>
              </a:rPr>
              <a:t>Evaluation de la </a:t>
            </a:r>
            <a:r>
              <a:rPr sz="1200" b="1" dirty="0" err="1">
                <a:latin typeface="Arial" panose="020B0604020202020204" pitchFamily="34" charset="0"/>
                <a:cs typeface="Arial" panose="020B0604020202020204" pitchFamily="34" charset="0"/>
              </a:rPr>
              <a:t>valeur</a:t>
            </a:r>
            <a:r>
              <a:rPr sz="1200" b="1" dirty="0">
                <a:latin typeface="Arial" panose="020B0604020202020204" pitchFamily="34" charset="0"/>
                <a:cs typeface="Arial" panose="020B0604020202020204" pitchFamily="34" charset="0"/>
              </a:rPr>
              <a:t> </a:t>
            </a:r>
            <a:r>
              <a:rPr sz="1200" dirty="0" err="1">
                <a:solidFill>
                  <a:srgbClr val="37B5FF"/>
                </a:solidFill>
                <a:latin typeface="Arial" panose="020B0604020202020204" pitchFamily="34" charset="0"/>
                <a:cs typeface="Arial" panose="020B0604020202020204" pitchFamily="34" charset="0"/>
              </a:rPr>
              <a:t>émotionnelle</a:t>
            </a:r>
            <a:r>
              <a:rPr sz="1200" dirty="0">
                <a:solidFill>
                  <a:srgbClr val="37B5FF"/>
                </a:solidFill>
                <a:latin typeface="Arial" panose="020B0604020202020204" pitchFamily="34" charset="0"/>
                <a:cs typeface="Arial" panose="020B0604020202020204" pitchFamily="34" charset="0"/>
              </a:rPr>
              <a:t> d'un</a:t>
            </a:r>
            <a:r>
              <a:rPr lang="fr-FR" sz="1200" dirty="0">
                <a:solidFill>
                  <a:srgbClr val="37B5FF"/>
                </a:solidFill>
                <a:latin typeface="Arial" panose="020B0604020202020204" pitchFamily="34" charset="0"/>
                <a:cs typeface="Arial" panose="020B0604020202020204" pitchFamily="34" charset="0"/>
              </a:rPr>
              <a:t> </a:t>
            </a:r>
            <a:r>
              <a:rPr sz="1200" dirty="0" err="1">
                <a:solidFill>
                  <a:srgbClr val="37B5FF"/>
                </a:solidFill>
                <a:latin typeface="Arial" panose="020B0604020202020204" pitchFamily="34" charset="0"/>
                <a:cs typeface="Arial" panose="020B0604020202020204" pitchFamily="34" charset="0"/>
              </a:rPr>
              <a:t>événement</a:t>
            </a:r>
            <a:endParaRPr sz="1200" dirty="0">
              <a:solidFill>
                <a:srgbClr val="37B5FF"/>
              </a:solidFill>
              <a:latin typeface="Arial" panose="020B0604020202020204" pitchFamily="34" charset="0"/>
              <a:cs typeface="Arial" panose="020B0604020202020204" pitchFamily="34" charset="0"/>
            </a:endParaRPr>
          </a:p>
          <a:p>
            <a:pPr marL="298450" marR="429259" indent="-285750">
              <a:lnSpc>
                <a:spcPct val="115399"/>
              </a:lnSpc>
              <a:buFont typeface="Arial" panose="020B0604020202020204" pitchFamily="34" charset="0"/>
              <a:buChar char="•"/>
              <a:tabLst>
                <a:tab pos="115570" algn="l"/>
              </a:tabLst>
            </a:pPr>
            <a:r>
              <a:rPr sz="1200" b="1" dirty="0" err="1">
                <a:latin typeface="Arial" panose="020B0604020202020204" pitchFamily="34" charset="0"/>
                <a:cs typeface="Arial" panose="020B0604020202020204" pitchFamily="34" charset="0"/>
              </a:rPr>
              <a:t>Mémorisation</a:t>
            </a:r>
            <a:r>
              <a:rPr sz="1200" b="1" dirty="0">
                <a:latin typeface="Arial" panose="020B0604020202020204" pitchFamily="34" charset="0"/>
                <a:cs typeface="Arial" panose="020B0604020202020204" pitchFamily="34" charset="0"/>
              </a:rPr>
              <a:t> de souvenirs </a:t>
            </a:r>
            <a:r>
              <a:rPr sz="1200" dirty="0" err="1">
                <a:solidFill>
                  <a:srgbClr val="37B5FF"/>
                </a:solidFill>
                <a:latin typeface="Arial" panose="020B0604020202020204" pitchFamily="34" charset="0"/>
                <a:cs typeface="Arial" panose="020B0604020202020204" pitchFamily="34" charset="0"/>
              </a:rPr>
              <a:t>liés</a:t>
            </a:r>
            <a:r>
              <a:rPr sz="1200" dirty="0">
                <a:solidFill>
                  <a:srgbClr val="37B5FF"/>
                </a:solidFill>
                <a:latin typeface="Arial" panose="020B0604020202020204" pitchFamily="34" charset="0"/>
                <a:cs typeface="Arial" panose="020B0604020202020204" pitchFamily="34" charset="0"/>
              </a:rPr>
              <a:t> à </a:t>
            </a:r>
            <a:r>
              <a:rPr sz="1200" dirty="0" err="1">
                <a:solidFill>
                  <a:srgbClr val="37B5FF"/>
                </a:solidFill>
                <a:latin typeface="Arial" panose="020B0604020202020204" pitchFamily="34" charset="0"/>
                <a:cs typeface="Arial" panose="020B0604020202020204" pitchFamily="34" charset="0"/>
              </a:rPr>
              <a:t>l'expérience</a:t>
            </a:r>
            <a:endParaRPr sz="1200" dirty="0">
              <a:solidFill>
                <a:srgbClr val="37B5FF"/>
              </a:solidFill>
              <a:latin typeface="Arial" panose="020B0604020202020204" pitchFamily="34" charset="0"/>
              <a:cs typeface="Arial" panose="020B0604020202020204" pitchFamily="34" charset="0"/>
            </a:endParaRPr>
          </a:p>
        </p:txBody>
      </p:sp>
      <p:sp>
        <p:nvSpPr>
          <p:cNvPr id="34" name="object 34"/>
          <p:cNvSpPr txBox="1"/>
          <p:nvPr/>
        </p:nvSpPr>
        <p:spPr>
          <a:xfrm>
            <a:off x="7182012" y="423694"/>
            <a:ext cx="2319655" cy="1478803"/>
          </a:xfrm>
          <a:prstGeom prst="rect">
            <a:avLst/>
          </a:prstGeom>
        </p:spPr>
        <p:txBody>
          <a:bodyPr vert="horz" wrap="square" lIns="0" tIns="31750" rIns="0" bIns="0" rtlCol="0">
            <a:spAutoFit/>
          </a:bodyPr>
          <a:lstStyle/>
          <a:p>
            <a:pPr marL="12700" marR="5080">
              <a:lnSpc>
                <a:spcPts val="1500"/>
              </a:lnSpc>
              <a:spcBef>
                <a:spcPts val="250"/>
              </a:spcBef>
            </a:pPr>
            <a:r>
              <a:rPr sz="1350" b="1" spc="75" dirty="0">
                <a:solidFill>
                  <a:srgbClr val="5BAE5C"/>
                </a:solidFill>
                <a:latin typeface="Arial Black" panose="020B0A04020102020204" pitchFamily="34" charset="0"/>
                <a:cs typeface="Arial"/>
              </a:rPr>
              <a:t>Aire </a:t>
            </a:r>
            <a:r>
              <a:rPr sz="1350" b="1" spc="70" dirty="0">
                <a:solidFill>
                  <a:srgbClr val="5BAE5C"/>
                </a:solidFill>
                <a:latin typeface="Arial Black" panose="020B0A04020102020204" pitchFamily="34" charset="0"/>
                <a:cs typeface="Arial"/>
              </a:rPr>
              <a:t>Tegmentale</a:t>
            </a:r>
            <a:r>
              <a:rPr sz="1350" b="1" spc="-130" dirty="0">
                <a:solidFill>
                  <a:srgbClr val="5BAE5C"/>
                </a:solidFill>
                <a:latin typeface="Arial Black" panose="020B0A04020102020204" pitchFamily="34" charset="0"/>
                <a:cs typeface="Arial"/>
              </a:rPr>
              <a:t> </a:t>
            </a:r>
            <a:r>
              <a:rPr sz="1350" b="1" spc="90" dirty="0">
                <a:solidFill>
                  <a:srgbClr val="5BAE5C"/>
                </a:solidFill>
                <a:latin typeface="Arial Black" panose="020B0A04020102020204" pitchFamily="34" charset="0"/>
                <a:cs typeface="Arial"/>
              </a:rPr>
              <a:t>Ventrale  </a:t>
            </a:r>
            <a:r>
              <a:rPr sz="1350" b="1" spc="75" dirty="0">
                <a:solidFill>
                  <a:srgbClr val="5BAE5C"/>
                </a:solidFill>
                <a:latin typeface="Arial Black" panose="020B0A04020102020204" pitchFamily="34" charset="0"/>
                <a:cs typeface="Arial"/>
              </a:rPr>
              <a:t>(ATV)</a:t>
            </a:r>
            <a:endParaRPr sz="1350" dirty="0">
              <a:latin typeface="Arial Black" panose="020B0A04020102020204" pitchFamily="34" charset="0"/>
              <a:cs typeface="Arial"/>
            </a:endParaRPr>
          </a:p>
          <a:p>
            <a:pPr marL="12700">
              <a:lnSpc>
                <a:spcPct val="100000"/>
              </a:lnSpc>
              <a:spcBef>
                <a:spcPts val="130"/>
              </a:spcBef>
            </a:pPr>
            <a:r>
              <a:rPr sz="1300" b="1" spc="50" dirty="0">
                <a:latin typeface="Arial" panose="020B0604020202020204" pitchFamily="34" charset="0"/>
                <a:cs typeface="Arial" panose="020B0604020202020204" pitchFamily="34" charset="0"/>
              </a:rPr>
              <a:t>Composante</a:t>
            </a:r>
            <a:endParaRPr sz="1300" b="1" dirty="0">
              <a:latin typeface="Arial" panose="020B0604020202020204" pitchFamily="34" charset="0"/>
              <a:cs typeface="Arial" panose="020B0604020202020204" pitchFamily="34" charset="0"/>
            </a:endParaRPr>
          </a:p>
          <a:p>
            <a:pPr marL="12700" marR="472440">
              <a:lnSpc>
                <a:spcPct val="115399"/>
              </a:lnSpc>
            </a:pPr>
            <a:r>
              <a:rPr sz="1300" b="1" spc="75" dirty="0">
                <a:latin typeface="Arial" panose="020B0604020202020204" pitchFamily="34" charset="0"/>
                <a:cs typeface="Arial" panose="020B0604020202020204" pitchFamily="34" charset="0"/>
              </a:rPr>
              <a:t>motivationnelle </a:t>
            </a:r>
            <a:r>
              <a:rPr sz="1300" b="1" spc="-65" dirty="0">
                <a:latin typeface="Arial" panose="020B0604020202020204" pitchFamily="34" charset="0"/>
                <a:cs typeface="Arial" panose="020B0604020202020204" pitchFamily="34" charset="0"/>
              </a:rPr>
              <a:t>:  </a:t>
            </a:r>
            <a:r>
              <a:rPr sz="1200" dirty="0">
                <a:solidFill>
                  <a:schemeClr val="accent3">
                    <a:lumMod val="75000"/>
                  </a:schemeClr>
                </a:solidFill>
                <a:latin typeface="Arial" panose="020B0604020202020204" pitchFamily="34" charset="0"/>
                <a:cs typeface="Arial" panose="020B0604020202020204" pitchFamily="34" charset="0"/>
              </a:rPr>
              <a:t>importance du stimulus  dans le processus de  récompense</a:t>
            </a:r>
            <a:endParaRPr sz="1400" dirty="0">
              <a:solidFill>
                <a:schemeClr val="accent3">
                  <a:lumMod val="75000"/>
                </a:schemeClr>
              </a:solidFill>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Présentation PPT atelier définitif revu pour le 29.11.2022[20230124144643453].mdb"/>
</p:tagLst>
</file>

<file path=ppt/tags/tag1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1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3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4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5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5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6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61.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62.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6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6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6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6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67.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6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69.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7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7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7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73.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74.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75.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76.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7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7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7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8.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80.xml><?xml version="1.0" encoding="utf-8"?>
<p:tagLst xmlns:a="http://schemas.openxmlformats.org/drawingml/2006/main" xmlns:r="http://schemas.openxmlformats.org/officeDocument/2006/relationships" xmlns:p="http://schemas.openxmlformats.org/presentationml/2006/main">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PARA_CHARTVALUEISVOTEDCOUN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0b0ac5-0d1c-41d9-94b4-e86f374842b7">
      <Terms xmlns="http://schemas.microsoft.com/office/infopath/2007/PartnerControls"/>
    </lcf76f155ced4ddcb4097134ff3c332f>
    <TaxCatchAll xmlns="ce685436-327e-415b-b06d-9a0f2bb5655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A735923CCB544A8FC22400479B6F60" ma:contentTypeVersion="18" ma:contentTypeDescription="Crée un document." ma:contentTypeScope="" ma:versionID="757babe44d31f0f82025b607016ae765">
  <xsd:schema xmlns:xsd="http://www.w3.org/2001/XMLSchema" xmlns:xs="http://www.w3.org/2001/XMLSchema" xmlns:p="http://schemas.microsoft.com/office/2006/metadata/properties" xmlns:ns2="8d0b0ac5-0d1c-41d9-94b4-e86f374842b7" xmlns:ns3="ce685436-327e-415b-b06d-9a0f2bb5655f" targetNamespace="http://schemas.microsoft.com/office/2006/metadata/properties" ma:root="true" ma:fieldsID="989ed70ff94beecc5b4bf27f4ad4eb0d" ns2:_="" ns3:_="">
    <xsd:import namespace="8d0b0ac5-0d1c-41d9-94b4-e86f374842b7"/>
    <xsd:import namespace="ce685436-327e-415b-b06d-9a0f2bb565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b0ac5-0d1c-41d9-94b4-e86f37484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bf61e71-71de-474e-85fa-8e7095b4be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85436-327e-415b-b06d-9a0f2bb565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8dfca8e-a50c-4c5a-b2bd-3eaad65dc888}" ma:internalName="TaxCatchAll" ma:showField="CatchAllData" ma:web="ce685436-327e-415b-b06d-9a0f2bb565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FA2435-B2FB-4ED1-BCC9-20F51A00333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6184061d-85e1-4c33-930f-67312f9c5cb7"/>
    <ds:schemaRef ds:uri="http://www.w3.org/XML/1998/namespace"/>
    <ds:schemaRef ds:uri="8d0b0ac5-0d1c-41d9-94b4-e86f374842b7"/>
    <ds:schemaRef ds:uri="ce685436-327e-415b-b06d-9a0f2bb5655f"/>
  </ds:schemaRefs>
</ds:datastoreItem>
</file>

<file path=customXml/itemProps2.xml><?xml version="1.0" encoding="utf-8"?>
<ds:datastoreItem xmlns:ds="http://schemas.openxmlformats.org/officeDocument/2006/customXml" ds:itemID="{CAF0600A-8FD5-4082-B166-5E7F863FEEF7}"/>
</file>

<file path=customXml/itemProps3.xml><?xml version="1.0" encoding="utf-8"?>
<ds:datastoreItem xmlns:ds="http://schemas.openxmlformats.org/officeDocument/2006/customXml" ds:itemID="{4051A3B6-DA9F-459A-BB03-C16BA82B8F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1338</TotalTime>
  <Words>4182</Words>
  <Application>Microsoft Office PowerPoint</Application>
  <PresentationFormat>Personnalisé</PresentationFormat>
  <Paragraphs>537</Paragraphs>
  <Slides>68</Slides>
  <Notes>65</Notes>
  <HiddenSlides>3</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68</vt:i4>
      </vt:variant>
    </vt:vector>
  </HeadingPairs>
  <TitlesOfParts>
    <vt:vector size="78" baseType="lpstr">
      <vt:lpstr>Apple Chancery</vt:lpstr>
      <vt:lpstr>Arial</vt:lpstr>
      <vt:lpstr>Arial Black</vt:lpstr>
      <vt:lpstr>Arial Nova</vt:lpstr>
      <vt:lpstr>Calibri</vt:lpstr>
      <vt:lpstr>Courier New</vt:lpstr>
      <vt:lpstr>Trebuchet MS</vt:lpstr>
      <vt:lpstr>Verdana</vt:lpstr>
      <vt:lpstr>Wingdings</vt:lpstr>
      <vt:lpstr>Office Theme</vt:lpstr>
      <vt:lpstr>Prévention des conduites  addictives au travail</vt:lpstr>
      <vt:lpstr>LES PARTENAIRES</vt:lpstr>
      <vt:lpstr>PROGRAMME DE  LA JOURNÉE</vt:lpstr>
      <vt:lpstr>CSAPA L’ENVOL</vt:lpstr>
      <vt:lpstr>Présentation PowerPoint</vt:lpstr>
      <vt:lpstr>Présentation PowerPoint</vt:lpstr>
      <vt:lpstr>Présentation PowerPoint</vt:lpstr>
      <vt:lpstr>Le plaisir n'est pas un mal en soi, mais certains plaisirs apportent plus de peine que de plaisir.  Épicure ; Les fragments - IIIe s. av. J.-C.</vt:lpstr>
      <vt:lpstr>CIRCUIT DE LA  RÉCOMPENSE</vt:lpstr>
      <vt:lpstr>Développer des habitudes a été  important dans l’évolution</vt:lpstr>
      <vt:lpstr>L’ADDICTION C’EST  UNE HISTOIRE DE :</vt:lpstr>
      <vt:lpstr>INTÉRACTIONS :</vt:lpstr>
      <vt:lpstr>DSM-5</vt:lpstr>
      <vt:lpstr>LES PRINCIPAUX  PRODUITS CONSOMMÉS</vt:lpstr>
      <vt:lpstr>UNITÉ  STANDARD  D'ALCOOL</vt:lpstr>
      <vt:lpstr>UNITÉS STANDARD  D'ALCOOL</vt:lpstr>
      <vt:lpstr>NORMES DE  CONSOMMATION</vt:lpstr>
      <vt:lpstr>Le cannabis</vt:lpstr>
      <vt:lpstr>LE CANNABIS</vt:lpstr>
      <vt:lpstr>LA COCAÏNE</vt:lpstr>
      <vt:lpstr>COCAÏNE</vt:lpstr>
      <vt:lpstr>LES MÉDICAMENTS</vt:lpstr>
      <vt:lpstr>LES MÉDICAMENTS, LES  OPIACÉS</vt:lpstr>
      <vt:lpstr>OBJECTIF VIS-À-VIS DE LA  DÉPENDANCE</vt:lpstr>
      <vt:lpstr>Présentation PowerPoint</vt:lpstr>
      <vt:lpstr>Présentation PowerPoint</vt:lpstr>
      <vt:lpstr>Deux situations pour réfléchir…</vt:lpstr>
      <vt:lpstr>Présentation PowerPoint</vt:lpstr>
      <vt:lpstr>UN EXEMPLE DE MISE EN PLACE D’UNE DEMARCHE DE PREVENTION DES ADDICTIONS </vt:lpstr>
      <vt:lpstr>Présentation PowerPoint</vt:lpstr>
      <vt:lpstr>Présentation PowerPoint</vt:lpstr>
      <vt:lpstr>POURQUOI LE  SERVICE DE PREVENTION ET DE SANTÉ AU  TRAVAIL</vt:lpstr>
      <vt:lpstr>LE CADRE REGLEMENTAIRE AUTOUR DES  CONDUITES ADDICTIVES EN MILIEU DE TRAVAIL</vt:lpstr>
      <vt:lpstr>RAPPEL RÉGLEMENTAIRE</vt:lpstr>
      <vt:lpstr>OBLIGATIONS DES  TRAVAILLEURS</vt:lpstr>
      <vt:lpstr>PRINCIPES GÉNÉRAUX DE  PRÉVENTION</vt:lpstr>
      <vt:lpstr>DOCUMENT UNIQUE  (DUER)</vt:lpstr>
      <vt:lpstr>DOCUMENT UNIQUE  (DUER)</vt:lpstr>
      <vt:lpstr>LE DUERP (ART. L4121-3): NOUVEAUTÉS</vt:lpstr>
      <vt:lpstr>LE DUERP (ART. L4121-3): NOUVEAUTÉS</vt:lpstr>
      <vt:lpstr>LE DUERP</vt:lpstr>
      <vt:lpstr>LE DUERP</vt:lpstr>
      <vt:lpstr>LE DOCUMENT UNIQUE</vt:lpstr>
      <vt:lpstr>Prévention</vt:lpstr>
      <vt:lpstr>SELON VOUS, A QUELLES OCCASIONS CE  SALARIÉ PEUT-IL  CONSOMMER ?</vt:lpstr>
      <vt:lpstr>CONSOMMATION ET TRAVAIL : 3 ORIGINES POSSIBLES</vt:lpstr>
      <vt:lpstr>PRATIQUES DANS L’ENTREPRISE  POUVANT AMENER À DES  CONSOMMATIONS OU DES  CONDUITES ADDICTIVES</vt:lpstr>
      <vt:lpstr>Y-a-t-il une consommation ?</vt:lpstr>
      <vt:lpstr>PRATIQUES DESTINÉES « À TENIR LE COUP AU  TRAVAIL »</vt:lpstr>
      <vt:lpstr>QUI EST CONCERNÉ ?</vt:lpstr>
      <vt:lpstr>Présentation PowerPoint</vt:lpstr>
      <vt:lpstr>DÉTERMINANTS PROFESSIONNELS  POUR VOUS AIDER À RÉFLÉCHIR</vt:lpstr>
      <vt:lpstr>ACTIONS EXISTANTES</vt:lpstr>
      <vt:lpstr>LA PRÉVENTION</vt:lpstr>
      <vt:lpstr>EXEMPLES D’ACTIONS  COLLECTIVES</vt:lpstr>
      <vt:lpstr>RÈGLEMENT INTÉRIEUR  NOTE DE SERVICE</vt:lpstr>
      <vt:lpstr>LE RÈGLEMENT  INTÉRIEUR</vt:lpstr>
      <vt:lpstr>LE RÈGLEMENT  INTÉRIEUR</vt:lpstr>
      <vt:lpstr>Présentation PowerPoint</vt:lpstr>
      <vt:lpstr>Présentation PowerPoint</vt:lpstr>
      <vt:lpstr>Fiche  constat  Aigü/  récurrent</vt:lpstr>
      <vt:lpstr>Visionnage de films sur les entretiens post-situations aigües et récurrentes </vt:lpstr>
      <vt:lpstr>DE LA DEMARCHE COLLECTIVE A LA  PRISE EN CHARGE INDIVIDUELLE</vt:lpstr>
      <vt:lpstr>Des actions de prévention, d’information, de formation et la mise en place d’une organisation et de moyens  adaptés composent la démarche globale de prévention</vt:lpstr>
      <vt:lpstr>DEMARCHE DE  PRÉVENTION</vt:lpstr>
      <vt:lpstr>L’INTERLOCUTEUR PRIVILEGIE DE L’EMPLOYEUR ET DU SALARIE : LE MEDECIN DU TRAVAIL </vt:lpstr>
      <vt:lpstr>Accompagnement au DU  pour intégration des  RPS  :  dates 2023 à venir sur le site AISMT  Accompagnement à l’intégration des addictions au DU (outil développé dans le cadre du PRST3) </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PPT ateliers de prévention</dc:title>
  <dc:creator>Marine Collados</dc:creator>
  <cp:keywords>DAE1-ap3NVs,BAEzXuWEBSo</cp:keywords>
  <cp:lastModifiedBy>Sébastien DUPERY</cp:lastModifiedBy>
  <cp:revision>19</cp:revision>
  <cp:lastPrinted>2022-11-22T10:10:29Z</cp:lastPrinted>
  <dcterms:created xsi:type="dcterms:W3CDTF">2022-01-27T13:17:51Z</dcterms:created>
  <dcterms:modified xsi:type="dcterms:W3CDTF">2023-06-22T14:10:53Z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y fmtid="{D5CDD505-2E9C-101B-9397-08002B2CF9AE}" pid="5" name="MediaServiceImageTags">
    <vt:lpwstr/>
  </property>
  <property fmtid="{D5CDD505-2E9C-101B-9397-08002B2CF9AE}" pid="6" name="ContentTypeId">
    <vt:lpwstr>0x01010040A735923CCB544A8FC22400479B6F60</vt:lpwstr>
  </property>
</Properties>
</file>