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62" r:id="rId5"/>
    <p:sldId id="663" r:id="rId6"/>
    <p:sldId id="665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7934B-C858-4922-AB77-8102331045AE}" v="3" dt="2024-01-24T09:00:17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97A83-D58D-4348-3D1D-A44D390B2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BAA4A-8450-535B-7973-4948143A1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B1005C-3589-76B0-C52E-4A4AC437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C2C62A-0333-D79A-A17D-1C6DBDE0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50F5C-A831-DDBF-7E14-6F2E29E8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4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4D53D-A619-666A-D5BD-D003C7E2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086027-0B10-8A57-1093-1FE122538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71109-1562-DFE2-C5EC-9BC98ED2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656DD-7F64-7F70-4875-2BF5EC76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5F142C-9B27-448C-2B67-A7C1F74E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8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F2C167-ECB8-A7A1-ACE2-EFA1D763D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6F3226-A0D7-AEE4-DCAF-A653EBBC5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69BAC-0AE0-1715-FF50-C5B1C674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437806-B4BB-98FC-EB83-9E113BF6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4D6048-F232-1AE0-F50E-4D4D7681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A7CC0-D0AA-6A06-3EA7-873BF7F0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F400E-AFF2-D010-2B43-889D6234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DCA1A-4250-2AFE-67FB-34A31AF4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D42CD3-293B-8B33-0E58-3D00272E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D0BBD-43AA-5E6A-2696-AD6B35CB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DDBA1-841C-D866-FE25-1E813FE7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74D61-80FD-9546-9F68-4DD111B2F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B4581-3BF5-9990-E81D-3E6E05A7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FAD26-5353-8D62-3024-8C922331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9310D-30DA-C16E-211F-9F7E4405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D5288-EAD3-8C64-F586-4B3E5B83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B0C57-329D-E145-37C5-447BD8956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77309E-57FA-5E6C-3FFE-01C4210B2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FA8988-9DF2-D136-0927-3B76B3E9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2CED43-45F8-54F1-A71A-19E28BF6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5A8E3C-1830-21A7-1CBE-F896B5F2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2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CF67F-A486-8835-1236-6DC3C0A9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A31F1-5826-4EF2-8FE7-70383674A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9D2264-E4C6-F7EB-E402-9EA27F229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63F55A-C4F9-B933-FFD9-732701598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6CA6CD-3051-8471-002B-24079899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52E424-5C8A-9564-0540-DD7EAE7E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1CF99C-46C4-D61F-E054-1729AC02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723011-7128-8997-8D0E-B314A110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9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F4553-ECE1-F282-E87D-C8C2E1A0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299D62-F18F-8B6B-5689-95A58AE1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2964CD-1B72-D0D7-3245-96DB92DE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821A62-F38E-9777-4B63-7BCB6052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17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6179BB-4876-DED2-31C6-CAF706BB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DB1A3E-A064-7E96-39AB-5F702970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71A53E-DC11-EAE0-2398-97FA5E73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5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D3853-BF3D-E6B6-2D5D-A5F98DF0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229F5-9EB8-64FA-75E8-DD5E5988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A2787B-A27E-5659-68E8-9C98B75C0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4EAD9D-7280-0F16-F25C-2CA9E83D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BF75D-6712-CE23-DF57-8B702CE5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361D73-15DB-C3F8-E21C-2349EC40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74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6D2FD-6D3F-0CE4-545E-D1256828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AF7291-7631-ABF7-172A-7769DEC12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E49C34-2C33-FCC8-0EB1-D2735D7E5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642F5C-16C2-83B8-1648-58E59572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CB3D4-F1B6-DB0E-4B90-6A11CCD0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A7293C-3C55-A0AA-9713-3E133D51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4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E2F528-E587-0CFF-80A7-11BA092C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B5D22C-5C73-5CF1-BB0B-C30169BDB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F3CDF-26D0-2663-9A49-2F3CA744B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629F-5ACF-40F8-9D1F-C4463D6D5D0A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F2CFA-6164-FD79-7309-D3AC2829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47163-A735-EA93-83E5-2B693E2C9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E3EE-5AC7-499F-B2E6-7BC22F721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66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9B8EE4D-2B5C-AF23-1DBA-86810EBDA719}"/>
              </a:ext>
            </a:extLst>
          </p:cNvPr>
          <p:cNvSpPr/>
          <p:nvPr/>
        </p:nvSpPr>
        <p:spPr>
          <a:xfrm>
            <a:off x="775335" y="394004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35FB01-3E61-7187-D764-FE74A6B5EFE8}"/>
              </a:ext>
            </a:extLst>
          </p:cNvPr>
          <p:cNvSpPr txBox="1"/>
          <p:nvPr/>
        </p:nvSpPr>
        <p:spPr>
          <a:xfrm>
            <a:off x="1107715" y="4838854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demi de bière à 5°</a:t>
            </a:r>
          </a:p>
          <a:p>
            <a:pPr algn="ctr"/>
            <a:r>
              <a:rPr lang="fr-FR" b="1" dirty="0"/>
              <a:t>(25 cl)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F9F3F75-2947-DCC4-6AA3-E3539828D7CB}"/>
              </a:ext>
            </a:extLst>
          </p:cNvPr>
          <p:cNvSpPr/>
          <p:nvPr/>
        </p:nvSpPr>
        <p:spPr>
          <a:xfrm>
            <a:off x="6762484" y="385066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4C6BB6-CDE1-F81A-789A-1B0E7BD094E7}"/>
              </a:ext>
            </a:extLst>
          </p:cNvPr>
          <p:cNvSpPr txBox="1"/>
          <p:nvPr/>
        </p:nvSpPr>
        <p:spPr>
          <a:xfrm>
            <a:off x="7122484" y="4838854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verre de vin à 12°</a:t>
            </a:r>
          </a:p>
          <a:p>
            <a:pPr algn="ctr"/>
            <a:r>
              <a:rPr lang="fr-FR" b="1" dirty="0"/>
              <a:t>(10 cl)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B27124-4056-49D8-6165-FD8A5FD6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4" r="24911" b="64267"/>
          <a:stretch/>
        </p:blipFill>
        <p:spPr>
          <a:xfrm>
            <a:off x="1289903" y="738144"/>
            <a:ext cx="2523145" cy="37810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C1B8B5-EBBB-8380-F5CF-6C00D9BB2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1" t="34400" r="24909" b="30533"/>
          <a:stretch/>
        </p:blipFill>
        <p:spPr>
          <a:xfrm>
            <a:off x="7303008" y="983336"/>
            <a:ext cx="2529861" cy="35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B5CDD07-3A12-2DAA-6E3E-7889F272623B}"/>
              </a:ext>
            </a:extLst>
          </p:cNvPr>
          <p:cNvSpPr/>
          <p:nvPr/>
        </p:nvSpPr>
        <p:spPr>
          <a:xfrm>
            <a:off x="775335" y="394004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E51B814-71E1-4C20-9471-A045B4123B91}"/>
              </a:ext>
            </a:extLst>
          </p:cNvPr>
          <p:cNvSpPr/>
          <p:nvPr/>
        </p:nvSpPr>
        <p:spPr>
          <a:xfrm>
            <a:off x="6762484" y="385066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C93C1D-C28D-7504-2937-1ACF700ED721}"/>
              </a:ext>
            </a:extLst>
          </p:cNvPr>
          <p:cNvSpPr txBox="1"/>
          <p:nvPr/>
        </p:nvSpPr>
        <p:spPr>
          <a:xfrm>
            <a:off x="1135335" y="4778843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Une coupe de champagne à 12°</a:t>
            </a:r>
          </a:p>
          <a:p>
            <a:pPr algn="ctr"/>
            <a:r>
              <a:rPr lang="fr-FR" b="1" dirty="0"/>
              <a:t>(10 cl)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30AC59-B849-B4D8-A63D-9945291D0A8B}"/>
              </a:ext>
            </a:extLst>
          </p:cNvPr>
          <p:cNvSpPr txBox="1"/>
          <p:nvPr/>
        </p:nvSpPr>
        <p:spPr>
          <a:xfrm>
            <a:off x="7122484" y="4796445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verre de cocktail à 20°</a:t>
            </a:r>
          </a:p>
          <a:p>
            <a:pPr algn="ctr"/>
            <a:r>
              <a:rPr lang="fr-FR" b="1" dirty="0"/>
              <a:t>(7 cl)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B8FCB2-E20C-C3F6-EF9A-098E4DB30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0" t="33733" r="46811" b="30061"/>
          <a:stretch/>
        </p:blipFill>
        <p:spPr>
          <a:xfrm>
            <a:off x="1489214" y="1063996"/>
            <a:ext cx="2131810" cy="335152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03892B3-DE1A-72C9-0AD1-CCA7893D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5" r="67955" b="62533"/>
          <a:stretch/>
        </p:blipFill>
        <p:spPr>
          <a:xfrm>
            <a:off x="7500873" y="1722950"/>
            <a:ext cx="1947672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B5CDD07-3A12-2DAA-6E3E-7889F272623B}"/>
              </a:ext>
            </a:extLst>
          </p:cNvPr>
          <p:cNvSpPr/>
          <p:nvPr/>
        </p:nvSpPr>
        <p:spPr>
          <a:xfrm>
            <a:off x="775335" y="394004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E51B814-71E1-4C20-9471-A045B4123B91}"/>
              </a:ext>
            </a:extLst>
          </p:cNvPr>
          <p:cNvSpPr/>
          <p:nvPr/>
        </p:nvSpPr>
        <p:spPr>
          <a:xfrm>
            <a:off x="6762484" y="385066"/>
            <a:ext cx="3600000" cy="54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4BDC5F-B45D-6474-A009-4EFE22FEB153}"/>
              </a:ext>
            </a:extLst>
          </p:cNvPr>
          <p:cNvSpPr txBox="1"/>
          <p:nvPr/>
        </p:nvSpPr>
        <p:spPr>
          <a:xfrm>
            <a:off x="1135335" y="4774732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shooter de Vodka à 40°</a:t>
            </a:r>
          </a:p>
          <a:p>
            <a:pPr algn="ctr"/>
            <a:r>
              <a:rPr lang="fr-FR" b="1" dirty="0"/>
              <a:t>(3 cl)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05BFDE1-23DE-0B45-25DB-4277ADDD40FC}"/>
              </a:ext>
            </a:extLst>
          </p:cNvPr>
          <p:cNvSpPr txBox="1"/>
          <p:nvPr/>
        </p:nvSpPr>
        <p:spPr>
          <a:xfrm>
            <a:off x="7122484" y="4774732"/>
            <a:ext cx="28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verre de whisky à 40°</a:t>
            </a:r>
          </a:p>
          <a:p>
            <a:pPr algn="ctr"/>
            <a:r>
              <a:rPr lang="fr-FR" b="1" dirty="0"/>
              <a:t>(3 cl)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D70368-1267-7BB5-F755-3D9ACA9E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12" t="38667" r="3688" b="34610"/>
          <a:stretch/>
        </p:blipFill>
        <p:spPr>
          <a:xfrm>
            <a:off x="1398493" y="1912996"/>
            <a:ext cx="2249783" cy="2348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F754FB4-E5EA-3EB0-A64A-BFCAFCE6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4" t="37255" r="68431" b="35947"/>
          <a:stretch/>
        </p:blipFill>
        <p:spPr>
          <a:xfrm>
            <a:off x="7602070" y="1984248"/>
            <a:ext cx="1891553" cy="20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03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8" ma:contentTypeDescription="Crée un document." ma:contentTypeScope="" ma:versionID="757babe44d31f0f82025b607016ae76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989ed70ff94beecc5b4bf27f4ad4eb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dfca8e-a50c-4c5a-b2bd-3eaad65dc888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</documentManagement>
</p:properties>
</file>

<file path=customXml/itemProps1.xml><?xml version="1.0" encoding="utf-8"?>
<ds:datastoreItem xmlns:ds="http://schemas.openxmlformats.org/officeDocument/2006/customXml" ds:itemID="{5175583A-B159-4430-92A7-0F9F7E8F0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2CC33C-0CF5-4F58-A791-3574809F9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0ac5-0d1c-41d9-94b4-e86f374842b7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FEB48-E7B9-4976-827D-C96AD3F0EC56}">
  <ds:schemaRefs>
    <ds:schemaRef ds:uri="http://schemas.microsoft.com/office/2006/metadata/properties"/>
    <ds:schemaRef ds:uri="http://schemas.microsoft.com/office/infopath/2007/PartnerControls"/>
    <ds:schemaRef ds:uri="8d0b0ac5-0d1c-41d9-94b4-e86f374842b7"/>
    <ds:schemaRef ds:uri="ce685436-327e-415b-b06d-9a0f2bb565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66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LABADIE FRANÇOISE</dc:creator>
  <cp:lastModifiedBy>Sébastien DUPERY</cp:lastModifiedBy>
  <cp:revision>9</cp:revision>
  <cp:lastPrinted>2022-11-07T11:05:23Z</cp:lastPrinted>
  <dcterms:created xsi:type="dcterms:W3CDTF">2022-10-03T18:05:21Z</dcterms:created>
  <dcterms:modified xsi:type="dcterms:W3CDTF">2024-01-24T09:00:20Z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MediaServiceImageTags">
    <vt:lpwstr/>
  </property>
</Properties>
</file>