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16.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theme/theme1.xml" ContentType="application/vnd.openxmlformats-officedocument.theme+xml"/>
  <Override PartName="/ppt/theme/theme2.xml" ContentType="application/vnd.openxmlformats-officedocument.theme+xml"/>
  <Override PartName="/ppt/theme/theme5.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 id="2147483701" r:id="rId2"/>
    <p:sldMasterId id="2147483713" r:id="rId3"/>
  </p:sldMasterIdLst>
  <p:notesMasterIdLst>
    <p:notesMasterId r:id="rId40"/>
  </p:notesMasterIdLst>
  <p:handoutMasterIdLst>
    <p:handoutMasterId r:id="rId41"/>
  </p:handoutMasterIdLst>
  <p:sldIdLst>
    <p:sldId id="424" r:id="rId4"/>
    <p:sldId id="425" r:id="rId5"/>
    <p:sldId id="370" r:id="rId6"/>
    <p:sldId id="371" r:id="rId7"/>
    <p:sldId id="374" r:id="rId8"/>
    <p:sldId id="375" r:id="rId9"/>
    <p:sldId id="378" r:id="rId10"/>
    <p:sldId id="380" r:id="rId11"/>
    <p:sldId id="382" r:id="rId12"/>
    <p:sldId id="383" r:id="rId13"/>
    <p:sldId id="386" r:id="rId14"/>
    <p:sldId id="387" r:id="rId15"/>
    <p:sldId id="390" r:id="rId16"/>
    <p:sldId id="391" r:id="rId17"/>
    <p:sldId id="394" r:id="rId18"/>
    <p:sldId id="395" r:id="rId19"/>
    <p:sldId id="398" r:id="rId20"/>
    <p:sldId id="399" r:id="rId21"/>
    <p:sldId id="402" r:id="rId22"/>
    <p:sldId id="403" r:id="rId23"/>
    <p:sldId id="407" r:id="rId24"/>
    <p:sldId id="406" r:id="rId25"/>
    <p:sldId id="410" r:id="rId26"/>
    <p:sldId id="411" r:id="rId27"/>
    <p:sldId id="418" r:id="rId28"/>
    <p:sldId id="419" r:id="rId29"/>
    <p:sldId id="422" r:id="rId30"/>
    <p:sldId id="423" r:id="rId31"/>
    <p:sldId id="432" r:id="rId32"/>
    <p:sldId id="433" r:id="rId33"/>
    <p:sldId id="426" r:id="rId34"/>
    <p:sldId id="427" r:id="rId35"/>
    <p:sldId id="428" r:id="rId36"/>
    <p:sldId id="429" r:id="rId37"/>
    <p:sldId id="430" r:id="rId38"/>
    <p:sldId id="431" r:id="rId39"/>
  </p:sldIdLst>
  <p:sldSz cx="6858000" cy="9144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CHANIZ MARIE-ANGE" initials="EM" lastIdx="24" clrIdx="0">
    <p:extLst>
      <p:ext uri="{19B8F6BF-5375-455C-9EA6-DF929625EA0E}">
        <p15:presenceInfo xmlns:p15="http://schemas.microsoft.com/office/powerpoint/2012/main" userId="S::ma.echaniz@sstmc.fr::017593c0-753b-440c-ba72-2106388fed07" providerId="AD"/>
      </p:ext>
    </p:extLst>
  </p:cmAuthor>
  <p:cmAuthor id="2" name="Roland VEYRAC" initials="RV" lastIdx="24" clrIdx="1">
    <p:extLst>
      <p:ext uri="{19B8F6BF-5375-455C-9EA6-DF929625EA0E}">
        <p15:presenceInfo xmlns:p15="http://schemas.microsoft.com/office/powerpoint/2012/main" userId="S-1-5-21-182431524-3264880859-424534881-112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4" d="100"/>
          <a:sy n="54" d="100"/>
        </p:scale>
        <p:origin x="1164" y="78"/>
      </p:cViewPr>
      <p:guideLst>
        <p:guide orient="horz" pos="2880"/>
        <p:guide pos="216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commentAuthors" Target="commentAuthors.xml"/><Relationship Id="rId47" Type="http://schemas.openxmlformats.org/officeDocument/2006/relationships/customXml" Target="../customXml/item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presProps" Target="presProps.xml"/><Relationship Id="rId48" Type="http://schemas.openxmlformats.org/officeDocument/2006/relationships/customXml" Target="../customXml/item2.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tableStyles" Target="tableStyles.xml"/><Relationship Id="rId20" Type="http://schemas.openxmlformats.org/officeDocument/2006/relationships/slide" Target="slides/slide17.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33" tIns="45717" rIns="91433" bIns="45717" rtlCol="0"/>
          <a:lstStyle>
            <a:lvl1pPr algn="l">
              <a:defRPr sz="1200"/>
            </a:lvl1pPr>
          </a:lstStyle>
          <a:p>
            <a:endParaRPr lang="fr-FR"/>
          </a:p>
        </p:txBody>
      </p:sp>
      <p:sp>
        <p:nvSpPr>
          <p:cNvPr id="3" name="Espace réservé de la date 2"/>
          <p:cNvSpPr>
            <a:spLocks noGrp="1"/>
          </p:cNvSpPr>
          <p:nvPr>
            <p:ph type="dt" sz="quarter" idx="1"/>
          </p:nvPr>
        </p:nvSpPr>
        <p:spPr>
          <a:xfrm>
            <a:off x="3849689" y="0"/>
            <a:ext cx="2946400" cy="496888"/>
          </a:xfrm>
          <a:prstGeom prst="rect">
            <a:avLst/>
          </a:prstGeom>
        </p:spPr>
        <p:txBody>
          <a:bodyPr vert="horz" lIns="91433" tIns="45717" rIns="91433" bIns="45717" rtlCol="0"/>
          <a:lstStyle>
            <a:lvl1pPr algn="r">
              <a:defRPr sz="1200"/>
            </a:lvl1pPr>
          </a:lstStyle>
          <a:p>
            <a:fld id="{EEFA3F85-82B1-4978-ADC6-5F47ADD339AB}" type="datetimeFigureOut">
              <a:rPr lang="fr-FR" smtClean="0"/>
              <a:pPr/>
              <a:t>07/11/2022</a:t>
            </a:fld>
            <a:endParaRPr lang="fr-FR"/>
          </a:p>
        </p:txBody>
      </p:sp>
      <p:sp>
        <p:nvSpPr>
          <p:cNvPr id="4" name="Espace réservé du pied de page 3"/>
          <p:cNvSpPr>
            <a:spLocks noGrp="1"/>
          </p:cNvSpPr>
          <p:nvPr>
            <p:ph type="ftr" sz="quarter" idx="2"/>
          </p:nvPr>
        </p:nvSpPr>
        <p:spPr>
          <a:xfrm>
            <a:off x="0" y="9428164"/>
            <a:ext cx="2946400" cy="496887"/>
          </a:xfrm>
          <a:prstGeom prst="rect">
            <a:avLst/>
          </a:prstGeom>
        </p:spPr>
        <p:txBody>
          <a:bodyPr vert="horz" lIns="91433" tIns="45717" rIns="91433" bIns="45717"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49689" y="9428164"/>
            <a:ext cx="2946400" cy="496887"/>
          </a:xfrm>
          <a:prstGeom prst="rect">
            <a:avLst/>
          </a:prstGeom>
        </p:spPr>
        <p:txBody>
          <a:bodyPr vert="horz" lIns="91433" tIns="45717" rIns="91433" bIns="45717" rtlCol="0" anchor="b"/>
          <a:lstStyle>
            <a:lvl1pPr algn="r">
              <a:defRPr sz="1200"/>
            </a:lvl1pPr>
          </a:lstStyle>
          <a:p>
            <a:fld id="{6C1A341B-C032-4D24-B963-E5FA0F9568B0}" type="slidenum">
              <a:rPr lang="fr-FR" smtClean="0"/>
              <a:pPr/>
              <a:t>‹N°›</a:t>
            </a:fld>
            <a:endParaRPr lang="fr-FR"/>
          </a:p>
        </p:txBody>
      </p:sp>
    </p:spTree>
    <p:extLst>
      <p:ext uri="{BB962C8B-B14F-4D97-AF65-F5344CB8AC3E}">
        <p14:creationId xmlns:p14="http://schemas.microsoft.com/office/powerpoint/2010/main" val="4297962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2945659" cy="496332"/>
          </a:xfrm>
          <a:prstGeom prst="rect">
            <a:avLst/>
          </a:prstGeom>
        </p:spPr>
        <p:txBody>
          <a:bodyPr vert="horz" lIns="91433" tIns="45717" rIns="91433" bIns="45717" rtlCol="0"/>
          <a:lstStyle>
            <a:lvl1pPr algn="l">
              <a:defRPr sz="1200"/>
            </a:lvl1pPr>
          </a:lstStyle>
          <a:p>
            <a:endParaRPr lang="fr-FR"/>
          </a:p>
        </p:txBody>
      </p:sp>
      <p:sp>
        <p:nvSpPr>
          <p:cNvPr id="3" name="Espace réservé de la date 2"/>
          <p:cNvSpPr>
            <a:spLocks noGrp="1"/>
          </p:cNvSpPr>
          <p:nvPr>
            <p:ph type="dt" idx="1"/>
          </p:nvPr>
        </p:nvSpPr>
        <p:spPr>
          <a:xfrm>
            <a:off x="3850444" y="0"/>
            <a:ext cx="2945659" cy="496332"/>
          </a:xfrm>
          <a:prstGeom prst="rect">
            <a:avLst/>
          </a:prstGeom>
        </p:spPr>
        <p:txBody>
          <a:bodyPr vert="horz" lIns="91433" tIns="45717" rIns="91433" bIns="45717" rtlCol="0"/>
          <a:lstStyle>
            <a:lvl1pPr algn="r">
              <a:defRPr sz="1200"/>
            </a:lvl1pPr>
          </a:lstStyle>
          <a:p>
            <a:fld id="{10C89CC0-D071-41BF-950D-19D755645C35}" type="datetimeFigureOut">
              <a:rPr lang="fr-FR" smtClean="0"/>
              <a:pPr/>
              <a:t>07/11/2022</a:t>
            </a:fld>
            <a:endParaRPr lang="fr-FR"/>
          </a:p>
        </p:txBody>
      </p:sp>
      <p:sp>
        <p:nvSpPr>
          <p:cNvPr id="4" name="Espace réservé de l'image des diapositives 3"/>
          <p:cNvSpPr>
            <a:spLocks noGrp="1" noRot="1" noChangeAspect="1"/>
          </p:cNvSpPr>
          <p:nvPr>
            <p:ph type="sldImg" idx="2"/>
          </p:nvPr>
        </p:nvSpPr>
        <p:spPr>
          <a:xfrm>
            <a:off x="2003425" y="744538"/>
            <a:ext cx="2790825" cy="3722687"/>
          </a:xfrm>
          <a:prstGeom prst="rect">
            <a:avLst/>
          </a:prstGeom>
          <a:noFill/>
          <a:ln w="12700">
            <a:solidFill>
              <a:prstClr val="black"/>
            </a:solidFill>
          </a:ln>
        </p:spPr>
        <p:txBody>
          <a:bodyPr vert="horz" lIns="91433" tIns="45717" rIns="91433" bIns="45717" rtlCol="0" anchor="ctr"/>
          <a:lstStyle/>
          <a:p>
            <a:endParaRPr lang="fr-FR"/>
          </a:p>
        </p:txBody>
      </p:sp>
      <p:sp>
        <p:nvSpPr>
          <p:cNvPr id="5" name="Espace réservé des commentaires 4"/>
          <p:cNvSpPr>
            <a:spLocks noGrp="1"/>
          </p:cNvSpPr>
          <p:nvPr>
            <p:ph type="body" sz="quarter" idx="3"/>
          </p:nvPr>
        </p:nvSpPr>
        <p:spPr>
          <a:xfrm>
            <a:off x="679768" y="4715154"/>
            <a:ext cx="5438140" cy="4466987"/>
          </a:xfrm>
          <a:prstGeom prst="rect">
            <a:avLst/>
          </a:prstGeom>
        </p:spPr>
        <p:txBody>
          <a:bodyPr vert="horz" lIns="91433" tIns="45717" rIns="91433" bIns="45717"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1" y="9428583"/>
            <a:ext cx="2945659" cy="496332"/>
          </a:xfrm>
          <a:prstGeom prst="rect">
            <a:avLst/>
          </a:prstGeom>
        </p:spPr>
        <p:txBody>
          <a:bodyPr vert="horz" lIns="91433" tIns="45717" rIns="91433" bIns="45717"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4" y="9428583"/>
            <a:ext cx="2945659" cy="496332"/>
          </a:xfrm>
          <a:prstGeom prst="rect">
            <a:avLst/>
          </a:prstGeom>
        </p:spPr>
        <p:txBody>
          <a:bodyPr vert="horz" lIns="91433" tIns="45717" rIns="91433" bIns="45717" rtlCol="0" anchor="b"/>
          <a:lstStyle>
            <a:lvl1pPr algn="r">
              <a:defRPr sz="1200"/>
            </a:lvl1pPr>
          </a:lstStyle>
          <a:p>
            <a:fld id="{4002BC97-6C42-4E66-A201-3D549824DB05}" type="slidenum">
              <a:rPr lang="fr-FR" smtClean="0"/>
              <a:pPr/>
              <a:t>‹N°›</a:t>
            </a:fld>
            <a:endParaRPr lang="fr-FR"/>
          </a:p>
        </p:txBody>
      </p:sp>
    </p:spTree>
    <p:extLst>
      <p:ext uri="{BB962C8B-B14F-4D97-AF65-F5344CB8AC3E}">
        <p14:creationId xmlns:p14="http://schemas.microsoft.com/office/powerpoint/2010/main" val="35013239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077259" y="2384605"/>
            <a:ext cx="4703192" cy="2797635"/>
          </a:xfrm>
        </p:spPr>
        <p:txBody>
          <a:bodyPr anchor="b">
            <a:noAutofit/>
          </a:bodyPr>
          <a:lstStyle>
            <a:lvl1pPr algn="ctr">
              <a:defRPr sz="4500" cap="all" baseline="0">
                <a:solidFill>
                  <a:schemeClr val="tx2"/>
                </a:solidFill>
              </a:defRPr>
            </a:lvl1pPr>
          </a:lstStyle>
          <a:p>
            <a:r>
              <a:rPr lang="fr-FR"/>
              <a:t>Modifiez le style du titre</a:t>
            </a:r>
            <a:endParaRPr lang="en-US" dirty="0"/>
          </a:p>
        </p:txBody>
      </p:sp>
      <p:sp>
        <p:nvSpPr>
          <p:cNvPr id="3" name="Subtitle 2"/>
          <p:cNvSpPr>
            <a:spLocks noGrp="1"/>
          </p:cNvSpPr>
          <p:nvPr>
            <p:ph type="subTitle" idx="1"/>
          </p:nvPr>
        </p:nvSpPr>
        <p:spPr>
          <a:xfrm>
            <a:off x="1507448" y="5275041"/>
            <a:ext cx="3842816" cy="1448316"/>
          </a:xfrm>
        </p:spPr>
        <p:txBody>
          <a:bodyPr>
            <a:normAutofit/>
          </a:bodyPr>
          <a:lstStyle>
            <a:lvl1pPr marL="0" indent="0" algn="ctr">
              <a:lnSpc>
                <a:spcPct val="112000"/>
              </a:lnSpc>
              <a:spcBef>
                <a:spcPts val="0"/>
              </a:spcBef>
              <a:spcAft>
                <a:spcPts val="0"/>
              </a:spcAft>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fr-FR"/>
              <a:t>Modifiez le style des sous-titres du masque</a:t>
            </a:r>
            <a:endParaRPr lang="en-US" dirty="0"/>
          </a:p>
        </p:txBody>
      </p:sp>
      <p:sp>
        <p:nvSpPr>
          <p:cNvPr id="4" name="Date Placeholder 3"/>
          <p:cNvSpPr>
            <a:spLocks noGrp="1"/>
          </p:cNvSpPr>
          <p:nvPr>
            <p:ph type="dt" sz="half" idx="10"/>
          </p:nvPr>
        </p:nvSpPr>
        <p:spPr>
          <a:xfrm>
            <a:off x="423483" y="8604515"/>
            <a:ext cx="904469" cy="539485"/>
          </a:xfrm>
        </p:spPr>
        <p:txBody>
          <a:bodyPr/>
          <a:lstStyle>
            <a:lvl1pPr>
              <a:defRPr baseline="0">
                <a:solidFill>
                  <a:schemeClr val="tx2"/>
                </a:solidFill>
              </a:defRPr>
            </a:lvl1pPr>
          </a:lstStyle>
          <a:p>
            <a:pPr>
              <a:defRPr/>
            </a:pPr>
            <a:endParaRPr lang="fr-FR"/>
          </a:p>
        </p:txBody>
      </p:sp>
      <p:sp>
        <p:nvSpPr>
          <p:cNvPr id="5" name="Footer Placeholder 4"/>
          <p:cNvSpPr>
            <a:spLocks noGrp="1"/>
          </p:cNvSpPr>
          <p:nvPr>
            <p:ph type="ftr" sz="quarter" idx="11"/>
          </p:nvPr>
        </p:nvSpPr>
        <p:spPr>
          <a:xfrm>
            <a:off x="1453531" y="8604515"/>
            <a:ext cx="3950650" cy="539485"/>
          </a:xfrm>
        </p:spPr>
        <p:txBody>
          <a:bodyPr/>
          <a:lstStyle>
            <a:lvl1pPr algn="ctr">
              <a:defRPr baseline="0">
                <a:solidFill>
                  <a:schemeClr val="tx2"/>
                </a:solidFill>
              </a:defRPr>
            </a:lvl1pPr>
          </a:lstStyle>
          <a:p>
            <a:pPr>
              <a:defRPr/>
            </a:pPr>
            <a:endParaRPr lang="fr-FR"/>
          </a:p>
        </p:txBody>
      </p:sp>
      <p:sp>
        <p:nvSpPr>
          <p:cNvPr id="6" name="Slide Number Placeholder 5"/>
          <p:cNvSpPr>
            <a:spLocks noGrp="1"/>
          </p:cNvSpPr>
          <p:nvPr>
            <p:ph type="sldNum" sz="quarter" idx="12"/>
          </p:nvPr>
        </p:nvSpPr>
        <p:spPr>
          <a:xfrm>
            <a:off x="5529760" y="8604515"/>
            <a:ext cx="897914" cy="539485"/>
          </a:xfrm>
        </p:spPr>
        <p:txBody>
          <a:bodyPr/>
          <a:lstStyle>
            <a:lvl1pPr>
              <a:defRPr baseline="0">
                <a:solidFill>
                  <a:schemeClr val="tx2"/>
                </a:solidFill>
              </a:defRPr>
            </a:lvl1pPr>
          </a:lstStyle>
          <a:p>
            <a:pPr>
              <a:defRPr/>
            </a:pPr>
            <a:fld id="{AB02B6A6-8133-4E0F-8AE5-4CCBE7602EC1}" type="slidenum">
              <a:rPr lang="fr-FR" smtClean="0"/>
              <a:pPr>
                <a:defRPr/>
              </a:pPr>
              <a:t>‹N°›</a:t>
            </a:fld>
            <a:endParaRPr lang="fr-FR" dirty="0"/>
          </a:p>
        </p:txBody>
      </p:sp>
      <p:grpSp>
        <p:nvGrpSpPr>
          <p:cNvPr id="8" name="Group 7"/>
          <p:cNvGrpSpPr/>
          <p:nvPr/>
        </p:nvGrpSpPr>
        <p:grpSpPr>
          <a:xfrm>
            <a:off x="423483" y="992626"/>
            <a:ext cx="6004192" cy="7132895"/>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402516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a:xfrm>
            <a:off x="771525" y="3060702"/>
            <a:ext cx="5400675" cy="47625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pPr>
              <a:defRPr/>
            </a:pPr>
            <a:endParaRPr lang="fr-FR">
              <a:solidFill>
                <a:srgbClr val="0CFF5D"/>
              </a:solidFill>
            </a:endParaRPr>
          </a:p>
        </p:txBody>
      </p:sp>
      <p:sp>
        <p:nvSpPr>
          <p:cNvPr id="5" name="Footer Placeholder 4"/>
          <p:cNvSpPr>
            <a:spLocks noGrp="1"/>
          </p:cNvSpPr>
          <p:nvPr>
            <p:ph type="ftr" sz="quarter" idx="11"/>
          </p:nvPr>
        </p:nvSpPr>
        <p:spPr/>
        <p:txBody>
          <a:bodyPr/>
          <a:lstStyle/>
          <a:p>
            <a:pPr>
              <a:defRPr/>
            </a:pPr>
            <a:endParaRPr lang="fr-FR">
              <a:solidFill>
                <a:srgbClr val="0CFF5D"/>
              </a:solidFill>
            </a:endParaRPr>
          </a:p>
        </p:txBody>
      </p:sp>
      <p:sp>
        <p:nvSpPr>
          <p:cNvPr id="6" name="Slide Number Placeholder 5"/>
          <p:cNvSpPr>
            <a:spLocks noGrp="1"/>
          </p:cNvSpPr>
          <p:nvPr>
            <p:ph type="sldNum" sz="quarter" idx="12"/>
          </p:nvPr>
        </p:nvSpPr>
        <p:spPr/>
        <p:txBody>
          <a:bodyPr/>
          <a:lstStyle/>
          <a:p>
            <a:pPr>
              <a:defRPr/>
            </a:pPr>
            <a:fld id="{82FA8D1A-0D95-4C76-A9DE-271C7BD2BF83}" type="slidenum">
              <a:rPr lang="fr-FR" smtClean="0">
                <a:solidFill>
                  <a:srgbClr val="0CFF5D"/>
                </a:solidFill>
              </a:rPr>
              <a:pPr>
                <a:defRPr/>
              </a:pPr>
              <a:t>‹N°›</a:t>
            </a:fld>
            <a:endParaRPr lang="fr-FR" dirty="0">
              <a:solidFill>
                <a:srgbClr val="0CFF5D"/>
              </a:solidFill>
            </a:endParaRPr>
          </a:p>
        </p:txBody>
      </p:sp>
    </p:spTree>
    <p:extLst>
      <p:ext uri="{BB962C8B-B14F-4D97-AF65-F5344CB8AC3E}">
        <p14:creationId xmlns:p14="http://schemas.microsoft.com/office/powerpoint/2010/main" val="2835792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60598" y="832208"/>
            <a:ext cx="1118213" cy="6990992"/>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771525" y="832208"/>
            <a:ext cx="4293394" cy="6990992"/>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pPr>
              <a:defRPr/>
            </a:pPr>
            <a:endParaRPr lang="fr-FR">
              <a:solidFill>
                <a:srgbClr val="0CFF5D"/>
              </a:solidFill>
            </a:endParaRPr>
          </a:p>
        </p:txBody>
      </p:sp>
      <p:sp>
        <p:nvSpPr>
          <p:cNvPr id="5" name="Footer Placeholder 4"/>
          <p:cNvSpPr>
            <a:spLocks noGrp="1"/>
          </p:cNvSpPr>
          <p:nvPr>
            <p:ph type="ftr" sz="quarter" idx="11"/>
          </p:nvPr>
        </p:nvSpPr>
        <p:spPr/>
        <p:txBody>
          <a:bodyPr/>
          <a:lstStyle/>
          <a:p>
            <a:pPr>
              <a:defRPr/>
            </a:pPr>
            <a:endParaRPr lang="fr-FR">
              <a:solidFill>
                <a:srgbClr val="0CFF5D"/>
              </a:solidFill>
            </a:endParaRPr>
          </a:p>
        </p:txBody>
      </p:sp>
      <p:sp>
        <p:nvSpPr>
          <p:cNvPr id="6" name="Slide Number Placeholder 5"/>
          <p:cNvSpPr>
            <a:spLocks noGrp="1"/>
          </p:cNvSpPr>
          <p:nvPr>
            <p:ph type="sldNum" sz="quarter" idx="12"/>
          </p:nvPr>
        </p:nvSpPr>
        <p:spPr/>
        <p:txBody>
          <a:bodyPr/>
          <a:lstStyle/>
          <a:p>
            <a:pPr>
              <a:defRPr/>
            </a:pPr>
            <a:fld id="{31BC044F-33D4-407E-977E-F708983D567D}" type="slidenum">
              <a:rPr lang="fr-FR" smtClean="0">
                <a:solidFill>
                  <a:srgbClr val="0CFF5D"/>
                </a:solidFill>
              </a:rPr>
              <a:pPr>
                <a:defRPr/>
              </a:pPr>
              <a:t>‹N°›</a:t>
            </a:fld>
            <a:endParaRPr lang="fr-FR" dirty="0">
              <a:solidFill>
                <a:srgbClr val="0CFF5D"/>
              </a:solidFill>
            </a:endParaRPr>
          </a:p>
        </p:txBody>
      </p:sp>
    </p:spTree>
    <p:extLst>
      <p:ext uri="{BB962C8B-B14F-4D97-AF65-F5344CB8AC3E}">
        <p14:creationId xmlns:p14="http://schemas.microsoft.com/office/powerpoint/2010/main" val="4298697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077259" y="2384605"/>
            <a:ext cx="4703192" cy="2797635"/>
          </a:xfrm>
        </p:spPr>
        <p:txBody>
          <a:bodyPr anchor="b">
            <a:noAutofit/>
          </a:bodyPr>
          <a:lstStyle>
            <a:lvl1pPr algn="ctr">
              <a:defRPr sz="4500" cap="all" baseline="0">
                <a:solidFill>
                  <a:schemeClr val="tx2"/>
                </a:solidFill>
              </a:defRPr>
            </a:lvl1pPr>
          </a:lstStyle>
          <a:p>
            <a:r>
              <a:rPr lang="fr-FR"/>
              <a:t>Modifiez le style du titre</a:t>
            </a:r>
            <a:endParaRPr lang="en-US" dirty="0"/>
          </a:p>
        </p:txBody>
      </p:sp>
      <p:sp>
        <p:nvSpPr>
          <p:cNvPr id="3" name="Subtitle 2"/>
          <p:cNvSpPr>
            <a:spLocks noGrp="1"/>
          </p:cNvSpPr>
          <p:nvPr>
            <p:ph type="subTitle" idx="1"/>
          </p:nvPr>
        </p:nvSpPr>
        <p:spPr>
          <a:xfrm>
            <a:off x="1507448" y="5275041"/>
            <a:ext cx="3842816" cy="1448316"/>
          </a:xfrm>
        </p:spPr>
        <p:txBody>
          <a:bodyPr>
            <a:normAutofit/>
          </a:bodyPr>
          <a:lstStyle>
            <a:lvl1pPr marL="0" indent="0" algn="ctr">
              <a:lnSpc>
                <a:spcPct val="112000"/>
              </a:lnSpc>
              <a:spcBef>
                <a:spcPts val="0"/>
              </a:spcBef>
              <a:spcAft>
                <a:spcPts val="0"/>
              </a:spcAft>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fr-FR"/>
              <a:t>Modifiez le style des sous-titres du masque</a:t>
            </a:r>
            <a:endParaRPr lang="en-US" dirty="0"/>
          </a:p>
        </p:txBody>
      </p:sp>
      <p:sp>
        <p:nvSpPr>
          <p:cNvPr id="4" name="Date Placeholder 3"/>
          <p:cNvSpPr>
            <a:spLocks noGrp="1"/>
          </p:cNvSpPr>
          <p:nvPr>
            <p:ph type="dt" sz="half" idx="10"/>
          </p:nvPr>
        </p:nvSpPr>
        <p:spPr>
          <a:xfrm>
            <a:off x="423483" y="8604515"/>
            <a:ext cx="904469" cy="539485"/>
          </a:xfrm>
        </p:spPr>
        <p:txBody>
          <a:bodyPr/>
          <a:lstStyle>
            <a:lvl1pPr>
              <a:defRPr baseline="0">
                <a:solidFill>
                  <a:schemeClr val="tx2"/>
                </a:solidFill>
              </a:defRPr>
            </a:lvl1pPr>
          </a:lstStyle>
          <a:p>
            <a:pPr>
              <a:defRPr/>
            </a:pPr>
            <a:endParaRPr lang="fr-FR">
              <a:solidFill>
                <a:srgbClr val="632E62"/>
              </a:solidFill>
            </a:endParaRPr>
          </a:p>
        </p:txBody>
      </p:sp>
      <p:sp>
        <p:nvSpPr>
          <p:cNvPr id="5" name="Footer Placeholder 4"/>
          <p:cNvSpPr>
            <a:spLocks noGrp="1"/>
          </p:cNvSpPr>
          <p:nvPr>
            <p:ph type="ftr" sz="quarter" idx="11"/>
          </p:nvPr>
        </p:nvSpPr>
        <p:spPr>
          <a:xfrm>
            <a:off x="1453531" y="8604515"/>
            <a:ext cx="3950650" cy="539485"/>
          </a:xfrm>
        </p:spPr>
        <p:txBody>
          <a:bodyPr/>
          <a:lstStyle>
            <a:lvl1pPr algn="ctr">
              <a:defRPr baseline="0">
                <a:solidFill>
                  <a:schemeClr val="tx2"/>
                </a:solidFill>
              </a:defRPr>
            </a:lvl1pPr>
          </a:lstStyle>
          <a:p>
            <a:pPr>
              <a:defRPr/>
            </a:pPr>
            <a:endParaRPr lang="fr-FR">
              <a:solidFill>
                <a:srgbClr val="632E62"/>
              </a:solidFill>
            </a:endParaRPr>
          </a:p>
        </p:txBody>
      </p:sp>
      <p:sp>
        <p:nvSpPr>
          <p:cNvPr id="6" name="Slide Number Placeholder 5"/>
          <p:cNvSpPr>
            <a:spLocks noGrp="1"/>
          </p:cNvSpPr>
          <p:nvPr>
            <p:ph type="sldNum" sz="quarter" idx="12"/>
          </p:nvPr>
        </p:nvSpPr>
        <p:spPr>
          <a:xfrm>
            <a:off x="5529760" y="8604515"/>
            <a:ext cx="897914" cy="539485"/>
          </a:xfrm>
        </p:spPr>
        <p:txBody>
          <a:bodyPr/>
          <a:lstStyle>
            <a:lvl1pPr>
              <a:defRPr baseline="0">
                <a:solidFill>
                  <a:schemeClr val="tx2"/>
                </a:solidFill>
              </a:defRPr>
            </a:lvl1pPr>
          </a:lstStyle>
          <a:p>
            <a:pPr>
              <a:defRPr/>
            </a:pPr>
            <a:fld id="{AB02B6A6-8133-4E0F-8AE5-4CCBE7602EC1}" type="slidenum">
              <a:rPr lang="fr-FR" smtClean="0">
                <a:solidFill>
                  <a:srgbClr val="632E62"/>
                </a:solidFill>
              </a:rPr>
              <a:pPr>
                <a:defRPr/>
              </a:pPr>
              <a:t>‹N°›</a:t>
            </a:fld>
            <a:endParaRPr lang="fr-FR" dirty="0">
              <a:solidFill>
                <a:srgbClr val="632E62"/>
              </a:solidFill>
            </a:endParaRPr>
          </a:p>
        </p:txBody>
      </p:sp>
      <p:grpSp>
        <p:nvGrpSpPr>
          <p:cNvPr id="8" name="Group 7"/>
          <p:cNvGrpSpPr/>
          <p:nvPr/>
        </p:nvGrpSpPr>
        <p:grpSpPr>
          <a:xfrm>
            <a:off x="423483" y="992626"/>
            <a:ext cx="6004192" cy="7132895"/>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6883071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pPr>
              <a:defRPr/>
            </a:pPr>
            <a:endParaRPr lang="fr-FR">
              <a:solidFill>
                <a:srgbClr val="0CFF5D"/>
              </a:solidFill>
            </a:endParaRPr>
          </a:p>
        </p:txBody>
      </p:sp>
      <p:sp>
        <p:nvSpPr>
          <p:cNvPr id="5" name="Footer Placeholder 4"/>
          <p:cNvSpPr>
            <a:spLocks noGrp="1"/>
          </p:cNvSpPr>
          <p:nvPr>
            <p:ph type="ftr" sz="quarter" idx="11"/>
          </p:nvPr>
        </p:nvSpPr>
        <p:spPr/>
        <p:txBody>
          <a:bodyPr/>
          <a:lstStyle/>
          <a:p>
            <a:pPr>
              <a:defRPr/>
            </a:pPr>
            <a:endParaRPr lang="fr-FR">
              <a:solidFill>
                <a:srgbClr val="0CFF5D"/>
              </a:solidFill>
            </a:endParaRPr>
          </a:p>
        </p:txBody>
      </p:sp>
      <p:sp>
        <p:nvSpPr>
          <p:cNvPr id="6" name="Slide Number Placeholder 5"/>
          <p:cNvSpPr>
            <a:spLocks noGrp="1"/>
          </p:cNvSpPr>
          <p:nvPr>
            <p:ph type="sldNum" sz="quarter" idx="12"/>
          </p:nvPr>
        </p:nvSpPr>
        <p:spPr/>
        <p:txBody>
          <a:bodyPr/>
          <a:lstStyle/>
          <a:p>
            <a:pPr>
              <a:defRPr/>
            </a:pPr>
            <a:fld id="{3FCB52E9-CA37-48FD-AED3-EC5FE6F84056}" type="slidenum">
              <a:rPr lang="fr-FR" smtClean="0">
                <a:solidFill>
                  <a:srgbClr val="0CFF5D"/>
                </a:solidFill>
              </a:rPr>
              <a:pPr>
                <a:defRPr/>
              </a:pPr>
              <a:t>‹N°›</a:t>
            </a:fld>
            <a:endParaRPr lang="fr-FR" dirty="0">
              <a:solidFill>
                <a:srgbClr val="0CFF5D"/>
              </a:solidFill>
            </a:endParaRPr>
          </a:p>
        </p:txBody>
      </p:sp>
    </p:spTree>
    <p:extLst>
      <p:ext uri="{BB962C8B-B14F-4D97-AF65-F5344CB8AC3E}">
        <p14:creationId xmlns:p14="http://schemas.microsoft.com/office/powerpoint/2010/main" val="42190726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30327" y="1735149"/>
            <a:ext cx="5407296" cy="3803649"/>
          </a:xfrm>
        </p:spPr>
        <p:txBody>
          <a:bodyPr anchor="b">
            <a:normAutofit/>
          </a:bodyPr>
          <a:lstStyle>
            <a:lvl1pPr algn="r">
              <a:defRPr sz="4500" cap="all" baseline="0">
                <a:solidFill>
                  <a:schemeClr val="tx2"/>
                </a:solidFill>
              </a:defRPr>
            </a:lvl1pPr>
          </a:lstStyle>
          <a:p>
            <a:r>
              <a:rPr lang="fr-FR"/>
              <a:t>Modifiez le style du titre</a:t>
            </a:r>
            <a:endParaRPr lang="en-US" dirty="0"/>
          </a:p>
        </p:txBody>
      </p:sp>
      <p:sp>
        <p:nvSpPr>
          <p:cNvPr id="3" name="Text Placeholder 2"/>
          <p:cNvSpPr>
            <a:spLocks noGrp="1"/>
          </p:cNvSpPr>
          <p:nvPr>
            <p:ph type="body" idx="1"/>
          </p:nvPr>
        </p:nvSpPr>
        <p:spPr>
          <a:xfrm>
            <a:off x="430327" y="5621771"/>
            <a:ext cx="5407296" cy="1524432"/>
          </a:xfrm>
        </p:spPr>
        <p:txBody>
          <a:bodyPr/>
          <a:lstStyle>
            <a:lvl1pPr marL="0" indent="0" algn="r">
              <a:lnSpc>
                <a:spcPct val="112000"/>
              </a:lnSpc>
              <a:spcBef>
                <a:spcPts val="0"/>
              </a:spcBef>
              <a:spcAft>
                <a:spcPts val="0"/>
              </a:spcAft>
              <a:buNone/>
              <a:defRPr sz="1350">
                <a:solidFill>
                  <a:schemeClr val="tx2"/>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a:xfrm>
            <a:off x="415636" y="8604515"/>
            <a:ext cx="912605" cy="539485"/>
          </a:xfrm>
        </p:spPr>
        <p:txBody>
          <a:bodyPr/>
          <a:lstStyle>
            <a:lvl1pPr>
              <a:defRPr>
                <a:solidFill>
                  <a:schemeClr val="tx2"/>
                </a:solidFill>
              </a:defRPr>
            </a:lvl1pPr>
          </a:lstStyle>
          <a:p>
            <a:pPr>
              <a:defRPr/>
            </a:pPr>
            <a:endParaRPr lang="fr-FR">
              <a:solidFill>
                <a:srgbClr val="0CFF5D"/>
              </a:solidFill>
            </a:endParaRPr>
          </a:p>
        </p:txBody>
      </p:sp>
      <p:sp>
        <p:nvSpPr>
          <p:cNvPr id="5" name="Footer Placeholder 4"/>
          <p:cNvSpPr>
            <a:spLocks noGrp="1"/>
          </p:cNvSpPr>
          <p:nvPr>
            <p:ph type="ftr" sz="quarter" idx="11"/>
          </p:nvPr>
        </p:nvSpPr>
        <p:spPr>
          <a:xfrm>
            <a:off x="1453676" y="8604515"/>
            <a:ext cx="3950650" cy="539485"/>
          </a:xfrm>
        </p:spPr>
        <p:txBody>
          <a:bodyPr/>
          <a:lstStyle>
            <a:lvl1pPr algn="ctr">
              <a:defRPr>
                <a:solidFill>
                  <a:schemeClr val="tx2"/>
                </a:solidFill>
              </a:defRPr>
            </a:lvl1pPr>
          </a:lstStyle>
          <a:p>
            <a:pPr>
              <a:defRPr/>
            </a:pPr>
            <a:endParaRPr lang="fr-FR">
              <a:solidFill>
                <a:srgbClr val="0CFF5D"/>
              </a:solidFill>
            </a:endParaRPr>
          </a:p>
        </p:txBody>
      </p:sp>
      <p:sp>
        <p:nvSpPr>
          <p:cNvPr id="6" name="Slide Number Placeholder 5"/>
          <p:cNvSpPr>
            <a:spLocks noGrp="1"/>
          </p:cNvSpPr>
          <p:nvPr>
            <p:ph type="sldNum" sz="quarter" idx="12"/>
          </p:nvPr>
        </p:nvSpPr>
        <p:spPr>
          <a:xfrm>
            <a:off x="5529760" y="8604515"/>
            <a:ext cx="897914" cy="539485"/>
          </a:xfrm>
        </p:spPr>
        <p:txBody>
          <a:bodyPr/>
          <a:lstStyle>
            <a:lvl1pPr>
              <a:defRPr>
                <a:solidFill>
                  <a:schemeClr val="tx2"/>
                </a:solidFill>
              </a:defRPr>
            </a:lvl1pPr>
          </a:lstStyle>
          <a:p>
            <a:pPr>
              <a:defRPr/>
            </a:pPr>
            <a:fld id="{2542FF2E-5CA6-44C1-9DD2-343958645D4A}" type="slidenum">
              <a:rPr lang="fr-FR" smtClean="0">
                <a:solidFill>
                  <a:srgbClr val="0CFF5D"/>
                </a:solidFill>
              </a:rPr>
              <a:pPr>
                <a:defRPr/>
              </a:pPr>
              <a:t>‹N°›</a:t>
            </a:fld>
            <a:endParaRPr lang="fr-FR" dirty="0">
              <a:solidFill>
                <a:srgbClr val="0CFF5D"/>
              </a:solidFill>
            </a:endParaRPr>
          </a:p>
        </p:txBody>
      </p:sp>
      <p:sp>
        <p:nvSpPr>
          <p:cNvPr id="7" name="Freeform 6"/>
          <p:cNvSpPr/>
          <p:nvPr/>
        </p:nvSpPr>
        <p:spPr bwMode="auto">
          <a:xfrm>
            <a:off x="4585479" y="2247536"/>
            <a:ext cx="1842195" cy="5877984"/>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4585479" y="2247536"/>
            <a:ext cx="1842195" cy="5877984"/>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9155961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fr-FR"/>
              <a:t>Modifiez le style du titre</a:t>
            </a:r>
            <a:endParaRPr lang="en-US" dirty="0"/>
          </a:p>
        </p:txBody>
      </p:sp>
      <p:sp>
        <p:nvSpPr>
          <p:cNvPr id="3" name="Content Placeholder 2"/>
          <p:cNvSpPr>
            <a:spLocks noGrp="1"/>
          </p:cNvSpPr>
          <p:nvPr>
            <p:ph sz="half" idx="1"/>
          </p:nvPr>
        </p:nvSpPr>
        <p:spPr>
          <a:xfrm>
            <a:off x="771525" y="3048001"/>
            <a:ext cx="2501880" cy="47752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670539" y="3048001"/>
            <a:ext cx="2501880" cy="47752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pPr>
              <a:defRPr/>
            </a:pPr>
            <a:endParaRPr lang="fr-FR">
              <a:solidFill>
                <a:srgbClr val="0CFF5D"/>
              </a:solidFill>
            </a:endParaRPr>
          </a:p>
        </p:txBody>
      </p:sp>
      <p:sp>
        <p:nvSpPr>
          <p:cNvPr id="6" name="Footer Placeholder 5"/>
          <p:cNvSpPr>
            <a:spLocks noGrp="1"/>
          </p:cNvSpPr>
          <p:nvPr>
            <p:ph type="ftr" sz="quarter" idx="11"/>
          </p:nvPr>
        </p:nvSpPr>
        <p:spPr/>
        <p:txBody>
          <a:bodyPr/>
          <a:lstStyle/>
          <a:p>
            <a:pPr>
              <a:defRPr/>
            </a:pPr>
            <a:endParaRPr lang="fr-FR">
              <a:solidFill>
                <a:srgbClr val="0CFF5D"/>
              </a:solidFill>
            </a:endParaRPr>
          </a:p>
        </p:txBody>
      </p:sp>
      <p:sp>
        <p:nvSpPr>
          <p:cNvPr id="7" name="Slide Number Placeholder 6"/>
          <p:cNvSpPr>
            <a:spLocks noGrp="1"/>
          </p:cNvSpPr>
          <p:nvPr>
            <p:ph type="sldNum" sz="quarter" idx="12"/>
          </p:nvPr>
        </p:nvSpPr>
        <p:spPr/>
        <p:txBody>
          <a:bodyPr/>
          <a:lstStyle/>
          <a:p>
            <a:pPr>
              <a:defRPr/>
            </a:pPr>
            <a:fld id="{627EFA6D-5119-46CE-8361-F67725DA515B}" type="slidenum">
              <a:rPr lang="fr-FR" smtClean="0">
                <a:solidFill>
                  <a:srgbClr val="0CFF5D"/>
                </a:solidFill>
              </a:rPr>
              <a:pPr>
                <a:defRPr/>
              </a:pPr>
              <a:t>‹N°›</a:t>
            </a:fld>
            <a:endParaRPr lang="fr-FR" dirty="0">
              <a:solidFill>
                <a:srgbClr val="0CFF5D"/>
              </a:solidFill>
            </a:endParaRPr>
          </a:p>
        </p:txBody>
      </p:sp>
    </p:spTree>
    <p:extLst>
      <p:ext uri="{BB962C8B-B14F-4D97-AF65-F5344CB8AC3E}">
        <p14:creationId xmlns:p14="http://schemas.microsoft.com/office/powerpoint/2010/main" val="22735284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771525" y="914400"/>
            <a:ext cx="5400675" cy="1981200"/>
          </a:xfrm>
        </p:spPr>
        <p:txBody>
          <a:bodyPr/>
          <a:lstStyle>
            <a:lvl1pPr>
              <a:defRPr>
                <a:solidFill>
                  <a:schemeClr val="tx2"/>
                </a:solidFill>
              </a:defRPr>
            </a:lvl1pPr>
          </a:lstStyle>
          <a:p>
            <a:r>
              <a:rPr lang="fr-FR"/>
              <a:t>Modifiez le style du titre</a:t>
            </a:r>
            <a:endParaRPr lang="en-US" dirty="0"/>
          </a:p>
        </p:txBody>
      </p:sp>
      <p:sp>
        <p:nvSpPr>
          <p:cNvPr id="3" name="Text Placeholder 2"/>
          <p:cNvSpPr>
            <a:spLocks noGrp="1"/>
          </p:cNvSpPr>
          <p:nvPr>
            <p:ph type="body" idx="1"/>
          </p:nvPr>
        </p:nvSpPr>
        <p:spPr>
          <a:xfrm>
            <a:off x="771525" y="3120307"/>
            <a:ext cx="2501880" cy="1098549"/>
          </a:xfrm>
        </p:spPr>
        <p:txBody>
          <a:bodyPr anchor="b">
            <a:noAutofit/>
          </a:bodyPr>
          <a:lstStyle>
            <a:lvl1pPr marL="0" indent="0">
              <a:lnSpc>
                <a:spcPct val="84000"/>
              </a:lnSpc>
              <a:spcBef>
                <a:spcPts val="0"/>
              </a:spcBef>
              <a:spcAft>
                <a:spcPts val="0"/>
              </a:spcAft>
              <a:buNone/>
              <a:defRPr sz="1800" b="0" baseline="0">
                <a:solidFill>
                  <a:schemeClr val="tx2"/>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fr-FR"/>
              <a:t>Cliquez pour modifier les styles du texte du masque</a:t>
            </a:r>
          </a:p>
        </p:txBody>
      </p:sp>
      <p:sp>
        <p:nvSpPr>
          <p:cNvPr id="4" name="Content Placeholder 3"/>
          <p:cNvSpPr>
            <a:spLocks noGrp="1"/>
          </p:cNvSpPr>
          <p:nvPr>
            <p:ph sz="half" idx="2"/>
          </p:nvPr>
        </p:nvSpPr>
        <p:spPr>
          <a:xfrm>
            <a:off x="771526" y="4406945"/>
            <a:ext cx="2501879" cy="3416257"/>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670320" y="3133006"/>
            <a:ext cx="2501880" cy="1098549"/>
          </a:xfrm>
        </p:spPr>
        <p:txBody>
          <a:bodyPr anchor="b">
            <a:noAutofit/>
          </a:bodyPr>
          <a:lstStyle>
            <a:lvl1pPr marL="0" indent="0">
              <a:lnSpc>
                <a:spcPct val="84000"/>
              </a:lnSpc>
              <a:spcBef>
                <a:spcPts val="0"/>
              </a:spcBef>
              <a:spcAft>
                <a:spcPts val="0"/>
              </a:spcAft>
              <a:buNone/>
              <a:defRPr sz="1800" b="0" baseline="0">
                <a:solidFill>
                  <a:schemeClr val="tx2"/>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fr-FR"/>
              <a:t>Cliquez pour modifier les styles du texte du masque</a:t>
            </a:r>
          </a:p>
        </p:txBody>
      </p:sp>
      <p:sp>
        <p:nvSpPr>
          <p:cNvPr id="6" name="Content Placeholder 5"/>
          <p:cNvSpPr>
            <a:spLocks noGrp="1"/>
          </p:cNvSpPr>
          <p:nvPr>
            <p:ph sz="quarter" idx="4"/>
          </p:nvPr>
        </p:nvSpPr>
        <p:spPr>
          <a:xfrm>
            <a:off x="3670320" y="4406945"/>
            <a:ext cx="2501880" cy="3416257"/>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pPr>
              <a:defRPr/>
            </a:pPr>
            <a:endParaRPr lang="fr-FR">
              <a:solidFill>
                <a:srgbClr val="0CFF5D"/>
              </a:solidFill>
            </a:endParaRPr>
          </a:p>
        </p:txBody>
      </p:sp>
      <p:sp>
        <p:nvSpPr>
          <p:cNvPr id="8" name="Footer Placeholder 7"/>
          <p:cNvSpPr>
            <a:spLocks noGrp="1"/>
          </p:cNvSpPr>
          <p:nvPr>
            <p:ph type="ftr" sz="quarter" idx="11"/>
          </p:nvPr>
        </p:nvSpPr>
        <p:spPr/>
        <p:txBody>
          <a:bodyPr/>
          <a:lstStyle/>
          <a:p>
            <a:pPr>
              <a:defRPr/>
            </a:pPr>
            <a:endParaRPr lang="fr-FR">
              <a:solidFill>
                <a:srgbClr val="0CFF5D"/>
              </a:solidFill>
            </a:endParaRPr>
          </a:p>
        </p:txBody>
      </p:sp>
      <p:sp>
        <p:nvSpPr>
          <p:cNvPr id="9" name="Slide Number Placeholder 8"/>
          <p:cNvSpPr>
            <a:spLocks noGrp="1"/>
          </p:cNvSpPr>
          <p:nvPr>
            <p:ph type="sldNum" sz="quarter" idx="12"/>
          </p:nvPr>
        </p:nvSpPr>
        <p:spPr/>
        <p:txBody>
          <a:bodyPr/>
          <a:lstStyle/>
          <a:p>
            <a:pPr>
              <a:defRPr/>
            </a:pPr>
            <a:fld id="{1AA2D696-28F8-4FF3-B846-799A91BF1379}" type="slidenum">
              <a:rPr lang="fr-FR" smtClean="0">
                <a:solidFill>
                  <a:srgbClr val="0CFF5D"/>
                </a:solidFill>
              </a:rPr>
              <a:pPr>
                <a:defRPr/>
              </a:pPr>
              <a:t>‹N°›</a:t>
            </a:fld>
            <a:endParaRPr lang="fr-FR" dirty="0">
              <a:solidFill>
                <a:srgbClr val="0CFF5D"/>
              </a:solidFill>
            </a:endParaRPr>
          </a:p>
        </p:txBody>
      </p:sp>
    </p:spTree>
    <p:extLst>
      <p:ext uri="{BB962C8B-B14F-4D97-AF65-F5344CB8AC3E}">
        <p14:creationId xmlns:p14="http://schemas.microsoft.com/office/powerpoint/2010/main" val="40398918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pPr>
              <a:defRPr/>
            </a:pPr>
            <a:endParaRPr lang="fr-FR">
              <a:solidFill>
                <a:srgbClr val="0CFF5D"/>
              </a:solidFill>
            </a:endParaRPr>
          </a:p>
        </p:txBody>
      </p:sp>
      <p:sp>
        <p:nvSpPr>
          <p:cNvPr id="4" name="Footer Placeholder 3"/>
          <p:cNvSpPr>
            <a:spLocks noGrp="1"/>
          </p:cNvSpPr>
          <p:nvPr>
            <p:ph type="ftr" sz="quarter" idx="11"/>
          </p:nvPr>
        </p:nvSpPr>
        <p:spPr/>
        <p:txBody>
          <a:bodyPr/>
          <a:lstStyle/>
          <a:p>
            <a:pPr>
              <a:defRPr/>
            </a:pPr>
            <a:endParaRPr lang="fr-FR">
              <a:solidFill>
                <a:srgbClr val="0CFF5D"/>
              </a:solidFill>
            </a:endParaRPr>
          </a:p>
        </p:txBody>
      </p:sp>
      <p:sp>
        <p:nvSpPr>
          <p:cNvPr id="5" name="Slide Number Placeholder 4"/>
          <p:cNvSpPr>
            <a:spLocks noGrp="1"/>
          </p:cNvSpPr>
          <p:nvPr>
            <p:ph type="sldNum" sz="quarter" idx="12"/>
          </p:nvPr>
        </p:nvSpPr>
        <p:spPr/>
        <p:txBody>
          <a:bodyPr/>
          <a:lstStyle/>
          <a:p>
            <a:pPr>
              <a:defRPr/>
            </a:pPr>
            <a:fld id="{E3B68FC6-9745-418F-B394-639008DEF795}" type="slidenum">
              <a:rPr lang="fr-FR" smtClean="0">
                <a:solidFill>
                  <a:srgbClr val="0CFF5D"/>
                </a:solidFill>
              </a:rPr>
              <a:pPr>
                <a:defRPr/>
              </a:pPr>
              <a:t>‹N°›</a:t>
            </a:fld>
            <a:endParaRPr lang="fr-FR" dirty="0">
              <a:solidFill>
                <a:srgbClr val="0CFF5D"/>
              </a:solidFill>
            </a:endParaRPr>
          </a:p>
        </p:txBody>
      </p:sp>
    </p:spTree>
    <p:extLst>
      <p:ext uri="{BB962C8B-B14F-4D97-AF65-F5344CB8AC3E}">
        <p14:creationId xmlns:p14="http://schemas.microsoft.com/office/powerpoint/2010/main" val="14019734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fr-FR">
              <a:solidFill>
                <a:srgbClr val="0CFF5D"/>
              </a:solidFill>
            </a:endParaRPr>
          </a:p>
        </p:txBody>
      </p:sp>
      <p:sp>
        <p:nvSpPr>
          <p:cNvPr id="3" name="Footer Placeholder 2"/>
          <p:cNvSpPr>
            <a:spLocks noGrp="1"/>
          </p:cNvSpPr>
          <p:nvPr>
            <p:ph type="ftr" sz="quarter" idx="11"/>
          </p:nvPr>
        </p:nvSpPr>
        <p:spPr/>
        <p:txBody>
          <a:bodyPr/>
          <a:lstStyle/>
          <a:p>
            <a:pPr>
              <a:defRPr/>
            </a:pPr>
            <a:endParaRPr lang="fr-FR">
              <a:solidFill>
                <a:srgbClr val="0CFF5D"/>
              </a:solidFill>
            </a:endParaRPr>
          </a:p>
        </p:txBody>
      </p:sp>
      <p:sp>
        <p:nvSpPr>
          <p:cNvPr id="4" name="Slide Number Placeholder 3"/>
          <p:cNvSpPr>
            <a:spLocks noGrp="1"/>
          </p:cNvSpPr>
          <p:nvPr>
            <p:ph type="sldNum" sz="quarter" idx="12"/>
          </p:nvPr>
        </p:nvSpPr>
        <p:spPr/>
        <p:txBody>
          <a:bodyPr/>
          <a:lstStyle/>
          <a:p>
            <a:pPr>
              <a:defRPr/>
            </a:pPr>
            <a:fld id="{1FF101DB-5804-4777-AA53-13DACC4F7768}" type="slidenum">
              <a:rPr lang="fr-FR" smtClean="0">
                <a:solidFill>
                  <a:srgbClr val="0CFF5D"/>
                </a:solidFill>
              </a:rPr>
              <a:pPr>
                <a:defRPr/>
              </a:pPr>
              <a:t>‹N°›</a:t>
            </a:fld>
            <a:endParaRPr lang="fr-FR" dirty="0">
              <a:solidFill>
                <a:srgbClr val="0CFF5D"/>
              </a:solidFill>
            </a:endParaRPr>
          </a:p>
        </p:txBody>
      </p:sp>
    </p:spTree>
    <p:extLst>
      <p:ext uri="{BB962C8B-B14F-4D97-AF65-F5344CB8AC3E}">
        <p14:creationId xmlns:p14="http://schemas.microsoft.com/office/powerpoint/2010/main" val="40071576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title="Background Shape"/>
          <p:cNvSpPr/>
          <p:nvPr/>
        </p:nvSpPr>
        <p:spPr>
          <a:xfrm>
            <a:off x="0" y="501"/>
            <a:ext cx="2983230" cy="91434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07194" y="914400"/>
            <a:ext cx="2168843" cy="2877179"/>
          </a:xfrm>
        </p:spPr>
        <p:txBody>
          <a:bodyPr anchor="t">
            <a:noAutofit/>
          </a:bodyPr>
          <a:lstStyle>
            <a:lvl1pPr>
              <a:lnSpc>
                <a:spcPct val="84000"/>
              </a:lnSpc>
              <a:defRPr sz="3300" baseline="0">
                <a:solidFill>
                  <a:schemeClr val="tx2"/>
                </a:solidFill>
              </a:defRPr>
            </a:lvl1pPr>
          </a:lstStyle>
          <a:p>
            <a:r>
              <a:rPr lang="fr-FR"/>
              <a:t>Modifiez le style du titre</a:t>
            </a:r>
            <a:endParaRPr lang="en-US" dirty="0"/>
          </a:p>
        </p:txBody>
      </p:sp>
      <p:sp>
        <p:nvSpPr>
          <p:cNvPr id="3" name="Content Placeholder 2"/>
          <p:cNvSpPr>
            <a:spLocks noGrp="1"/>
          </p:cNvSpPr>
          <p:nvPr>
            <p:ph idx="1"/>
          </p:nvPr>
        </p:nvSpPr>
        <p:spPr>
          <a:xfrm>
            <a:off x="3519011" y="914402"/>
            <a:ext cx="2931795" cy="6900333"/>
          </a:xfrm>
        </p:spPr>
        <p:txBody>
          <a:bodyPr/>
          <a:lstStyle>
            <a:lvl1pPr>
              <a:defRPr sz="1125"/>
            </a:lvl1pPr>
            <a:lvl2pPr>
              <a:defRPr sz="1125"/>
            </a:lvl2pPr>
            <a:lvl3pPr>
              <a:defRPr sz="1013"/>
            </a:lvl3pPr>
            <a:lvl4pPr>
              <a:defRPr sz="1013"/>
            </a:lvl4pPr>
            <a:lvl5pPr>
              <a:defRPr sz="900"/>
            </a:lvl5pPr>
            <a:lvl6pPr>
              <a:defRPr sz="900"/>
            </a:lvl6pPr>
            <a:lvl7pPr>
              <a:defRPr sz="900"/>
            </a:lvl7pPr>
            <a:lvl8pPr>
              <a:defRPr sz="900"/>
            </a:lvl8pPr>
            <a:lvl9pPr>
              <a:defRPr sz="9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07194" y="3808459"/>
            <a:ext cx="2168843" cy="4014741"/>
          </a:xfrm>
        </p:spPr>
        <p:txBody>
          <a:bodyPr>
            <a:normAutofit/>
          </a:bodyPr>
          <a:lstStyle>
            <a:lvl1pPr marL="0" indent="0">
              <a:lnSpc>
                <a:spcPct val="113000"/>
              </a:lnSpc>
              <a:spcBef>
                <a:spcPts val="0"/>
              </a:spcBef>
              <a:spcAft>
                <a:spcPts val="1125"/>
              </a:spcAft>
              <a:buNone/>
              <a:defRPr sz="12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fr-FR"/>
              <a:t>Cliquez pour modifier les styles du texte du masque</a:t>
            </a:r>
          </a:p>
        </p:txBody>
      </p:sp>
      <p:sp>
        <p:nvSpPr>
          <p:cNvPr id="5" name="Date Placeholder 4"/>
          <p:cNvSpPr>
            <a:spLocks noGrp="1"/>
          </p:cNvSpPr>
          <p:nvPr>
            <p:ph type="dt" sz="half" idx="10"/>
          </p:nvPr>
        </p:nvSpPr>
        <p:spPr>
          <a:xfrm>
            <a:off x="407194" y="8604515"/>
            <a:ext cx="677572" cy="539485"/>
          </a:xfrm>
        </p:spPr>
        <p:txBody>
          <a:bodyPr/>
          <a:lstStyle>
            <a:lvl1pPr>
              <a:defRPr>
                <a:solidFill>
                  <a:schemeClr val="tx2"/>
                </a:solidFill>
              </a:defRPr>
            </a:lvl1pPr>
          </a:lstStyle>
          <a:p>
            <a:pPr>
              <a:defRPr/>
            </a:pPr>
            <a:endParaRPr lang="fr-FR">
              <a:solidFill>
                <a:srgbClr val="0CFF5D"/>
              </a:solidFill>
            </a:endParaRPr>
          </a:p>
        </p:txBody>
      </p:sp>
      <p:sp>
        <p:nvSpPr>
          <p:cNvPr id="6" name="Footer Placeholder 5"/>
          <p:cNvSpPr>
            <a:spLocks noGrp="1"/>
          </p:cNvSpPr>
          <p:nvPr>
            <p:ph type="ftr" sz="quarter" idx="11"/>
          </p:nvPr>
        </p:nvSpPr>
        <p:spPr>
          <a:xfrm>
            <a:off x="1240844" y="8604515"/>
            <a:ext cx="1335192" cy="539485"/>
          </a:xfrm>
        </p:spPr>
        <p:txBody>
          <a:bodyPr/>
          <a:lstStyle>
            <a:lvl1pPr>
              <a:defRPr>
                <a:solidFill>
                  <a:schemeClr val="tx2"/>
                </a:solidFill>
              </a:defRPr>
            </a:lvl1pPr>
          </a:lstStyle>
          <a:p>
            <a:pPr>
              <a:defRPr/>
            </a:pPr>
            <a:endParaRPr lang="fr-FR">
              <a:solidFill>
                <a:srgbClr val="0CFF5D"/>
              </a:solidFill>
            </a:endParaRPr>
          </a:p>
        </p:txBody>
      </p:sp>
      <p:sp>
        <p:nvSpPr>
          <p:cNvPr id="7" name="Slide Number Placeholder 6"/>
          <p:cNvSpPr>
            <a:spLocks noGrp="1"/>
          </p:cNvSpPr>
          <p:nvPr>
            <p:ph type="sldNum" sz="quarter" idx="12"/>
          </p:nvPr>
        </p:nvSpPr>
        <p:spPr>
          <a:xfrm>
            <a:off x="5559267" y="8604515"/>
            <a:ext cx="897914" cy="539485"/>
          </a:xfrm>
        </p:spPr>
        <p:txBody>
          <a:bodyPr/>
          <a:lstStyle>
            <a:lvl1pPr>
              <a:defRPr>
                <a:solidFill>
                  <a:schemeClr val="tx2"/>
                </a:solidFill>
              </a:defRPr>
            </a:lvl1pPr>
          </a:lstStyle>
          <a:p>
            <a:pPr>
              <a:defRPr/>
            </a:pPr>
            <a:fld id="{EEC74179-525D-4E94-8C70-E02D614E678E}" type="slidenum">
              <a:rPr lang="fr-FR" smtClean="0">
                <a:solidFill>
                  <a:srgbClr val="0CFF5D"/>
                </a:solidFill>
              </a:rPr>
              <a:pPr>
                <a:defRPr/>
              </a:pPr>
              <a:t>‹N°›</a:t>
            </a:fld>
            <a:endParaRPr lang="fr-FR" dirty="0">
              <a:solidFill>
                <a:srgbClr val="0CFF5D"/>
              </a:solidFill>
            </a:endParaRPr>
          </a:p>
        </p:txBody>
      </p:sp>
      <p:sp>
        <p:nvSpPr>
          <p:cNvPr id="9" name="Rectangle 8"/>
          <p:cNvSpPr/>
          <p:nvPr/>
        </p:nvSpPr>
        <p:spPr>
          <a:xfrm>
            <a:off x="2983230" y="501"/>
            <a:ext cx="128588" cy="914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2983230" y="501"/>
            <a:ext cx="128588" cy="914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6683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pPr>
              <a:defRPr/>
            </a:pPr>
            <a:endParaRPr lang="fr-FR">
              <a:solidFill>
                <a:srgbClr val="0CFF5D"/>
              </a:solidFill>
            </a:endParaRPr>
          </a:p>
        </p:txBody>
      </p:sp>
      <p:sp>
        <p:nvSpPr>
          <p:cNvPr id="5" name="Footer Placeholder 4"/>
          <p:cNvSpPr>
            <a:spLocks noGrp="1"/>
          </p:cNvSpPr>
          <p:nvPr>
            <p:ph type="ftr" sz="quarter" idx="11"/>
          </p:nvPr>
        </p:nvSpPr>
        <p:spPr/>
        <p:txBody>
          <a:bodyPr/>
          <a:lstStyle/>
          <a:p>
            <a:pPr>
              <a:defRPr/>
            </a:pPr>
            <a:endParaRPr lang="fr-FR">
              <a:solidFill>
                <a:srgbClr val="0CFF5D"/>
              </a:solidFill>
            </a:endParaRPr>
          </a:p>
        </p:txBody>
      </p:sp>
      <p:sp>
        <p:nvSpPr>
          <p:cNvPr id="6" name="Slide Number Placeholder 5"/>
          <p:cNvSpPr>
            <a:spLocks noGrp="1"/>
          </p:cNvSpPr>
          <p:nvPr>
            <p:ph type="sldNum" sz="quarter" idx="12"/>
          </p:nvPr>
        </p:nvSpPr>
        <p:spPr/>
        <p:txBody>
          <a:bodyPr/>
          <a:lstStyle/>
          <a:p>
            <a:pPr>
              <a:defRPr/>
            </a:pPr>
            <a:fld id="{3FCB52E9-CA37-48FD-AED3-EC5FE6F84056}" type="slidenum">
              <a:rPr lang="fr-FR" smtClean="0">
                <a:solidFill>
                  <a:srgbClr val="0CFF5D"/>
                </a:solidFill>
              </a:rPr>
              <a:pPr>
                <a:defRPr/>
              </a:pPr>
              <a:t>‹N°›</a:t>
            </a:fld>
            <a:endParaRPr lang="fr-FR" dirty="0">
              <a:solidFill>
                <a:srgbClr val="0CFF5D"/>
              </a:solidFill>
            </a:endParaRPr>
          </a:p>
        </p:txBody>
      </p:sp>
    </p:spTree>
    <p:extLst>
      <p:ext uri="{BB962C8B-B14F-4D97-AF65-F5344CB8AC3E}">
        <p14:creationId xmlns:p14="http://schemas.microsoft.com/office/powerpoint/2010/main" val="33872250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title="Background Shape"/>
          <p:cNvSpPr/>
          <p:nvPr/>
        </p:nvSpPr>
        <p:spPr>
          <a:xfrm>
            <a:off x="0" y="501"/>
            <a:ext cx="2983230" cy="91434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07194" y="914400"/>
            <a:ext cx="2168843" cy="2877179"/>
          </a:xfrm>
        </p:spPr>
        <p:txBody>
          <a:bodyPr anchor="t">
            <a:normAutofit/>
          </a:bodyPr>
          <a:lstStyle>
            <a:lvl1pPr>
              <a:lnSpc>
                <a:spcPct val="84000"/>
              </a:lnSpc>
              <a:defRPr sz="3300" baseline="0"/>
            </a:lvl1pPr>
          </a:lstStyle>
          <a:p>
            <a:r>
              <a:rPr lang="fr-FR"/>
              <a:t>Modifiez le style du titre</a:t>
            </a:r>
            <a:endParaRPr lang="en-US" dirty="0"/>
          </a:p>
        </p:txBody>
      </p:sp>
      <p:sp>
        <p:nvSpPr>
          <p:cNvPr id="3" name="Picture Placeholder 2"/>
          <p:cNvSpPr>
            <a:spLocks noGrp="1" noChangeAspect="1"/>
          </p:cNvSpPr>
          <p:nvPr>
            <p:ph type="pic" idx="1"/>
          </p:nvPr>
        </p:nvSpPr>
        <p:spPr>
          <a:xfrm>
            <a:off x="3111817" y="2"/>
            <a:ext cx="3746183" cy="9143999"/>
          </a:xfrm>
        </p:spPr>
        <p:txBody>
          <a:bodyPr anchor="t">
            <a:normAutofit/>
          </a:bodyPr>
          <a:lstStyle>
            <a:lvl1pPr marL="0" indent="0">
              <a:buNone/>
              <a:defRPr sz="1125"/>
            </a:lvl1pPr>
            <a:lvl2pPr marL="257175" indent="0">
              <a:buNone/>
              <a:defRPr sz="1125"/>
            </a:lvl2pPr>
            <a:lvl3pPr marL="514350" indent="0">
              <a:buNone/>
              <a:defRPr sz="1125"/>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fr-FR"/>
              <a:t>Cliquez sur l'icône pour ajouter une image</a:t>
            </a:r>
            <a:endParaRPr lang="en-US" dirty="0"/>
          </a:p>
        </p:txBody>
      </p:sp>
      <p:sp>
        <p:nvSpPr>
          <p:cNvPr id="4" name="Text Placeholder 3"/>
          <p:cNvSpPr>
            <a:spLocks noGrp="1"/>
          </p:cNvSpPr>
          <p:nvPr>
            <p:ph type="body" sz="half" idx="2"/>
          </p:nvPr>
        </p:nvSpPr>
        <p:spPr>
          <a:xfrm>
            <a:off x="407194" y="3807957"/>
            <a:ext cx="2168843" cy="4015243"/>
          </a:xfrm>
        </p:spPr>
        <p:txBody>
          <a:bodyPr>
            <a:normAutofit/>
          </a:bodyPr>
          <a:lstStyle>
            <a:lvl1pPr marL="0" indent="0">
              <a:lnSpc>
                <a:spcPct val="113000"/>
              </a:lnSpc>
              <a:spcBef>
                <a:spcPts val="0"/>
              </a:spcBef>
              <a:spcAft>
                <a:spcPts val="1125"/>
              </a:spcAft>
              <a:buNone/>
              <a:defRPr sz="12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fr-FR"/>
              <a:t>Cliquez pour modifier les styles du texte du masque</a:t>
            </a:r>
          </a:p>
        </p:txBody>
      </p:sp>
      <p:sp>
        <p:nvSpPr>
          <p:cNvPr id="5" name="Date Placeholder 4"/>
          <p:cNvSpPr>
            <a:spLocks noGrp="1"/>
          </p:cNvSpPr>
          <p:nvPr>
            <p:ph type="dt" sz="half" idx="10"/>
          </p:nvPr>
        </p:nvSpPr>
        <p:spPr>
          <a:xfrm>
            <a:off x="407194" y="8604515"/>
            <a:ext cx="677572" cy="539485"/>
          </a:xfrm>
        </p:spPr>
        <p:txBody>
          <a:bodyPr/>
          <a:lstStyle>
            <a:lvl1pPr>
              <a:defRPr>
                <a:solidFill>
                  <a:schemeClr val="tx2"/>
                </a:solidFill>
              </a:defRPr>
            </a:lvl1pPr>
          </a:lstStyle>
          <a:p>
            <a:pPr>
              <a:defRPr/>
            </a:pPr>
            <a:endParaRPr lang="fr-FR">
              <a:solidFill>
                <a:srgbClr val="66FF99"/>
              </a:solidFill>
            </a:endParaRPr>
          </a:p>
        </p:txBody>
      </p:sp>
      <p:sp>
        <p:nvSpPr>
          <p:cNvPr id="6" name="Footer Placeholder 5"/>
          <p:cNvSpPr>
            <a:spLocks noGrp="1"/>
          </p:cNvSpPr>
          <p:nvPr>
            <p:ph type="ftr" sz="quarter" idx="11"/>
          </p:nvPr>
        </p:nvSpPr>
        <p:spPr>
          <a:xfrm>
            <a:off x="1240844" y="8604515"/>
            <a:ext cx="1335192" cy="539485"/>
          </a:xfrm>
        </p:spPr>
        <p:txBody>
          <a:bodyPr/>
          <a:lstStyle>
            <a:lvl1pPr>
              <a:defRPr>
                <a:solidFill>
                  <a:schemeClr val="tx2"/>
                </a:solidFill>
              </a:defRPr>
            </a:lvl1pPr>
          </a:lstStyle>
          <a:p>
            <a:pPr>
              <a:defRPr/>
            </a:pPr>
            <a:endParaRPr lang="fr-FR">
              <a:solidFill>
                <a:srgbClr val="66FF99"/>
              </a:solidFill>
            </a:endParaRPr>
          </a:p>
        </p:txBody>
      </p:sp>
      <p:sp>
        <p:nvSpPr>
          <p:cNvPr id="7" name="Slide Number Placeholder 6"/>
          <p:cNvSpPr>
            <a:spLocks noGrp="1"/>
          </p:cNvSpPr>
          <p:nvPr>
            <p:ph type="sldNum" sz="quarter" idx="12"/>
          </p:nvPr>
        </p:nvSpPr>
        <p:spPr>
          <a:xfrm>
            <a:off x="5559267" y="8604515"/>
            <a:ext cx="897914" cy="539485"/>
          </a:xfrm>
        </p:spPr>
        <p:txBody>
          <a:bodyPr/>
          <a:lstStyle>
            <a:lvl1pPr>
              <a:defRPr>
                <a:solidFill>
                  <a:schemeClr val="tx2"/>
                </a:solidFill>
              </a:defRPr>
            </a:lvl1pPr>
          </a:lstStyle>
          <a:p>
            <a:pPr>
              <a:defRPr/>
            </a:pPr>
            <a:fld id="{9BC8306D-324D-4AE2-9B4E-F835B5E8A447}" type="slidenum">
              <a:rPr lang="fr-FR" smtClean="0">
                <a:solidFill>
                  <a:srgbClr val="66FF99"/>
                </a:solidFill>
              </a:rPr>
              <a:pPr>
                <a:defRPr/>
              </a:pPr>
              <a:t>‹N°›</a:t>
            </a:fld>
            <a:endParaRPr lang="fr-FR" dirty="0">
              <a:solidFill>
                <a:srgbClr val="66FF99"/>
              </a:solidFill>
            </a:endParaRPr>
          </a:p>
        </p:txBody>
      </p:sp>
      <p:sp>
        <p:nvSpPr>
          <p:cNvPr id="9" name="Rectangle 8"/>
          <p:cNvSpPr/>
          <p:nvPr/>
        </p:nvSpPr>
        <p:spPr>
          <a:xfrm>
            <a:off x="2983230" y="501"/>
            <a:ext cx="128588" cy="914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2983230" y="501"/>
            <a:ext cx="128588" cy="914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282584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a:xfrm>
            <a:off x="771525" y="3060702"/>
            <a:ext cx="5400675" cy="47625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pPr>
              <a:defRPr/>
            </a:pPr>
            <a:endParaRPr lang="fr-FR">
              <a:solidFill>
                <a:srgbClr val="0CFF5D"/>
              </a:solidFill>
            </a:endParaRPr>
          </a:p>
        </p:txBody>
      </p:sp>
      <p:sp>
        <p:nvSpPr>
          <p:cNvPr id="5" name="Footer Placeholder 4"/>
          <p:cNvSpPr>
            <a:spLocks noGrp="1"/>
          </p:cNvSpPr>
          <p:nvPr>
            <p:ph type="ftr" sz="quarter" idx="11"/>
          </p:nvPr>
        </p:nvSpPr>
        <p:spPr/>
        <p:txBody>
          <a:bodyPr/>
          <a:lstStyle/>
          <a:p>
            <a:pPr>
              <a:defRPr/>
            </a:pPr>
            <a:endParaRPr lang="fr-FR">
              <a:solidFill>
                <a:srgbClr val="0CFF5D"/>
              </a:solidFill>
            </a:endParaRPr>
          </a:p>
        </p:txBody>
      </p:sp>
      <p:sp>
        <p:nvSpPr>
          <p:cNvPr id="6" name="Slide Number Placeholder 5"/>
          <p:cNvSpPr>
            <a:spLocks noGrp="1"/>
          </p:cNvSpPr>
          <p:nvPr>
            <p:ph type="sldNum" sz="quarter" idx="12"/>
          </p:nvPr>
        </p:nvSpPr>
        <p:spPr/>
        <p:txBody>
          <a:bodyPr/>
          <a:lstStyle/>
          <a:p>
            <a:pPr>
              <a:defRPr/>
            </a:pPr>
            <a:fld id="{82FA8D1A-0D95-4C76-A9DE-271C7BD2BF83}" type="slidenum">
              <a:rPr lang="fr-FR" smtClean="0">
                <a:solidFill>
                  <a:srgbClr val="0CFF5D"/>
                </a:solidFill>
              </a:rPr>
              <a:pPr>
                <a:defRPr/>
              </a:pPr>
              <a:t>‹N°›</a:t>
            </a:fld>
            <a:endParaRPr lang="fr-FR" dirty="0">
              <a:solidFill>
                <a:srgbClr val="0CFF5D"/>
              </a:solidFill>
            </a:endParaRPr>
          </a:p>
        </p:txBody>
      </p:sp>
    </p:spTree>
    <p:extLst>
      <p:ext uri="{BB962C8B-B14F-4D97-AF65-F5344CB8AC3E}">
        <p14:creationId xmlns:p14="http://schemas.microsoft.com/office/powerpoint/2010/main" val="19324827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60598" y="832208"/>
            <a:ext cx="1118213" cy="6990992"/>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771525" y="832208"/>
            <a:ext cx="4293394" cy="6990992"/>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pPr>
              <a:defRPr/>
            </a:pPr>
            <a:endParaRPr lang="fr-FR">
              <a:solidFill>
                <a:srgbClr val="0CFF5D"/>
              </a:solidFill>
            </a:endParaRPr>
          </a:p>
        </p:txBody>
      </p:sp>
      <p:sp>
        <p:nvSpPr>
          <p:cNvPr id="5" name="Footer Placeholder 4"/>
          <p:cNvSpPr>
            <a:spLocks noGrp="1"/>
          </p:cNvSpPr>
          <p:nvPr>
            <p:ph type="ftr" sz="quarter" idx="11"/>
          </p:nvPr>
        </p:nvSpPr>
        <p:spPr/>
        <p:txBody>
          <a:bodyPr/>
          <a:lstStyle/>
          <a:p>
            <a:pPr>
              <a:defRPr/>
            </a:pPr>
            <a:endParaRPr lang="fr-FR">
              <a:solidFill>
                <a:srgbClr val="0CFF5D"/>
              </a:solidFill>
            </a:endParaRPr>
          </a:p>
        </p:txBody>
      </p:sp>
      <p:sp>
        <p:nvSpPr>
          <p:cNvPr id="6" name="Slide Number Placeholder 5"/>
          <p:cNvSpPr>
            <a:spLocks noGrp="1"/>
          </p:cNvSpPr>
          <p:nvPr>
            <p:ph type="sldNum" sz="quarter" idx="12"/>
          </p:nvPr>
        </p:nvSpPr>
        <p:spPr/>
        <p:txBody>
          <a:bodyPr/>
          <a:lstStyle/>
          <a:p>
            <a:pPr>
              <a:defRPr/>
            </a:pPr>
            <a:fld id="{31BC044F-33D4-407E-977E-F708983D567D}" type="slidenum">
              <a:rPr lang="fr-FR" smtClean="0">
                <a:solidFill>
                  <a:srgbClr val="0CFF5D"/>
                </a:solidFill>
              </a:rPr>
              <a:pPr>
                <a:defRPr/>
              </a:pPr>
              <a:t>‹N°›</a:t>
            </a:fld>
            <a:endParaRPr lang="fr-FR" dirty="0">
              <a:solidFill>
                <a:srgbClr val="0CFF5D"/>
              </a:solidFill>
            </a:endParaRPr>
          </a:p>
        </p:txBody>
      </p:sp>
    </p:spTree>
    <p:extLst>
      <p:ext uri="{BB962C8B-B14F-4D97-AF65-F5344CB8AC3E}">
        <p14:creationId xmlns:p14="http://schemas.microsoft.com/office/powerpoint/2010/main" val="13235889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077259" y="2384605"/>
            <a:ext cx="4703192" cy="2797635"/>
          </a:xfrm>
        </p:spPr>
        <p:txBody>
          <a:bodyPr anchor="b">
            <a:noAutofit/>
          </a:bodyPr>
          <a:lstStyle>
            <a:lvl1pPr algn="ctr">
              <a:defRPr sz="4500" cap="all" baseline="0">
                <a:solidFill>
                  <a:schemeClr val="tx2"/>
                </a:solidFill>
              </a:defRPr>
            </a:lvl1pPr>
          </a:lstStyle>
          <a:p>
            <a:r>
              <a:rPr lang="fr-FR"/>
              <a:t>Modifiez le style du titre</a:t>
            </a:r>
            <a:endParaRPr lang="en-US" dirty="0"/>
          </a:p>
        </p:txBody>
      </p:sp>
      <p:sp>
        <p:nvSpPr>
          <p:cNvPr id="3" name="Subtitle 2"/>
          <p:cNvSpPr>
            <a:spLocks noGrp="1"/>
          </p:cNvSpPr>
          <p:nvPr>
            <p:ph type="subTitle" idx="1"/>
          </p:nvPr>
        </p:nvSpPr>
        <p:spPr>
          <a:xfrm>
            <a:off x="1507448" y="5275041"/>
            <a:ext cx="3842816" cy="1448316"/>
          </a:xfrm>
        </p:spPr>
        <p:txBody>
          <a:bodyPr>
            <a:normAutofit/>
          </a:bodyPr>
          <a:lstStyle>
            <a:lvl1pPr marL="0" indent="0" algn="ctr">
              <a:lnSpc>
                <a:spcPct val="112000"/>
              </a:lnSpc>
              <a:spcBef>
                <a:spcPts val="0"/>
              </a:spcBef>
              <a:spcAft>
                <a:spcPts val="0"/>
              </a:spcAft>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fr-FR"/>
              <a:t>Modifiez le style des sous-titres du masque</a:t>
            </a:r>
            <a:endParaRPr lang="en-US" dirty="0"/>
          </a:p>
        </p:txBody>
      </p:sp>
      <p:sp>
        <p:nvSpPr>
          <p:cNvPr id="4" name="Date Placeholder 3"/>
          <p:cNvSpPr>
            <a:spLocks noGrp="1"/>
          </p:cNvSpPr>
          <p:nvPr>
            <p:ph type="dt" sz="half" idx="10"/>
          </p:nvPr>
        </p:nvSpPr>
        <p:spPr>
          <a:xfrm>
            <a:off x="423483" y="8604515"/>
            <a:ext cx="904469" cy="539485"/>
          </a:xfrm>
        </p:spPr>
        <p:txBody>
          <a:bodyPr/>
          <a:lstStyle>
            <a:lvl1pPr>
              <a:defRPr baseline="0">
                <a:solidFill>
                  <a:schemeClr val="tx2"/>
                </a:solidFill>
              </a:defRPr>
            </a:lvl1pPr>
          </a:lstStyle>
          <a:p>
            <a:pPr>
              <a:defRPr/>
            </a:pPr>
            <a:endParaRPr lang="fr-FR">
              <a:solidFill>
                <a:srgbClr val="9B57D3"/>
              </a:solidFill>
            </a:endParaRPr>
          </a:p>
        </p:txBody>
      </p:sp>
      <p:sp>
        <p:nvSpPr>
          <p:cNvPr id="5" name="Footer Placeholder 4"/>
          <p:cNvSpPr>
            <a:spLocks noGrp="1"/>
          </p:cNvSpPr>
          <p:nvPr>
            <p:ph type="ftr" sz="quarter" idx="11"/>
          </p:nvPr>
        </p:nvSpPr>
        <p:spPr>
          <a:xfrm>
            <a:off x="1453531" y="8604515"/>
            <a:ext cx="3950650" cy="539485"/>
          </a:xfrm>
        </p:spPr>
        <p:txBody>
          <a:bodyPr/>
          <a:lstStyle>
            <a:lvl1pPr algn="ctr">
              <a:defRPr baseline="0">
                <a:solidFill>
                  <a:schemeClr val="tx2"/>
                </a:solidFill>
              </a:defRPr>
            </a:lvl1pPr>
          </a:lstStyle>
          <a:p>
            <a:pPr>
              <a:defRPr/>
            </a:pPr>
            <a:endParaRPr lang="fr-FR">
              <a:solidFill>
                <a:srgbClr val="9B57D3"/>
              </a:solidFill>
            </a:endParaRPr>
          </a:p>
        </p:txBody>
      </p:sp>
      <p:sp>
        <p:nvSpPr>
          <p:cNvPr id="6" name="Slide Number Placeholder 5"/>
          <p:cNvSpPr>
            <a:spLocks noGrp="1"/>
          </p:cNvSpPr>
          <p:nvPr>
            <p:ph type="sldNum" sz="quarter" idx="12"/>
          </p:nvPr>
        </p:nvSpPr>
        <p:spPr>
          <a:xfrm>
            <a:off x="5529760" y="8604515"/>
            <a:ext cx="897914" cy="539485"/>
          </a:xfrm>
        </p:spPr>
        <p:txBody>
          <a:bodyPr/>
          <a:lstStyle>
            <a:lvl1pPr>
              <a:defRPr baseline="0">
                <a:solidFill>
                  <a:schemeClr val="tx2"/>
                </a:solidFill>
              </a:defRPr>
            </a:lvl1pPr>
          </a:lstStyle>
          <a:p>
            <a:pPr>
              <a:defRPr/>
            </a:pPr>
            <a:fld id="{AB02B6A6-8133-4E0F-8AE5-4CCBE7602EC1}" type="slidenum">
              <a:rPr lang="fr-FR" smtClean="0">
                <a:solidFill>
                  <a:srgbClr val="9B57D3"/>
                </a:solidFill>
              </a:rPr>
              <a:pPr>
                <a:defRPr/>
              </a:pPr>
              <a:t>‹N°›</a:t>
            </a:fld>
            <a:endParaRPr lang="fr-FR" dirty="0">
              <a:solidFill>
                <a:srgbClr val="9B57D3"/>
              </a:solidFill>
            </a:endParaRPr>
          </a:p>
        </p:txBody>
      </p:sp>
      <p:grpSp>
        <p:nvGrpSpPr>
          <p:cNvPr id="8" name="Group 7"/>
          <p:cNvGrpSpPr/>
          <p:nvPr/>
        </p:nvGrpSpPr>
        <p:grpSpPr>
          <a:xfrm>
            <a:off x="423483" y="992626"/>
            <a:ext cx="6004192" cy="7132895"/>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17248848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pPr>
              <a:defRPr/>
            </a:pPr>
            <a:endParaRPr lang="fr-FR">
              <a:solidFill>
                <a:srgbClr val="0CFF5D"/>
              </a:solidFill>
            </a:endParaRPr>
          </a:p>
        </p:txBody>
      </p:sp>
      <p:sp>
        <p:nvSpPr>
          <p:cNvPr id="5" name="Footer Placeholder 4"/>
          <p:cNvSpPr>
            <a:spLocks noGrp="1"/>
          </p:cNvSpPr>
          <p:nvPr>
            <p:ph type="ftr" sz="quarter" idx="11"/>
          </p:nvPr>
        </p:nvSpPr>
        <p:spPr/>
        <p:txBody>
          <a:bodyPr/>
          <a:lstStyle/>
          <a:p>
            <a:pPr>
              <a:defRPr/>
            </a:pPr>
            <a:endParaRPr lang="fr-FR">
              <a:solidFill>
                <a:srgbClr val="0CFF5D"/>
              </a:solidFill>
            </a:endParaRPr>
          </a:p>
        </p:txBody>
      </p:sp>
      <p:sp>
        <p:nvSpPr>
          <p:cNvPr id="6" name="Slide Number Placeholder 5"/>
          <p:cNvSpPr>
            <a:spLocks noGrp="1"/>
          </p:cNvSpPr>
          <p:nvPr>
            <p:ph type="sldNum" sz="quarter" idx="12"/>
          </p:nvPr>
        </p:nvSpPr>
        <p:spPr/>
        <p:txBody>
          <a:bodyPr/>
          <a:lstStyle/>
          <a:p>
            <a:pPr>
              <a:defRPr/>
            </a:pPr>
            <a:fld id="{3FCB52E9-CA37-48FD-AED3-EC5FE6F84056}" type="slidenum">
              <a:rPr lang="fr-FR" smtClean="0">
                <a:solidFill>
                  <a:srgbClr val="0CFF5D"/>
                </a:solidFill>
              </a:rPr>
              <a:pPr>
                <a:defRPr/>
              </a:pPr>
              <a:t>‹N°›</a:t>
            </a:fld>
            <a:endParaRPr lang="fr-FR" dirty="0">
              <a:solidFill>
                <a:srgbClr val="0CFF5D"/>
              </a:solidFill>
            </a:endParaRPr>
          </a:p>
        </p:txBody>
      </p:sp>
    </p:spTree>
    <p:extLst>
      <p:ext uri="{BB962C8B-B14F-4D97-AF65-F5344CB8AC3E}">
        <p14:creationId xmlns:p14="http://schemas.microsoft.com/office/powerpoint/2010/main" val="86085847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30327" y="1735149"/>
            <a:ext cx="5407296" cy="3803649"/>
          </a:xfrm>
        </p:spPr>
        <p:txBody>
          <a:bodyPr anchor="b">
            <a:normAutofit/>
          </a:bodyPr>
          <a:lstStyle>
            <a:lvl1pPr algn="r">
              <a:defRPr sz="4500" cap="all" baseline="0">
                <a:solidFill>
                  <a:schemeClr val="tx2"/>
                </a:solidFill>
              </a:defRPr>
            </a:lvl1pPr>
          </a:lstStyle>
          <a:p>
            <a:r>
              <a:rPr lang="fr-FR"/>
              <a:t>Modifiez le style du titre</a:t>
            </a:r>
            <a:endParaRPr lang="en-US" dirty="0"/>
          </a:p>
        </p:txBody>
      </p:sp>
      <p:sp>
        <p:nvSpPr>
          <p:cNvPr id="3" name="Text Placeholder 2"/>
          <p:cNvSpPr>
            <a:spLocks noGrp="1"/>
          </p:cNvSpPr>
          <p:nvPr>
            <p:ph type="body" idx="1"/>
          </p:nvPr>
        </p:nvSpPr>
        <p:spPr>
          <a:xfrm>
            <a:off x="430327" y="5621771"/>
            <a:ext cx="5407296" cy="1524432"/>
          </a:xfrm>
        </p:spPr>
        <p:txBody>
          <a:bodyPr/>
          <a:lstStyle>
            <a:lvl1pPr marL="0" indent="0" algn="r">
              <a:lnSpc>
                <a:spcPct val="112000"/>
              </a:lnSpc>
              <a:spcBef>
                <a:spcPts val="0"/>
              </a:spcBef>
              <a:spcAft>
                <a:spcPts val="0"/>
              </a:spcAft>
              <a:buNone/>
              <a:defRPr sz="1350">
                <a:solidFill>
                  <a:schemeClr val="tx2"/>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a:xfrm>
            <a:off x="415636" y="8604515"/>
            <a:ext cx="912605" cy="539485"/>
          </a:xfrm>
        </p:spPr>
        <p:txBody>
          <a:bodyPr/>
          <a:lstStyle>
            <a:lvl1pPr>
              <a:defRPr>
                <a:solidFill>
                  <a:schemeClr val="tx2"/>
                </a:solidFill>
              </a:defRPr>
            </a:lvl1pPr>
          </a:lstStyle>
          <a:p>
            <a:pPr>
              <a:defRPr/>
            </a:pPr>
            <a:endParaRPr lang="fr-FR">
              <a:solidFill>
                <a:srgbClr val="0CFF5D"/>
              </a:solidFill>
            </a:endParaRPr>
          </a:p>
        </p:txBody>
      </p:sp>
      <p:sp>
        <p:nvSpPr>
          <p:cNvPr id="5" name="Footer Placeholder 4"/>
          <p:cNvSpPr>
            <a:spLocks noGrp="1"/>
          </p:cNvSpPr>
          <p:nvPr>
            <p:ph type="ftr" sz="quarter" idx="11"/>
          </p:nvPr>
        </p:nvSpPr>
        <p:spPr>
          <a:xfrm>
            <a:off x="1453676" y="8604515"/>
            <a:ext cx="3950650" cy="539485"/>
          </a:xfrm>
        </p:spPr>
        <p:txBody>
          <a:bodyPr/>
          <a:lstStyle>
            <a:lvl1pPr algn="ctr">
              <a:defRPr>
                <a:solidFill>
                  <a:schemeClr val="tx2"/>
                </a:solidFill>
              </a:defRPr>
            </a:lvl1pPr>
          </a:lstStyle>
          <a:p>
            <a:pPr>
              <a:defRPr/>
            </a:pPr>
            <a:endParaRPr lang="fr-FR">
              <a:solidFill>
                <a:srgbClr val="0CFF5D"/>
              </a:solidFill>
            </a:endParaRPr>
          </a:p>
        </p:txBody>
      </p:sp>
      <p:sp>
        <p:nvSpPr>
          <p:cNvPr id="6" name="Slide Number Placeholder 5"/>
          <p:cNvSpPr>
            <a:spLocks noGrp="1"/>
          </p:cNvSpPr>
          <p:nvPr>
            <p:ph type="sldNum" sz="quarter" idx="12"/>
          </p:nvPr>
        </p:nvSpPr>
        <p:spPr>
          <a:xfrm>
            <a:off x="5529760" y="8604515"/>
            <a:ext cx="897914" cy="539485"/>
          </a:xfrm>
        </p:spPr>
        <p:txBody>
          <a:bodyPr/>
          <a:lstStyle>
            <a:lvl1pPr>
              <a:defRPr>
                <a:solidFill>
                  <a:schemeClr val="tx2"/>
                </a:solidFill>
              </a:defRPr>
            </a:lvl1pPr>
          </a:lstStyle>
          <a:p>
            <a:pPr>
              <a:defRPr/>
            </a:pPr>
            <a:fld id="{2542FF2E-5CA6-44C1-9DD2-343958645D4A}" type="slidenum">
              <a:rPr lang="fr-FR" smtClean="0">
                <a:solidFill>
                  <a:srgbClr val="0CFF5D"/>
                </a:solidFill>
              </a:rPr>
              <a:pPr>
                <a:defRPr/>
              </a:pPr>
              <a:t>‹N°›</a:t>
            </a:fld>
            <a:endParaRPr lang="fr-FR" dirty="0">
              <a:solidFill>
                <a:srgbClr val="0CFF5D"/>
              </a:solidFill>
            </a:endParaRPr>
          </a:p>
        </p:txBody>
      </p:sp>
      <p:sp>
        <p:nvSpPr>
          <p:cNvPr id="7" name="Freeform 6"/>
          <p:cNvSpPr/>
          <p:nvPr/>
        </p:nvSpPr>
        <p:spPr bwMode="auto">
          <a:xfrm>
            <a:off x="4585479" y="2247536"/>
            <a:ext cx="1842195" cy="5877984"/>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4585479" y="2247536"/>
            <a:ext cx="1842195" cy="5877984"/>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40125357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fr-FR"/>
              <a:t>Modifiez le style du titre</a:t>
            </a:r>
            <a:endParaRPr lang="en-US" dirty="0"/>
          </a:p>
        </p:txBody>
      </p:sp>
      <p:sp>
        <p:nvSpPr>
          <p:cNvPr id="3" name="Content Placeholder 2"/>
          <p:cNvSpPr>
            <a:spLocks noGrp="1"/>
          </p:cNvSpPr>
          <p:nvPr>
            <p:ph sz="half" idx="1"/>
          </p:nvPr>
        </p:nvSpPr>
        <p:spPr>
          <a:xfrm>
            <a:off x="771525" y="3048001"/>
            <a:ext cx="2501880" cy="47752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670539" y="3048001"/>
            <a:ext cx="2501880" cy="47752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pPr>
              <a:defRPr/>
            </a:pPr>
            <a:endParaRPr lang="fr-FR">
              <a:solidFill>
                <a:srgbClr val="0CFF5D"/>
              </a:solidFill>
            </a:endParaRPr>
          </a:p>
        </p:txBody>
      </p:sp>
      <p:sp>
        <p:nvSpPr>
          <p:cNvPr id="6" name="Footer Placeholder 5"/>
          <p:cNvSpPr>
            <a:spLocks noGrp="1"/>
          </p:cNvSpPr>
          <p:nvPr>
            <p:ph type="ftr" sz="quarter" idx="11"/>
          </p:nvPr>
        </p:nvSpPr>
        <p:spPr/>
        <p:txBody>
          <a:bodyPr/>
          <a:lstStyle/>
          <a:p>
            <a:pPr>
              <a:defRPr/>
            </a:pPr>
            <a:endParaRPr lang="fr-FR">
              <a:solidFill>
                <a:srgbClr val="0CFF5D"/>
              </a:solidFill>
            </a:endParaRPr>
          </a:p>
        </p:txBody>
      </p:sp>
      <p:sp>
        <p:nvSpPr>
          <p:cNvPr id="7" name="Slide Number Placeholder 6"/>
          <p:cNvSpPr>
            <a:spLocks noGrp="1"/>
          </p:cNvSpPr>
          <p:nvPr>
            <p:ph type="sldNum" sz="quarter" idx="12"/>
          </p:nvPr>
        </p:nvSpPr>
        <p:spPr/>
        <p:txBody>
          <a:bodyPr/>
          <a:lstStyle/>
          <a:p>
            <a:pPr>
              <a:defRPr/>
            </a:pPr>
            <a:fld id="{627EFA6D-5119-46CE-8361-F67725DA515B}" type="slidenum">
              <a:rPr lang="fr-FR" smtClean="0">
                <a:solidFill>
                  <a:srgbClr val="0CFF5D"/>
                </a:solidFill>
              </a:rPr>
              <a:pPr>
                <a:defRPr/>
              </a:pPr>
              <a:t>‹N°›</a:t>
            </a:fld>
            <a:endParaRPr lang="fr-FR" dirty="0">
              <a:solidFill>
                <a:srgbClr val="0CFF5D"/>
              </a:solidFill>
            </a:endParaRPr>
          </a:p>
        </p:txBody>
      </p:sp>
    </p:spTree>
    <p:extLst>
      <p:ext uri="{BB962C8B-B14F-4D97-AF65-F5344CB8AC3E}">
        <p14:creationId xmlns:p14="http://schemas.microsoft.com/office/powerpoint/2010/main" val="235457566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771525" y="914400"/>
            <a:ext cx="5400675" cy="1981200"/>
          </a:xfrm>
        </p:spPr>
        <p:txBody>
          <a:bodyPr/>
          <a:lstStyle>
            <a:lvl1pPr>
              <a:defRPr>
                <a:solidFill>
                  <a:schemeClr val="tx2"/>
                </a:solidFill>
              </a:defRPr>
            </a:lvl1pPr>
          </a:lstStyle>
          <a:p>
            <a:r>
              <a:rPr lang="fr-FR"/>
              <a:t>Modifiez le style du titre</a:t>
            </a:r>
            <a:endParaRPr lang="en-US" dirty="0"/>
          </a:p>
        </p:txBody>
      </p:sp>
      <p:sp>
        <p:nvSpPr>
          <p:cNvPr id="3" name="Text Placeholder 2"/>
          <p:cNvSpPr>
            <a:spLocks noGrp="1"/>
          </p:cNvSpPr>
          <p:nvPr>
            <p:ph type="body" idx="1"/>
          </p:nvPr>
        </p:nvSpPr>
        <p:spPr>
          <a:xfrm>
            <a:off x="771525" y="3120307"/>
            <a:ext cx="2501880" cy="1098549"/>
          </a:xfrm>
        </p:spPr>
        <p:txBody>
          <a:bodyPr anchor="b">
            <a:noAutofit/>
          </a:bodyPr>
          <a:lstStyle>
            <a:lvl1pPr marL="0" indent="0">
              <a:lnSpc>
                <a:spcPct val="84000"/>
              </a:lnSpc>
              <a:spcBef>
                <a:spcPts val="0"/>
              </a:spcBef>
              <a:spcAft>
                <a:spcPts val="0"/>
              </a:spcAft>
              <a:buNone/>
              <a:defRPr sz="1800" b="0" baseline="0">
                <a:solidFill>
                  <a:schemeClr val="tx2"/>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fr-FR"/>
              <a:t>Cliquez pour modifier les styles du texte du masque</a:t>
            </a:r>
          </a:p>
        </p:txBody>
      </p:sp>
      <p:sp>
        <p:nvSpPr>
          <p:cNvPr id="4" name="Content Placeholder 3"/>
          <p:cNvSpPr>
            <a:spLocks noGrp="1"/>
          </p:cNvSpPr>
          <p:nvPr>
            <p:ph sz="half" idx="2"/>
          </p:nvPr>
        </p:nvSpPr>
        <p:spPr>
          <a:xfrm>
            <a:off x="771526" y="4406945"/>
            <a:ext cx="2501879" cy="3416257"/>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670320" y="3133006"/>
            <a:ext cx="2501880" cy="1098549"/>
          </a:xfrm>
        </p:spPr>
        <p:txBody>
          <a:bodyPr anchor="b">
            <a:noAutofit/>
          </a:bodyPr>
          <a:lstStyle>
            <a:lvl1pPr marL="0" indent="0">
              <a:lnSpc>
                <a:spcPct val="84000"/>
              </a:lnSpc>
              <a:spcBef>
                <a:spcPts val="0"/>
              </a:spcBef>
              <a:spcAft>
                <a:spcPts val="0"/>
              </a:spcAft>
              <a:buNone/>
              <a:defRPr sz="1800" b="0" baseline="0">
                <a:solidFill>
                  <a:schemeClr val="tx2"/>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fr-FR"/>
              <a:t>Cliquez pour modifier les styles du texte du masque</a:t>
            </a:r>
          </a:p>
        </p:txBody>
      </p:sp>
      <p:sp>
        <p:nvSpPr>
          <p:cNvPr id="6" name="Content Placeholder 5"/>
          <p:cNvSpPr>
            <a:spLocks noGrp="1"/>
          </p:cNvSpPr>
          <p:nvPr>
            <p:ph sz="quarter" idx="4"/>
          </p:nvPr>
        </p:nvSpPr>
        <p:spPr>
          <a:xfrm>
            <a:off x="3670320" y="4406945"/>
            <a:ext cx="2501880" cy="3416257"/>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pPr>
              <a:defRPr/>
            </a:pPr>
            <a:endParaRPr lang="fr-FR">
              <a:solidFill>
                <a:srgbClr val="0CFF5D"/>
              </a:solidFill>
            </a:endParaRPr>
          </a:p>
        </p:txBody>
      </p:sp>
      <p:sp>
        <p:nvSpPr>
          <p:cNvPr id="8" name="Footer Placeholder 7"/>
          <p:cNvSpPr>
            <a:spLocks noGrp="1"/>
          </p:cNvSpPr>
          <p:nvPr>
            <p:ph type="ftr" sz="quarter" idx="11"/>
          </p:nvPr>
        </p:nvSpPr>
        <p:spPr/>
        <p:txBody>
          <a:bodyPr/>
          <a:lstStyle/>
          <a:p>
            <a:pPr>
              <a:defRPr/>
            </a:pPr>
            <a:endParaRPr lang="fr-FR">
              <a:solidFill>
                <a:srgbClr val="0CFF5D"/>
              </a:solidFill>
            </a:endParaRPr>
          </a:p>
        </p:txBody>
      </p:sp>
      <p:sp>
        <p:nvSpPr>
          <p:cNvPr id="9" name="Slide Number Placeholder 8"/>
          <p:cNvSpPr>
            <a:spLocks noGrp="1"/>
          </p:cNvSpPr>
          <p:nvPr>
            <p:ph type="sldNum" sz="quarter" idx="12"/>
          </p:nvPr>
        </p:nvSpPr>
        <p:spPr/>
        <p:txBody>
          <a:bodyPr/>
          <a:lstStyle/>
          <a:p>
            <a:pPr>
              <a:defRPr/>
            </a:pPr>
            <a:fld id="{1AA2D696-28F8-4FF3-B846-799A91BF1379}" type="slidenum">
              <a:rPr lang="fr-FR" smtClean="0">
                <a:solidFill>
                  <a:srgbClr val="0CFF5D"/>
                </a:solidFill>
              </a:rPr>
              <a:pPr>
                <a:defRPr/>
              </a:pPr>
              <a:t>‹N°›</a:t>
            </a:fld>
            <a:endParaRPr lang="fr-FR" dirty="0">
              <a:solidFill>
                <a:srgbClr val="0CFF5D"/>
              </a:solidFill>
            </a:endParaRPr>
          </a:p>
        </p:txBody>
      </p:sp>
    </p:spTree>
    <p:extLst>
      <p:ext uri="{BB962C8B-B14F-4D97-AF65-F5344CB8AC3E}">
        <p14:creationId xmlns:p14="http://schemas.microsoft.com/office/powerpoint/2010/main" val="76908721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pPr>
              <a:defRPr/>
            </a:pPr>
            <a:endParaRPr lang="fr-FR">
              <a:solidFill>
                <a:srgbClr val="0CFF5D"/>
              </a:solidFill>
            </a:endParaRPr>
          </a:p>
        </p:txBody>
      </p:sp>
      <p:sp>
        <p:nvSpPr>
          <p:cNvPr id="4" name="Footer Placeholder 3"/>
          <p:cNvSpPr>
            <a:spLocks noGrp="1"/>
          </p:cNvSpPr>
          <p:nvPr>
            <p:ph type="ftr" sz="quarter" idx="11"/>
          </p:nvPr>
        </p:nvSpPr>
        <p:spPr/>
        <p:txBody>
          <a:bodyPr/>
          <a:lstStyle/>
          <a:p>
            <a:pPr>
              <a:defRPr/>
            </a:pPr>
            <a:endParaRPr lang="fr-FR">
              <a:solidFill>
                <a:srgbClr val="0CFF5D"/>
              </a:solidFill>
            </a:endParaRPr>
          </a:p>
        </p:txBody>
      </p:sp>
      <p:sp>
        <p:nvSpPr>
          <p:cNvPr id="5" name="Slide Number Placeholder 4"/>
          <p:cNvSpPr>
            <a:spLocks noGrp="1"/>
          </p:cNvSpPr>
          <p:nvPr>
            <p:ph type="sldNum" sz="quarter" idx="12"/>
          </p:nvPr>
        </p:nvSpPr>
        <p:spPr/>
        <p:txBody>
          <a:bodyPr/>
          <a:lstStyle/>
          <a:p>
            <a:pPr>
              <a:defRPr/>
            </a:pPr>
            <a:fld id="{E3B68FC6-9745-418F-B394-639008DEF795}" type="slidenum">
              <a:rPr lang="fr-FR" smtClean="0">
                <a:solidFill>
                  <a:srgbClr val="0CFF5D"/>
                </a:solidFill>
              </a:rPr>
              <a:pPr>
                <a:defRPr/>
              </a:pPr>
              <a:t>‹N°›</a:t>
            </a:fld>
            <a:endParaRPr lang="fr-FR" dirty="0">
              <a:solidFill>
                <a:srgbClr val="0CFF5D"/>
              </a:solidFill>
            </a:endParaRPr>
          </a:p>
        </p:txBody>
      </p:sp>
    </p:spTree>
    <p:extLst>
      <p:ext uri="{BB962C8B-B14F-4D97-AF65-F5344CB8AC3E}">
        <p14:creationId xmlns:p14="http://schemas.microsoft.com/office/powerpoint/2010/main" val="326963959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fr-FR">
              <a:solidFill>
                <a:srgbClr val="0CFF5D"/>
              </a:solidFill>
            </a:endParaRPr>
          </a:p>
        </p:txBody>
      </p:sp>
      <p:sp>
        <p:nvSpPr>
          <p:cNvPr id="3" name="Footer Placeholder 2"/>
          <p:cNvSpPr>
            <a:spLocks noGrp="1"/>
          </p:cNvSpPr>
          <p:nvPr>
            <p:ph type="ftr" sz="quarter" idx="11"/>
          </p:nvPr>
        </p:nvSpPr>
        <p:spPr/>
        <p:txBody>
          <a:bodyPr/>
          <a:lstStyle/>
          <a:p>
            <a:pPr>
              <a:defRPr/>
            </a:pPr>
            <a:endParaRPr lang="fr-FR">
              <a:solidFill>
                <a:srgbClr val="0CFF5D"/>
              </a:solidFill>
            </a:endParaRPr>
          </a:p>
        </p:txBody>
      </p:sp>
      <p:sp>
        <p:nvSpPr>
          <p:cNvPr id="4" name="Slide Number Placeholder 3"/>
          <p:cNvSpPr>
            <a:spLocks noGrp="1"/>
          </p:cNvSpPr>
          <p:nvPr>
            <p:ph type="sldNum" sz="quarter" idx="12"/>
          </p:nvPr>
        </p:nvSpPr>
        <p:spPr/>
        <p:txBody>
          <a:bodyPr/>
          <a:lstStyle/>
          <a:p>
            <a:pPr>
              <a:defRPr/>
            </a:pPr>
            <a:fld id="{1FF101DB-5804-4777-AA53-13DACC4F7768}" type="slidenum">
              <a:rPr lang="fr-FR" smtClean="0">
                <a:solidFill>
                  <a:srgbClr val="0CFF5D"/>
                </a:solidFill>
              </a:rPr>
              <a:pPr>
                <a:defRPr/>
              </a:pPr>
              <a:t>‹N°›</a:t>
            </a:fld>
            <a:endParaRPr lang="fr-FR" dirty="0">
              <a:solidFill>
                <a:srgbClr val="0CFF5D"/>
              </a:solidFill>
            </a:endParaRPr>
          </a:p>
        </p:txBody>
      </p:sp>
    </p:spTree>
    <p:extLst>
      <p:ext uri="{BB962C8B-B14F-4D97-AF65-F5344CB8AC3E}">
        <p14:creationId xmlns:p14="http://schemas.microsoft.com/office/powerpoint/2010/main" val="2402061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30327" y="1735149"/>
            <a:ext cx="5407296" cy="3803649"/>
          </a:xfrm>
        </p:spPr>
        <p:txBody>
          <a:bodyPr anchor="b">
            <a:normAutofit/>
          </a:bodyPr>
          <a:lstStyle>
            <a:lvl1pPr algn="r">
              <a:defRPr sz="4500" cap="all" baseline="0">
                <a:solidFill>
                  <a:schemeClr val="tx2"/>
                </a:solidFill>
              </a:defRPr>
            </a:lvl1pPr>
          </a:lstStyle>
          <a:p>
            <a:r>
              <a:rPr lang="fr-FR"/>
              <a:t>Modifiez le style du titre</a:t>
            </a:r>
            <a:endParaRPr lang="en-US" dirty="0"/>
          </a:p>
        </p:txBody>
      </p:sp>
      <p:sp>
        <p:nvSpPr>
          <p:cNvPr id="3" name="Text Placeholder 2"/>
          <p:cNvSpPr>
            <a:spLocks noGrp="1"/>
          </p:cNvSpPr>
          <p:nvPr>
            <p:ph type="body" idx="1"/>
          </p:nvPr>
        </p:nvSpPr>
        <p:spPr>
          <a:xfrm>
            <a:off x="430327" y="5621771"/>
            <a:ext cx="5407296" cy="1524432"/>
          </a:xfrm>
        </p:spPr>
        <p:txBody>
          <a:bodyPr/>
          <a:lstStyle>
            <a:lvl1pPr marL="0" indent="0" algn="r">
              <a:lnSpc>
                <a:spcPct val="112000"/>
              </a:lnSpc>
              <a:spcBef>
                <a:spcPts val="0"/>
              </a:spcBef>
              <a:spcAft>
                <a:spcPts val="0"/>
              </a:spcAft>
              <a:buNone/>
              <a:defRPr sz="1350">
                <a:solidFill>
                  <a:schemeClr val="tx2"/>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a:xfrm>
            <a:off x="415636" y="8604515"/>
            <a:ext cx="912605" cy="539485"/>
          </a:xfrm>
        </p:spPr>
        <p:txBody>
          <a:bodyPr/>
          <a:lstStyle>
            <a:lvl1pPr>
              <a:defRPr>
                <a:solidFill>
                  <a:schemeClr val="tx2"/>
                </a:solidFill>
              </a:defRPr>
            </a:lvl1pPr>
          </a:lstStyle>
          <a:p>
            <a:pPr>
              <a:defRPr/>
            </a:pPr>
            <a:endParaRPr lang="fr-FR">
              <a:solidFill>
                <a:srgbClr val="0CFF5D"/>
              </a:solidFill>
            </a:endParaRPr>
          </a:p>
        </p:txBody>
      </p:sp>
      <p:sp>
        <p:nvSpPr>
          <p:cNvPr id="5" name="Footer Placeholder 4"/>
          <p:cNvSpPr>
            <a:spLocks noGrp="1"/>
          </p:cNvSpPr>
          <p:nvPr>
            <p:ph type="ftr" sz="quarter" idx="11"/>
          </p:nvPr>
        </p:nvSpPr>
        <p:spPr>
          <a:xfrm>
            <a:off x="1453676" y="8604515"/>
            <a:ext cx="3950650" cy="539485"/>
          </a:xfrm>
        </p:spPr>
        <p:txBody>
          <a:bodyPr/>
          <a:lstStyle>
            <a:lvl1pPr algn="ctr">
              <a:defRPr>
                <a:solidFill>
                  <a:schemeClr val="tx2"/>
                </a:solidFill>
              </a:defRPr>
            </a:lvl1pPr>
          </a:lstStyle>
          <a:p>
            <a:pPr>
              <a:defRPr/>
            </a:pPr>
            <a:endParaRPr lang="fr-FR">
              <a:solidFill>
                <a:srgbClr val="0CFF5D"/>
              </a:solidFill>
            </a:endParaRPr>
          </a:p>
        </p:txBody>
      </p:sp>
      <p:sp>
        <p:nvSpPr>
          <p:cNvPr id="6" name="Slide Number Placeholder 5"/>
          <p:cNvSpPr>
            <a:spLocks noGrp="1"/>
          </p:cNvSpPr>
          <p:nvPr>
            <p:ph type="sldNum" sz="quarter" idx="12"/>
          </p:nvPr>
        </p:nvSpPr>
        <p:spPr>
          <a:xfrm>
            <a:off x="5529760" y="8604515"/>
            <a:ext cx="897914" cy="539485"/>
          </a:xfrm>
        </p:spPr>
        <p:txBody>
          <a:bodyPr/>
          <a:lstStyle>
            <a:lvl1pPr>
              <a:defRPr>
                <a:solidFill>
                  <a:schemeClr val="tx2"/>
                </a:solidFill>
              </a:defRPr>
            </a:lvl1pPr>
          </a:lstStyle>
          <a:p>
            <a:pPr>
              <a:defRPr/>
            </a:pPr>
            <a:fld id="{2542FF2E-5CA6-44C1-9DD2-343958645D4A}" type="slidenum">
              <a:rPr lang="fr-FR" smtClean="0">
                <a:solidFill>
                  <a:srgbClr val="0CFF5D"/>
                </a:solidFill>
              </a:rPr>
              <a:pPr>
                <a:defRPr/>
              </a:pPr>
              <a:t>‹N°›</a:t>
            </a:fld>
            <a:endParaRPr lang="fr-FR" dirty="0">
              <a:solidFill>
                <a:srgbClr val="0CFF5D"/>
              </a:solidFill>
            </a:endParaRPr>
          </a:p>
        </p:txBody>
      </p:sp>
      <p:sp>
        <p:nvSpPr>
          <p:cNvPr id="7" name="Freeform 6"/>
          <p:cNvSpPr/>
          <p:nvPr/>
        </p:nvSpPr>
        <p:spPr bwMode="auto">
          <a:xfrm>
            <a:off x="4585479" y="2247536"/>
            <a:ext cx="1842195" cy="5877984"/>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4585479" y="2247536"/>
            <a:ext cx="1842195" cy="5877984"/>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17119413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title="Background Shape"/>
          <p:cNvSpPr/>
          <p:nvPr/>
        </p:nvSpPr>
        <p:spPr>
          <a:xfrm>
            <a:off x="0" y="501"/>
            <a:ext cx="2983230" cy="91434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07194" y="914400"/>
            <a:ext cx="2168843" cy="2877179"/>
          </a:xfrm>
        </p:spPr>
        <p:txBody>
          <a:bodyPr anchor="t">
            <a:noAutofit/>
          </a:bodyPr>
          <a:lstStyle>
            <a:lvl1pPr>
              <a:lnSpc>
                <a:spcPct val="84000"/>
              </a:lnSpc>
              <a:defRPr sz="3300" baseline="0">
                <a:solidFill>
                  <a:schemeClr val="tx2"/>
                </a:solidFill>
              </a:defRPr>
            </a:lvl1pPr>
          </a:lstStyle>
          <a:p>
            <a:r>
              <a:rPr lang="fr-FR"/>
              <a:t>Modifiez le style du titre</a:t>
            </a:r>
            <a:endParaRPr lang="en-US" dirty="0"/>
          </a:p>
        </p:txBody>
      </p:sp>
      <p:sp>
        <p:nvSpPr>
          <p:cNvPr id="3" name="Content Placeholder 2"/>
          <p:cNvSpPr>
            <a:spLocks noGrp="1"/>
          </p:cNvSpPr>
          <p:nvPr>
            <p:ph idx="1"/>
          </p:nvPr>
        </p:nvSpPr>
        <p:spPr>
          <a:xfrm>
            <a:off x="3519011" y="914402"/>
            <a:ext cx="2931795" cy="6900333"/>
          </a:xfrm>
        </p:spPr>
        <p:txBody>
          <a:bodyPr/>
          <a:lstStyle>
            <a:lvl1pPr>
              <a:defRPr sz="1125"/>
            </a:lvl1pPr>
            <a:lvl2pPr>
              <a:defRPr sz="1125"/>
            </a:lvl2pPr>
            <a:lvl3pPr>
              <a:defRPr sz="1013"/>
            </a:lvl3pPr>
            <a:lvl4pPr>
              <a:defRPr sz="1013"/>
            </a:lvl4pPr>
            <a:lvl5pPr>
              <a:defRPr sz="900"/>
            </a:lvl5pPr>
            <a:lvl6pPr>
              <a:defRPr sz="900"/>
            </a:lvl6pPr>
            <a:lvl7pPr>
              <a:defRPr sz="900"/>
            </a:lvl7pPr>
            <a:lvl8pPr>
              <a:defRPr sz="900"/>
            </a:lvl8pPr>
            <a:lvl9pPr>
              <a:defRPr sz="9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07194" y="3808459"/>
            <a:ext cx="2168843" cy="4014741"/>
          </a:xfrm>
        </p:spPr>
        <p:txBody>
          <a:bodyPr>
            <a:normAutofit/>
          </a:bodyPr>
          <a:lstStyle>
            <a:lvl1pPr marL="0" indent="0">
              <a:lnSpc>
                <a:spcPct val="113000"/>
              </a:lnSpc>
              <a:spcBef>
                <a:spcPts val="0"/>
              </a:spcBef>
              <a:spcAft>
                <a:spcPts val="1125"/>
              </a:spcAft>
              <a:buNone/>
              <a:defRPr sz="12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fr-FR"/>
              <a:t>Cliquez pour modifier les styles du texte du masque</a:t>
            </a:r>
          </a:p>
        </p:txBody>
      </p:sp>
      <p:sp>
        <p:nvSpPr>
          <p:cNvPr id="5" name="Date Placeholder 4"/>
          <p:cNvSpPr>
            <a:spLocks noGrp="1"/>
          </p:cNvSpPr>
          <p:nvPr>
            <p:ph type="dt" sz="half" idx="10"/>
          </p:nvPr>
        </p:nvSpPr>
        <p:spPr>
          <a:xfrm>
            <a:off x="407194" y="8604515"/>
            <a:ext cx="677572" cy="539485"/>
          </a:xfrm>
        </p:spPr>
        <p:txBody>
          <a:bodyPr/>
          <a:lstStyle>
            <a:lvl1pPr>
              <a:defRPr>
                <a:solidFill>
                  <a:schemeClr val="tx2"/>
                </a:solidFill>
              </a:defRPr>
            </a:lvl1pPr>
          </a:lstStyle>
          <a:p>
            <a:pPr>
              <a:defRPr/>
            </a:pPr>
            <a:endParaRPr lang="fr-FR">
              <a:solidFill>
                <a:srgbClr val="0CFF5D"/>
              </a:solidFill>
            </a:endParaRPr>
          </a:p>
        </p:txBody>
      </p:sp>
      <p:sp>
        <p:nvSpPr>
          <p:cNvPr id="6" name="Footer Placeholder 5"/>
          <p:cNvSpPr>
            <a:spLocks noGrp="1"/>
          </p:cNvSpPr>
          <p:nvPr>
            <p:ph type="ftr" sz="quarter" idx="11"/>
          </p:nvPr>
        </p:nvSpPr>
        <p:spPr>
          <a:xfrm>
            <a:off x="1240844" y="8604515"/>
            <a:ext cx="1335192" cy="539485"/>
          </a:xfrm>
        </p:spPr>
        <p:txBody>
          <a:bodyPr/>
          <a:lstStyle>
            <a:lvl1pPr>
              <a:defRPr>
                <a:solidFill>
                  <a:schemeClr val="tx2"/>
                </a:solidFill>
              </a:defRPr>
            </a:lvl1pPr>
          </a:lstStyle>
          <a:p>
            <a:pPr>
              <a:defRPr/>
            </a:pPr>
            <a:endParaRPr lang="fr-FR">
              <a:solidFill>
                <a:srgbClr val="0CFF5D"/>
              </a:solidFill>
            </a:endParaRPr>
          </a:p>
        </p:txBody>
      </p:sp>
      <p:sp>
        <p:nvSpPr>
          <p:cNvPr id="7" name="Slide Number Placeholder 6"/>
          <p:cNvSpPr>
            <a:spLocks noGrp="1"/>
          </p:cNvSpPr>
          <p:nvPr>
            <p:ph type="sldNum" sz="quarter" idx="12"/>
          </p:nvPr>
        </p:nvSpPr>
        <p:spPr>
          <a:xfrm>
            <a:off x="5559267" y="8604515"/>
            <a:ext cx="897914" cy="539485"/>
          </a:xfrm>
        </p:spPr>
        <p:txBody>
          <a:bodyPr/>
          <a:lstStyle>
            <a:lvl1pPr>
              <a:defRPr>
                <a:solidFill>
                  <a:schemeClr val="tx2"/>
                </a:solidFill>
              </a:defRPr>
            </a:lvl1pPr>
          </a:lstStyle>
          <a:p>
            <a:pPr>
              <a:defRPr/>
            </a:pPr>
            <a:fld id="{EEC74179-525D-4E94-8C70-E02D614E678E}" type="slidenum">
              <a:rPr lang="fr-FR" smtClean="0">
                <a:solidFill>
                  <a:srgbClr val="0CFF5D"/>
                </a:solidFill>
              </a:rPr>
              <a:pPr>
                <a:defRPr/>
              </a:pPr>
              <a:t>‹N°›</a:t>
            </a:fld>
            <a:endParaRPr lang="fr-FR" dirty="0">
              <a:solidFill>
                <a:srgbClr val="0CFF5D"/>
              </a:solidFill>
            </a:endParaRPr>
          </a:p>
        </p:txBody>
      </p:sp>
      <p:sp>
        <p:nvSpPr>
          <p:cNvPr id="9" name="Rectangle 8"/>
          <p:cNvSpPr/>
          <p:nvPr/>
        </p:nvSpPr>
        <p:spPr>
          <a:xfrm>
            <a:off x="2983230" y="501"/>
            <a:ext cx="128588" cy="914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2983230" y="501"/>
            <a:ext cx="128588" cy="914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504237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title="Background Shape"/>
          <p:cNvSpPr/>
          <p:nvPr/>
        </p:nvSpPr>
        <p:spPr>
          <a:xfrm>
            <a:off x="0" y="501"/>
            <a:ext cx="2983230" cy="91434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07194" y="914400"/>
            <a:ext cx="2168843" cy="2877179"/>
          </a:xfrm>
        </p:spPr>
        <p:txBody>
          <a:bodyPr anchor="t">
            <a:normAutofit/>
          </a:bodyPr>
          <a:lstStyle>
            <a:lvl1pPr>
              <a:lnSpc>
                <a:spcPct val="84000"/>
              </a:lnSpc>
              <a:defRPr sz="3300" baseline="0"/>
            </a:lvl1pPr>
          </a:lstStyle>
          <a:p>
            <a:r>
              <a:rPr lang="fr-FR"/>
              <a:t>Modifiez le style du titre</a:t>
            </a:r>
            <a:endParaRPr lang="en-US" dirty="0"/>
          </a:p>
        </p:txBody>
      </p:sp>
      <p:sp>
        <p:nvSpPr>
          <p:cNvPr id="3" name="Picture Placeholder 2"/>
          <p:cNvSpPr>
            <a:spLocks noGrp="1" noChangeAspect="1"/>
          </p:cNvSpPr>
          <p:nvPr>
            <p:ph type="pic" idx="1"/>
          </p:nvPr>
        </p:nvSpPr>
        <p:spPr>
          <a:xfrm>
            <a:off x="3111817" y="2"/>
            <a:ext cx="3746183" cy="9143999"/>
          </a:xfrm>
        </p:spPr>
        <p:txBody>
          <a:bodyPr anchor="t">
            <a:normAutofit/>
          </a:bodyPr>
          <a:lstStyle>
            <a:lvl1pPr marL="0" indent="0">
              <a:buNone/>
              <a:defRPr sz="1125"/>
            </a:lvl1pPr>
            <a:lvl2pPr marL="257175" indent="0">
              <a:buNone/>
              <a:defRPr sz="1125"/>
            </a:lvl2pPr>
            <a:lvl3pPr marL="514350" indent="0">
              <a:buNone/>
              <a:defRPr sz="1125"/>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fr-FR"/>
              <a:t>Cliquez sur l'icône pour ajouter une image</a:t>
            </a:r>
            <a:endParaRPr lang="en-US" dirty="0"/>
          </a:p>
        </p:txBody>
      </p:sp>
      <p:sp>
        <p:nvSpPr>
          <p:cNvPr id="4" name="Text Placeholder 3"/>
          <p:cNvSpPr>
            <a:spLocks noGrp="1"/>
          </p:cNvSpPr>
          <p:nvPr>
            <p:ph type="body" sz="half" idx="2"/>
          </p:nvPr>
        </p:nvSpPr>
        <p:spPr>
          <a:xfrm>
            <a:off x="407194" y="3807957"/>
            <a:ext cx="2168843" cy="4015243"/>
          </a:xfrm>
        </p:spPr>
        <p:txBody>
          <a:bodyPr>
            <a:normAutofit/>
          </a:bodyPr>
          <a:lstStyle>
            <a:lvl1pPr marL="0" indent="0">
              <a:lnSpc>
                <a:spcPct val="113000"/>
              </a:lnSpc>
              <a:spcBef>
                <a:spcPts val="0"/>
              </a:spcBef>
              <a:spcAft>
                <a:spcPts val="1125"/>
              </a:spcAft>
              <a:buNone/>
              <a:defRPr sz="12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fr-FR"/>
              <a:t>Cliquez pour modifier les styles du texte du masque</a:t>
            </a:r>
          </a:p>
        </p:txBody>
      </p:sp>
      <p:sp>
        <p:nvSpPr>
          <p:cNvPr id="5" name="Date Placeholder 4"/>
          <p:cNvSpPr>
            <a:spLocks noGrp="1"/>
          </p:cNvSpPr>
          <p:nvPr>
            <p:ph type="dt" sz="half" idx="10"/>
          </p:nvPr>
        </p:nvSpPr>
        <p:spPr>
          <a:xfrm>
            <a:off x="407194" y="8604515"/>
            <a:ext cx="677572" cy="539485"/>
          </a:xfrm>
        </p:spPr>
        <p:txBody>
          <a:bodyPr/>
          <a:lstStyle>
            <a:lvl1pPr>
              <a:defRPr>
                <a:solidFill>
                  <a:schemeClr val="tx2"/>
                </a:solidFill>
              </a:defRPr>
            </a:lvl1pPr>
          </a:lstStyle>
          <a:p>
            <a:pPr>
              <a:defRPr/>
            </a:pPr>
            <a:endParaRPr lang="fr-FR">
              <a:solidFill>
                <a:srgbClr val="66FF99"/>
              </a:solidFill>
            </a:endParaRPr>
          </a:p>
        </p:txBody>
      </p:sp>
      <p:sp>
        <p:nvSpPr>
          <p:cNvPr id="6" name="Footer Placeholder 5"/>
          <p:cNvSpPr>
            <a:spLocks noGrp="1"/>
          </p:cNvSpPr>
          <p:nvPr>
            <p:ph type="ftr" sz="quarter" idx="11"/>
          </p:nvPr>
        </p:nvSpPr>
        <p:spPr>
          <a:xfrm>
            <a:off x="1240844" y="8604515"/>
            <a:ext cx="1335192" cy="539485"/>
          </a:xfrm>
        </p:spPr>
        <p:txBody>
          <a:bodyPr/>
          <a:lstStyle>
            <a:lvl1pPr>
              <a:defRPr>
                <a:solidFill>
                  <a:schemeClr val="tx2"/>
                </a:solidFill>
              </a:defRPr>
            </a:lvl1pPr>
          </a:lstStyle>
          <a:p>
            <a:pPr>
              <a:defRPr/>
            </a:pPr>
            <a:endParaRPr lang="fr-FR">
              <a:solidFill>
                <a:srgbClr val="66FF99"/>
              </a:solidFill>
            </a:endParaRPr>
          </a:p>
        </p:txBody>
      </p:sp>
      <p:sp>
        <p:nvSpPr>
          <p:cNvPr id="7" name="Slide Number Placeholder 6"/>
          <p:cNvSpPr>
            <a:spLocks noGrp="1"/>
          </p:cNvSpPr>
          <p:nvPr>
            <p:ph type="sldNum" sz="quarter" idx="12"/>
          </p:nvPr>
        </p:nvSpPr>
        <p:spPr>
          <a:xfrm>
            <a:off x="5559267" y="8604515"/>
            <a:ext cx="897914" cy="539485"/>
          </a:xfrm>
        </p:spPr>
        <p:txBody>
          <a:bodyPr/>
          <a:lstStyle>
            <a:lvl1pPr>
              <a:defRPr>
                <a:solidFill>
                  <a:schemeClr val="tx2"/>
                </a:solidFill>
              </a:defRPr>
            </a:lvl1pPr>
          </a:lstStyle>
          <a:p>
            <a:pPr>
              <a:defRPr/>
            </a:pPr>
            <a:fld id="{9BC8306D-324D-4AE2-9B4E-F835B5E8A447}" type="slidenum">
              <a:rPr lang="fr-FR" smtClean="0">
                <a:solidFill>
                  <a:srgbClr val="66FF99"/>
                </a:solidFill>
              </a:rPr>
              <a:pPr>
                <a:defRPr/>
              </a:pPr>
              <a:t>‹N°›</a:t>
            </a:fld>
            <a:endParaRPr lang="fr-FR" dirty="0">
              <a:solidFill>
                <a:srgbClr val="66FF99"/>
              </a:solidFill>
            </a:endParaRPr>
          </a:p>
        </p:txBody>
      </p:sp>
      <p:sp>
        <p:nvSpPr>
          <p:cNvPr id="9" name="Rectangle 8"/>
          <p:cNvSpPr/>
          <p:nvPr/>
        </p:nvSpPr>
        <p:spPr>
          <a:xfrm>
            <a:off x="2983230" y="501"/>
            <a:ext cx="128588" cy="914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2983230" y="501"/>
            <a:ext cx="128588" cy="914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3013173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a:xfrm>
            <a:off x="771525" y="3060702"/>
            <a:ext cx="5400675" cy="47625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pPr>
              <a:defRPr/>
            </a:pPr>
            <a:endParaRPr lang="fr-FR">
              <a:solidFill>
                <a:srgbClr val="0CFF5D"/>
              </a:solidFill>
            </a:endParaRPr>
          </a:p>
        </p:txBody>
      </p:sp>
      <p:sp>
        <p:nvSpPr>
          <p:cNvPr id="5" name="Footer Placeholder 4"/>
          <p:cNvSpPr>
            <a:spLocks noGrp="1"/>
          </p:cNvSpPr>
          <p:nvPr>
            <p:ph type="ftr" sz="quarter" idx="11"/>
          </p:nvPr>
        </p:nvSpPr>
        <p:spPr/>
        <p:txBody>
          <a:bodyPr/>
          <a:lstStyle/>
          <a:p>
            <a:pPr>
              <a:defRPr/>
            </a:pPr>
            <a:endParaRPr lang="fr-FR">
              <a:solidFill>
                <a:srgbClr val="0CFF5D"/>
              </a:solidFill>
            </a:endParaRPr>
          </a:p>
        </p:txBody>
      </p:sp>
      <p:sp>
        <p:nvSpPr>
          <p:cNvPr id="6" name="Slide Number Placeholder 5"/>
          <p:cNvSpPr>
            <a:spLocks noGrp="1"/>
          </p:cNvSpPr>
          <p:nvPr>
            <p:ph type="sldNum" sz="quarter" idx="12"/>
          </p:nvPr>
        </p:nvSpPr>
        <p:spPr/>
        <p:txBody>
          <a:bodyPr/>
          <a:lstStyle/>
          <a:p>
            <a:pPr>
              <a:defRPr/>
            </a:pPr>
            <a:fld id="{82FA8D1A-0D95-4C76-A9DE-271C7BD2BF83}" type="slidenum">
              <a:rPr lang="fr-FR" smtClean="0">
                <a:solidFill>
                  <a:srgbClr val="0CFF5D"/>
                </a:solidFill>
              </a:rPr>
              <a:pPr>
                <a:defRPr/>
              </a:pPr>
              <a:t>‹N°›</a:t>
            </a:fld>
            <a:endParaRPr lang="fr-FR" dirty="0">
              <a:solidFill>
                <a:srgbClr val="0CFF5D"/>
              </a:solidFill>
            </a:endParaRPr>
          </a:p>
        </p:txBody>
      </p:sp>
    </p:spTree>
    <p:extLst>
      <p:ext uri="{BB962C8B-B14F-4D97-AF65-F5344CB8AC3E}">
        <p14:creationId xmlns:p14="http://schemas.microsoft.com/office/powerpoint/2010/main" val="253101970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60598" y="832208"/>
            <a:ext cx="1118213" cy="6990992"/>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771525" y="832208"/>
            <a:ext cx="4293394" cy="6990992"/>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pPr>
              <a:defRPr/>
            </a:pPr>
            <a:endParaRPr lang="fr-FR">
              <a:solidFill>
                <a:srgbClr val="0CFF5D"/>
              </a:solidFill>
            </a:endParaRPr>
          </a:p>
        </p:txBody>
      </p:sp>
      <p:sp>
        <p:nvSpPr>
          <p:cNvPr id="5" name="Footer Placeholder 4"/>
          <p:cNvSpPr>
            <a:spLocks noGrp="1"/>
          </p:cNvSpPr>
          <p:nvPr>
            <p:ph type="ftr" sz="quarter" idx="11"/>
          </p:nvPr>
        </p:nvSpPr>
        <p:spPr/>
        <p:txBody>
          <a:bodyPr/>
          <a:lstStyle/>
          <a:p>
            <a:pPr>
              <a:defRPr/>
            </a:pPr>
            <a:endParaRPr lang="fr-FR">
              <a:solidFill>
                <a:srgbClr val="0CFF5D"/>
              </a:solidFill>
            </a:endParaRPr>
          </a:p>
        </p:txBody>
      </p:sp>
      <p:sp>
        <p:nvSpPr>
          <p:cNvPr id="6" name="Slide Number Placeholder 5"/>
          <p:cNvSpPr>
            <a:spLocks noGrp="1"/>
          </p:cNvSpPr>
          <p:nvPr>
            <p:ph type="sldNum" sz="quarter" idx="12"/>
          </p:nvPr>
        </p:nvSpPr>
        <p:spPr/>
        <p:txBody>
          <a:bodyPr/>
          <a:lstStyle/>
          <a:p>
            <a:pPr>
              <a:defRPr/>
            </a:pPr>
            <a:fld id="{31BC044F-33D4-407E-977E-F708983D567D}" type="slidenum">
              <a:rPr lang="fr-FR" smtClean="0">
                <a:solidFill>
                  <a:srgbClr val="0CFF5D"/>
                </a:solidFill>
              </a:rPr>
              <a:pPr>
                <a:defRPr/>
              </a:pPr>
              <a:t>‹N°›</a:t>
            </a:fld>
            <a:endParaRPr lang="fr-FR" dirty="0">
              <a:solidFill>
                <a:srgbClr val="0CFF5D"/>
              </a:solidFill>
            </a:endParaRPr>
          </a:p>
        </p:txBody>
      </p:sp>
    </p:spTree>
    <p:extLst>
      <p:ext uri="{BB962C8B-B14F-4D97-AF65-F5344CB8AC3E}">
        <p14:creationId xmlns:p14="http://schemas.microsoft.com/office/powerpoint/2010/main" val="129523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fr-FR"/>
              <a:t>Modifiez le style du titre</a:t>
            </a:r>
            <a:endParaRPr lang="en-US" dirty="0"/>
          </a:p>
        </p:txBody>
      </p:sp>
      <p:sp>
        <p:nvSpPr>
          <p:cNvPr id="3" name="Content Placeholder 2"/>
          <p:cNvSpPr>
            <a:spLocks noGrp="1"/>
          </p:cNvSpPr>
          <p:nvPr>
            <p:ph sz="half" idx="1"/>
          </p:nvPr>
        </p:nvSpPr>
        <p:spPr>
          <a:xfrm>
            <a:off x="771525" y="3048001"/>
            <a:ext cx="2501880" cy="47752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670539" y="3048001"/>
            <a:ext cx="2501880" cy="47752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pPr>
              <a:defRPr/>
            </a:pPr>
            <a:endParaRPr lang="fr-FR">
              <a:solidFill>
                <a:srgbClr val="0CFF5D"/>
              </a:solidFill>
            </a:endParaRPr>
          </a:p>
        </p:txBody>
      </p:sp>
      <p:sp>
        <p:nvSpPr>
          <p:cNvPr id="6" name="Footer Placeholder 5"/>
          <p:cNvSpPr>
            <a:spLocks noGrp="1"/>
          </p:cNvSpPr>
          <p:nvPr>
            <p:ph type="ftr" sz="quarter" idx="11"/>
          </p:nvPr>
        </p:nvSpPr>
        <p:spPr/>
        <p:txBody>
          <a:bodyPr/>
          <a:lstStyle/>
          <a:p>
            <a:pPr>
              <a:defRPr/>
            </a:pPr>
            <a:endParaRPr lang="fr-FR">
              <a:solidFill>
                <a:srgbClr val="0CFF5D"/>
              </a:solidFill>
            </a:endParaRPr>
          </a:p>
        </p:txBody>
      </p:sp>
      <p:sp>
        <p:nvSpPr>
          <p:cNvPr id="7" name="Slide Number Placeholder 6"/>
          <p:cNvSpPr>
            <a:spLocks noGrp="1"/>
          </p:cNvSpPr>
          <p:nvPr>
            <p:ph type="sldNum" sz="quarter" idx="12"/>
          </p:nvPr>
        </p:nvSpPr>
        <p:spPr/>
        <p:txBody>
          <a:bodyPr/>
          <a:lstStyle/>
          <a:p>
            <a:pPr>
              <a:defRPr/>
            </a:pPr>
            <a:fld id="{627EFA6D-5119-46CE-8361-F67725DA515B}" type="slidenum">
              <a:rPr lang="fr-FR" smtClean="0">
                <a:solidFill>
                  <a:srgbClr val="0CFF5D"/>
                </a:solidFill>
              </a:rPr>
              <a:pPr>
                <a:defRPr/>
              </a:pPr>
              <a:t>‹N°›</a:t>
            </a:fld>
            <a:endParaRPr lang="fr-FR" dirty="0">
              <a:solidFill>
                <a:srgbClr val="0CFF5D"/>
              </a:solidFill>
            </a:endParaRPr>
          </a:p>
        </p:txBody>
      </p:sp>
    </p:spTree>
    <p:extLst>
      <p:ext uri="{BB962C8B-B14F-4D97-AF65-F5344CB8AC3E}">
        <p14:creationId xmlns:p14="http://schemas.microsoft.com/office/powerpoint/2010/main" val="3610872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771525" y="914400"/>
            <a:ext cx="5400675" cy="1981200"/>
          </a:xfrm>
        </p:spPr>
        <p:txBody>
          <a:bodyPr/>
          <a:lstStyle>
            <a:lvl1pPr>
              <a:defRPr>
                <a:solidFill>
                  <a:schemeClr val="tx2"/>
                </a:solidFill>
              </a:defRPr>
            </a:lvl1pPr>
          </a:lstStyle>
          <a:p>
            <a:r>
              <a:rPr lang="fr-FR"/>
              <a:t>Modifiez le style du titre</a:t>
            </a:r>
            <a:endParaRPr lang="en-US" dirty="0"/>
          </a:p>
        </p:txBody>
      </p:sp>
      <p:sp>
        <p:nvSpPr>
          <p:cNvPr id="3" name="Text Placeholder 2"/>
          <p:cNvSpPr>
            <a:spLocks noGrp="1"/>
          </p:cNvSpPr>
          <p:nvPr>
            <p:ph type="body" idx="1"/>
          </p:nvPr>
        </p:nvSpPr>
        <p:spPr>
          <a:xfrm>
            <a:off x="771525" y="3120307"/>
            <a:ext cx="2501880" cy="1098549"/>
          </a:xfrm>
        </p:spPr>
        <p:txBody>
          <a:bodyPr anchor="b">
            <a:noAutofit/>
          </a:bodyPr>
          <a:lstStyle>
            <a:lvl1pPr marL="0" indent="0">
              <a:lnSpc>
                <a:spcPct val="84000"/>
              </a:lnSpc>
              <a:spcBef>
                <a:spcPts val="0"/>
              </a:spcBef>
              <a:spcAft>
                <a:spcPts val="0"/>
              </a:spcAft>
              <a:buNone/>
              <a:defRPr sz="1800" b="0" baseline="0">
                <a:solidFill>
                  <a:schemeClr val="tx2"/>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fr-FR"/>
              <a:t>Cliquez pour modifier les styles du texte du masque</a:t>
            </a:r>
          </a:p>
        </p:txBody>
      </p:sp>
      <p:sp>
        <p:nvSpPr>
          <p:cNvPr id="4" name="Content Placeholder 3"/>
          <p:cNvSpPr>
            <a:spLocks noGrp="1"/>
          </p:cNvSpPr>
          <p:nvPr>
            <p:ph sz="half" idx="2"/>
          </p:nvPr>
        </p:nvSpPr>
        <p:spPr>
          <a:xfrm>
            <a:off x="771526" y="4406945"/>
            <a:ext cx="2501879" cy="3416257"/>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670320" y="3133006"/>
            <a:ext cx="2501880" cy="1098549"/>
          </a:xfrm>
        </p:spPr>
        <p:txBody>
          <a:bodyPr anchor="b">
            <a:noAutofit/>
          </a:bodyPr>
          <a:lstStyle>
            <a:lvl1pPr marL="0" indent="0">
              <a:lnSpc>
                <a:spcPct val="84000"/>
              </a:lnSpc>
              <a:spcBef>
                <a:spcPts val="0"/>
              </a:spcBef>
              <a:spcAft>
                <a:spcPts val="0"/>
              </a:spcAft>
              <a:buNone/>
              <a:defRPr sz="1800" b="0" baseline="0">
                <a:solidFill>
                  <a:schemeClr val="tx2"/>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fr-FR"/>
              <a:t>Cliquez pour modifier les styles du texte du masque</a:t>
            </a:r>
          </a:p>
        </p:txBody>
      </p:sp>
      <p:sp>
        <p:nvSpPr>
          <p:cNvPr id="6" name="Content Placeholder 5"/>
          <p:cNvSpPr>
            <a:spLocks noGrp="1"/>
          </p:cNvSpPr>
          <p:nvPr>
            <p:ph sz="quarter" idx="4"/>
          </p:nvPr>
        </p:nvSpPr>
        <p:spPr>
          <a:xfrm>
            <a:off x="3670320" y="4406945"/>
            <a:ext cx="2501880" cy="3416257"/>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pPr>
              <a:defRPr/>
            </a:pPr>
            <a:endParaRPr lang="fr-FR">
              <a:solidFill>
                <a:srgbClr val="0CFF5D"/>
              </a:solidFill>
            </a:endParaRPr>
          </a:p>
        </p:txBody>
      </p:sp>
      <p:sp>
        <p:nvSpPr>
          <p:cNvPr id="8" name="Footer Placeholder 7"/>
          <p:cNvSpPr>
            <a:spLocks noGrp="1"/>
          </p:cNvSpPr>
          <p:nvPr>
            <p:ph type="ftr" sz="quarter" idx="11"/>
          </p:nvPr>
        </p:nvSpPr>
        <p:spPr/>
        <p:txBody>
          <a:bodyPr/>
          <a:lstStyle/>
          <a:p>
            <a:pPr>
              <a:defRPr/>
            </a:pPr>
            <a:endParaRPr lang="fr-FR">
              <a:solidFill>
                <a:srgbClr val="0CFF5D"/>
              </a:solidFill>
            </a:endParaRPr>
          </a:p>
        </p:txBody>
      </p:sp>
      <p:sp>
        <p:nvSpPr>
          <p:cNvPr id="9" name="Slide Number Placeholder 8"/>
          <p:cNvSpPr>
            <a:spLocks noGrp="1"/>
          </p:cNvSpPr>
          <p:nvPr>
            <p:ph type="sldNum" sz="quarter" idx="12"/>
          </p:nvPr>
        </p:nvSpPr>
        <p:spPr/>
        <p:txBody>
          <a:bodyPr/>
          <a:lstStyle/>
          <a:p>
            <a:pPr>
              <a:defRPr/>
            </a:pPr>
            <a:fld id="{1AA2D696-28F8-4FF3-B846-799A91BF1379}" type="slidenum">
              <a:rPr lang="fr-FR" smtClean="0">
                <a:solidFill>
                  <a:srgbClr val="0CFF5D"/>
                </a:solidFill>
              </a:rPr>
              <a:pPr>
                <a:defRPr/>
              </a:pPr>
              <a:t>‹N°›</a:t>
            </a:fld>
            <a:endParaRPr lang="fr-FR" dirty="0">
              <a:solidFill>
                <a:srgbClr val="0CFF5D"/>
              </a:solidFill>
            </a:endParaRPr>
          </a:p>
        </p:txBody>
      </p:sp>
    </p:spTree>
    <p:extLst>
      <p:ext uri="{BB962C8B-B14F-4D97-AF65-F5344CB8AC3E}">
        <p14:creationId xmlns:p14="http://schemas.microsoft.com/office/powerpoint/2010/main" val="3100700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pPr>
              <a:defRPr/>
            </a:pPr>
            <a:endParaRPr lang="fr-FR">
              <a:solidFill>
                <a:srgbClr val="0CFF5D"/>
              </a:solidFill>
            </a:endParaRPr>
          </a:p>
        </p:txBody>
      </p:sp>
      <p:sp>
        <p:nvSpPr>
          <p:cNvPr id="4" name="Footer Placeholder 3"/>
          <p:cNvSpPr>
            <a:spLocks noGrp="1"/>
          </p:cNvSpPr>
          <p:nvPr>
            <p:ph type="ftr" sz="quarter" idx="11"/>
          </p:nvPr>
        </p:nvSpPr>
        <p:spPr/>
        <p:txBody>
          <a:bodyPr/>
          <a:lstStyle/>
          <a:p>
            <a:pPr>
              <a:defRPr/>
            </a:pPr>
            <a:endParaRPr lang="fr-FR">
              <a:solidFill>
                <a:srgbClr val="0CFF5D"/>
              </a:solidFill>
            </a:endParaRPr>
          </a:p>
        </p:txBody>
      </p:sp>
      <p:sp>
        <p:nvSpPr>
          <p:cNvPr id="5" name="Slide Number Placeholder 4"/>
          <p:cNvSpPr>
            <a:spLocks noGrp="1"/>
          </p:cNvSpPr>
          <p:nvPr>
            <p:ph type="sldNum" sz="quarter" idx="12"/>
          </p:nvPr>
        </p:nvSpPr>
        <p:spPr/>
        <p:txBody>
          <a:bodyPr/>
          <a:lstStyle/>
          <a:p>
            <a:pPr>
              <a:defRPr/>
            </a:pPr>
            <a:fld id="{E3B68FC6-9745-418F-B394-639008DEF795}" type="slidenum">
              <a:rPr lang="fr-FR" smtClean="0">
                <a:solidFill>
                  <a:srgbClr val="0CFF5D"/>
                </a:solidFill>
              </a:rPr>
              <a:pPr>
                <a:defRPr/>
              </a:pPr>
              <a:t>‹N°›</a:t>
            </a:fld>
            <a:endParaRPr lang="fr-FR" dirty="0">
              <a:solidFill>
                <a:srgbClr val="0CFF5D"/>
              </a:solidFill>
            </a:endParaRPr>
          </a:p>
        </p:txBody>
      </p:sp>
    </p:spTree>
    <p:extLst>
      <p:ext uri="{BB962C8B-B14F-4D97-AF65-F5344CB8AC3E}">
        <p14:creationId xmlns:p14="http://schemas.microsoft.com/office/powerpoint/2010/main" val="2613481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fr-FR">
              <a:solidFill>
                <a:srgbClr val="0CFF5D"/>
              </a:solidFill>
            </a:endParaRPr>
          </a:p>
        </p:txBody>
      </p:sp>
      <p:sp>
        <p:nvSpPr>
          <p:cNvPr id="3" name="Footer Placeholder 2"/>
          <p:cNvSpPr>
            <a:spLocks noGrp="1"/>
          </p:cNvSpPr>
          <p:nvPr>
            <p:ph type="ftr" sz="quarter" idx="11"/>
          </p:nvPr>
        </p:nvSpPr>
        <p:spPr/>
        <p:txBody>
          <a:bodyPr/>
          <a:lstStyle/>
          <a:p>
            <a:pPr>
              <a:defRPr/>
            </a:pPr>
            <a:endParaRPr lang="fr-FR">
              <a:solidFill>
                <a:srgbClr val="0CFF5D"/>
              </a:solidFill>
            </a:endParaRPr>
          </a:p>
        </p:txBody>
      </p:sp>
      <p:sp>
        <p:nvSpPr>
          <p:cNvPr id="4" name="Slide Number Placeholder 3"/>
          <p:cNvSpPr>
            <a:spLocks noGrp="1"/>
          </p:cNvSpPr>
          <p:nvPr>
            <p:ph type="sldNum" sz="quarter" idx="12"/>
          </p:nvPr>
        </p:nvSpPr>
        <p:spPr/>
        <p:txBody>
          <a:bodyPr/>
          <a:lstStyle/>
          <a:p>
            <a:pPr>
              <a:defRPr/>
            </a:pPr>
            <a:fld id="{1FF101DB-5804-4777-AA53-13DACC4F7768}" type="slidenum">
              <a:rPr lang="fr-FR" smtClean="0">
                <a:solidFill>
                  <a:srgbClr val="0CFF5D"/>
                </a:solidFill>
              </a:rPr>
              <a:pPr>
                <a:defRPr/>
              </a:pPr>
              <a:t>‹N°›</a:t>
            </a:fld>
            <a:endParaRPr lang="fr-FR" dirty="0">
              <a:solidFill>
                <a:srgbClr val="0CFF5D"/>
              </a:solidFill>
            </a:endParaRPr>
          </a:p>
        </p:txBody>
      </p:sp>
    </p:spTree>
    <p:extLst>
      <p:ext uri="{BB962C8B-B14F-4D97-AF65-F5344CB8AC3E}">
        <p14:creationId xmlns:p14="http://schemas.microsoft.com/office/powerpoint/2010/main" val="1349987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title="Background Shape"/>
          <p:cNvSpPr/>
          <p:nvPr/>
        </p:nvSpPr>
        <p:spPr>
          <a:xfrm>
            <a:off x="0" y="501"/>
            <a:ext cx="2983230" cy="91434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07194" y="914400"/>
            <a:ext cx="2168843" cy="2877179"/>
          </a:xfrm>
        </p:spPr>
        <p:txBody>
          <a:bodyPr anchor="t">
            <a:noAutofit/>
          </a:bodyPr>
          <a:lstStyle>
            <a:lvl1pPr>
              <a:lnSpc>
                <a:spcPct val="84000"/>
              </a:lnSpc>
              <a:defRPr sz="3300" baseline="0">
                <a:solidFill>
                  <a:schemeClr val="tx2"/>
                </a:solidFill>
              </a:defRPr>
            </a:lvl1pPr>
          </a:lstStyle>
          <a:p>
            <a:r>
              <a:rPr lang="fr-FR"/>
              <a:t>Modifiez le style du titre</a:t>
            </a:r>
            <a:endParaRPr lang="en-US" dirty="0"/>
          </a:p>
        </p:txBody>
      </p:sp>
      <p:sp>
        <p:nvSpPr>
          <p:cNvPr id="3" name="Content Placeholder 2"/>
          <p:cNvSpPr>
            <a:spLocks noGrp="1"/>
          </p:cNvSpPr>
          <p:nvPr>
            <p:ph idx="1"/>
          </p:nvPr>
        </p:nvSpPr>
        <p:spPr>
          <a:xfrm>
            <a:off x="3519011" y="914402"/>
            <a:ext cx="2931795" cy="6900333"/>
          </a:xfrm>
        </p:spPr>
        <p:txBody>
          <a:bodyPr/>
          <a:lstStyle>
            <a:lvl1pPr>
              <a:defRPr sz="1125"/>
            </a:lvl1pPr>
            <a:lvl2pPr>
              <a:defRPr sz="1125"/>
            </a:lvl2pPr>
            <a:lvl3pPr>
              <a:defRPr sz="1013"/>
            </a:lvl3pPr>
            <a:lvl4pPr>
              <a:defRPr sz="1013"/>
            </a:lvl4pPr>
            <a:lvl5pPr>
              <a:defRPr sz="900"/>
            </a:lvl5pPr>
            <a:lvl6pPr>
              <a:defRPr sz="900"/>
            </a:lvl6pPr>
            <a:lvl7pPr>
              <a:defRPr sz="900"/>
            </a:lvl7pPr>
            <a:lvl8pPr>
              <a:defRPr sz="900"/>
            </a:lvl8pPr>
            <a:lvl9pPr>
              <a:defRPr sz="9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07194" y="3808459"/>
            <a:ext cx="2168843" cy="4014741"/>
          </a:xfrm>
        </p:spPr>
        <p:txBody>
          <a:bodyPr>
            <a:normAutofit/>
          </a:bodyPr>
          <a:lstStyle>
            <a:lvl1pPr marL="0" indent="0">
              <a:lnSpc>
                <a:spcPct val="113000"/>
              </a:lnSpc>
              <a:spcBef>
                <a:spcPts val="0"/>
              </a:spcBef>
              <a:spcAft>
                <a:spcPts val="1125"/>
              </a:spcAft>
              <a:buNone/>
              <a:defRPr sz="12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fr-FR"/>
              <a:t>Cliquez pour modifier les styles du texte du masque</a:t>
            </a:r>
          </a:p>
        </p:txBody>
      </p:sp>
      <p:sp>
        <p:nvSpPr>
          <p:cNvPr id="5" name="Date Placeholder 4"/>
          <p:cNvSpPr>
            <a:spLocks noGrp="1"/>
          </p:cNvSpPr>
          <p:nvPr>
            <p:ph type="dt" sz="half" idx="10"/>
          </p:nvPr>
        </p:nvSpPr>
        <p:spPr>
          <a:xfrm>
            <a:off x="407194" y="8604515"/>
            <a:ext cx="677572" cy="539485"/>
          </a:xfrm>
        </p:spPr>
        <p:txBody>
          <a:bodyPr/>
          <a:lstStyle>
            <a:lvl1pPr>
              <a:defRPr>
                <a:solidFill>
                  <a:schemeClr val="tx2"/>
                </a:solidFill>
              </a:defRPr>
            </a:lvl1pPr>
          </a:lstStyle>
          <a:p>
            <a:pPr>
              <a:defRPr/>
            </a:pPr>
            <a:endParaRPr lang="fr-FR">
              <a:solidFill>
                <a:srgbClr val="0CFF5D"/>
              </a:solidFill>
            </a:endParaRPr>
          </a:p>
        </p:txBody>
      </p:sp>
      <p:sp>
        <p:nvSpPr>
          <p:cNvPr id="6" name="Footer Placeholder 5"/>
          <p:cNvSpPr>
            <a:spLocks noGrp="1"/>
          </p:cNvSpPr>
          <p:nvPr>
            <p:ph type="ftr" sz="quarter" idx="11"/>
          </p:nvPr>
        </p:nvSpPr>
        <p:spPr>
          <a:xfrm>
            <a:off x="1240844" y="8604515"/>
            <a:ext cx="1335192" cy="539485"/>
          </a:xfrm>
        </p:spPr>
        <p:txBody>
          <a:bodyPr/>
          <a:lstStyle>
            <a:lvl1pPr>
              <a:defRPr>
                <a:solidFill>
                  <a:schemeClr val="tx2"/>
                </a:solidFill>
              </a:defRPr>
            </a:lvl1pPr>
          </a:lstStyle>
          <a:p>
            <a:pPr>
              <a:defRPr/>
            </a:pPr>
            <a:endParaRPr lang="fr-FR">
              <a:solidFill>
                <a:srgbClr val="0CFF5D"/>
              </a:solidFill>
            </a:endParaRPr>
          </a:p>
        </p:txBody>
      </p:sp>
      <p:sp>
        <p:nvSpPr>
          <p:cNvPr id="7" name="Slide Number Placeholder 6"/>
          <p:cNvSpPr>
            <a:spLocks noGrp="1"/>
          </p:cNvSpPr>
          <p:nvPr>
            <p:ph type="sldNum" sz="quarter" idx="12"/>
          </p:nvPr>
        </p:nvSpPr>
        <p:spPr>
          <a:xfrm>
            <a:off x="5559267" y="8604515"/>
            <a:ext cx="897914" cy="539485"/>
          </a:xfrm>
        </p:spPr>
        <p:txBody>
          <a:bodyPr/>
          <a:lstStyle>
            <a:lvl1pPr>
              <a:defRPr>
                <a:solidFill>
                  <a:schemeClr val="tx2"/>
                </a:solidFill>
              </a:defRPr>
            </a:lvl1pPr>
          </a:lstStyle>
          <a:p>
            <a:pPr>
              <a:defRPr/>
            </a:pPr>
            <a:fld id="{EEC74179-525D-4E94-8C70-E02D614E678E}" type="slidenum">
              <a:rPr lang="fr-FR" smtClean="0">
                <a:solidFill>
                  <a:srgbClr val="0CFF5D"/>
                </a:solidFill>
              </a:rPr>
              <a:pPr>
                <a:defRPr/>
              </a:pPr>
              <a:t>‹N°›</a:t>
            </a:fld>
            <a:endParaRPr lang="fr-FR" dirty="0">
              <a:solidFill>
                <a:srgbClr val="0CFF5D"/>
              </a:solidFill>
            </a:endParaRPr>
          </a:p>
        </p:txBody>
      </p:sp>
      <p:sp>
        <p:nvSpPr>
          <p:cNvPr id="9" name="Rectangle 8"/>
          <p:cNvSpPr/>
          <p:nvPr/>
        </p:nvSpPr>
        <p:spPr>
          <a:xfrm>
            <a:off x="2983230" y="501"/>
            <a:ext cx="128588" cy="914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2983230" y="501"/>
            <a:ext cx="128588" cy="914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56631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title="Background Shape"/>
          <p:cNvSpPr/>
          <p:nvPr/>
        </p:nvSpPr>
        <p:spPr>
          <a:xfrm>
            <a:off x="0" y="501"/>
            <a:ext cx="2983230" cy="91434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07194" y="914400"/>
            <a:ext cx="2168843" cy="2877179"/>
          </a:xfrm>
        </p:spPr>
        <p:txBody>
          <a:bodyPr anchor="t">
            <a:normAutofit/>
          </a:bodyPr>
          <a:lstStyle>
            <a:lvl1pPr>
              <a:lnSpc>
                <a:spcPct val="84000"/>
              </a:lnSpc>
              <a:defRPr sz="3300" baseline="0"/>
            </a:lvl1pPr>
          </a:lstStyle>
          <a:p>
            <a:r>
              <a:rPr lang="fr-FR"/>
              <a:t>Modifiez le style du titre</a:t>
            </a:r>
            <a:endParaRPr lang="en-US" dirty="0"/>
          </a:p>
        </p:txBody>
      </p:sp>
      <p:sp>
        <p:nvSpPr>
          <p:cNvPr id="3" name="Picture Placeholder 2"/>
          <p:cNvSpPr>
            <a:spLocks noGrp="1" noChangeAspect="1"/>
          </p:cNvSpPr>
          <p:nvPr>
            <p:ph type="pic" idx="1"/>
          </p:nvPr>
        </p:nvSpPr>
        <p:spPr>
          <a:xfrm>
            <a:off x="3111817" y="2"/>
            <a:ext cx="3746183" cy="9143999"/>
          </a:xfrm>
        </p:spPr>
        <p:txBody>
          <a:bodyPr anchor="t">
            <a:normAutofit/>
          </a:bodyPr>
          <a:lstStyle>
            <a:lvl1pPr marL="0" indent="0">
              <a:buNone/>
              <a:defRPr sz="1125"/>
            </a:lvl1pPr>
            <a:lvl2pPr marL="257175" indent="0">
              <a:buNone/>
              <a:defRPr sz="1125"/>
            </a:lvl2pPr>
            <a:lvl3pPr marL="514350" indent="0">
              <a:buNone/>
              <a:defRPr sz="1125"/>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fr-FR"/>
              <a:t>Cliquez sur l'icône pour ajouter une image</a:t>
            </a:r>
            <a:endParaRPr lang="en-US" dirty="0"/>
          </a:p>
        </p:txBody>
      </p:sp>
      <p:sp>
        <p:nvSpPr>
          <p:cNvPr id="4" name="Text Placeholder 3"/>
          <p:cNvSpPr>
            <a:spLocks noGrp="1"/>
          </p:cNvSpPr>
          <p:nvPr>
            <p:ph type="body" sz="half" idx="2"/>
          </p:nvPr>
        </p:nvSpPr>
        <p:spPr>
          <a:xfrm>
            <a:off x="407194" y="3807957"/>
            <a:ext cx="2168843" cy="4015243"/>
          </a:xfrm>
        </p:spPr>
        <p:txBody>
          <a:bodyPr>
            <a:normAutofit/>
          </a:bodyPr>
          <a:lstStyle>
            <a:lvl1pPr marL="0" indent="0">
              <a:lnSpc>
                <a:spcPct val="113000"/>
              </a:lnSpc>
              <a:spcBef>
                <a:spcPts val="0"/>
              </a:spcBef>
              <a:spcAft>
                <a:spcPts val="1125"/>
              </a:spcAft>
              <a:buNone/>
              <a:defRPr sz="12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fr-FR"/>
              <a:t>Cliquez pour modifier les styles du texte du masque</a:t>
            </a:r>
          </a:p>
        </p:txBody>
      </p:sp>
      <p:sp>
        <p:nvSpPr>
          <p:cNvPr id="5" name="Date Placeholder 4"/>
          <p:cNvSpPr>
            <a:spLocks noGrp="1"/>
          </p:cNvSpPr>
          <p:nvPr>
            <p:ph type="dt" sz="half" idx="10"/>
          </p:nvPr>
        </p:nvSpPr>
        <p:spPr>
          <a:xfrm>
            <a:off x="407194" y="8604515"/>
            <a:ext cx="677572" cy="539485"/>
          </a:xfrm>
        </p:spPr>
        <p:txBody>
          <a:bodyPr/>
          <a:lstStyle>
            <a:lvl1pPr>
              <a:defRPr>
                <a:solidFill>
                  <a:schemeClr val="tx2"/>
                </a:solidFill>
              </a:defRPr>
            </a:lvl1pPr>
          </a:lstStyle>
          <a:p>
            <a:pPr>
              <a:defRPr/>
            </a:pPr>
            <a:endParaRPr lang="fr-FR">
              <a:solidFill>
                <a:srgbClr val="66FF99"/>
              </a:solidFill>
            </a:endParaRPr>
          </a:p>
        </p:txBody>
      </p:sp>
      <p:sp>
        <p:nvSpPr>
          <p:cNvPr id="6" name="Footer Placeholder 5"/>
          <p:cNvSpPr>
            <a:spLocks noGrp="1"/>
          </p:cNvSpPr>
          <p:nvPr>
            <p:ph type="ftr" sz="quarter" idx="11"/>
          </p:nvPr>
        </p:nvSpPr>
        <p:spPr>
          <a:xfrm>
            <a:off x="1240844" y="8604515"/>
            <a:ext cx="1335192" cy="539485"/>
          </a:xfrm>
        </p:spPr>
        <p:txBody>
          <a:bodyPr/>
          <a:lstStyle>
            <a:lvl1pPr>
              <a:defRPr>
                <a:solidFill>
                  <a:schemeClr val="tx2"/>
                </a:solidFill>
              </a:defRPr>
            </a:lvl1pPr>
          </a:lstStyle>
          <a:p>
            <a:pPr>
              <a:defRPr/>
            </a:pPr>
            <a:endParaRPr lang="fr-FR">
              <a:solidFill>
                <a:srgbClr val="66FF99"/>
              </a:solidFill>
            </a:endParaRPr>
          </a:p>
        </p:txBody>
      </p:sp>
      <p:sp>
        <p:nvSpPr>
          <p:cNvPr id="7" name="Slide Number Placeholder 6"/>
          <p:cNvSpPr>
            <a:spLocks noGrp="1"/>
          </p:cNvSpPr>
          <p:nvPr>
            <p:ph type="sldNum" sz="quarter" idx="12"/>
          </p:nvPr>
        </p:nvSpPr>
        <p:spPr>
          <a:xfrm>
            <a:off x="5559267" y="8604515"/>
            <a:ext cx="897914" cy="539485"/>
          </a:xfrm>
        </p:spPr>
        <p:txBody>
          <a:bodyPr/>
          <a:lstStyle>
            <a:lvl1pPr>
              <a:defRPr>
                <a:solidFill>
                  <a:schemeClr val="tx2"/>
                </a:solidFill>
              </a:defRPr>
            </a:lvl1pPr>
          </a:lstStyle>
          <a:p>
            <a:pPr>
              <a:defRPr/>
            </a:pPr>
            <a:fld id="{9BC8306D-324D-4AE2-9B4E-F835B5E8A447}" type="slidenum">
              <a:rPr lang="fr-FR" smtClean="0">
                <a:solidFill>
                  <a:srgbClr val="66FF99"/>
                </a:solidFill>
              </a:rPr>
              <a:pPr>
                <a:defRPr/>
              </a:pPr>
              <a:t>‹N°›</a:t>
            </a:fld>
            <a:endParaRPr lang="fr-FR" dirty="0">
              <a:solidFill>
                <a:srgbClr val="66FF99"/>
              </a:solidFill>
            </a:endParaRPr>
          </a:p>
        </p:txBody>
      </p:sp>
      <p:sp>
        <p:nvSpPr>
          <p:cNvPr id="9" name="Rectangle 8"/>
          <p:cNvSpPr/>
          <p:nvPr/>
        </p:nvSpPr>
        <p:spPr>
          <a:xfrm>
            <a:off x="2983230" y="501"/>
            <a:ext cx="128588" cy="914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2983230" y="501"/>
            <a:ext cx="128588" cy="914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7159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71525" y="914400"/>
            <a:ext cx="5400675" cy="19812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771525" y="3048000"/>
            <a:ext cx="5400675" cy="4775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82241" y="8604515"/>
            <a:ext cx="677572" cy="539485"/>
          </a:xfrm>
          <a:prstGeom prst="rect">
            <a:avLst/>
          </a:prstGeom>
        </p:spPr>
        <p:txBody>
          <a:bodyPr vert="horz" lIns="91440" tIns="45720" rIns="91440" bIns="45720" rtlCol="0" anchor="ctr"/>
          <a:lstStyle>
            <a:lvl1pPr algn="l">
              <a:defRPr sz="750" baseline="0">
                <a:solidFill>
                  <a:schemeClr val="tx2"/>
                </a:solidFill>
              </a:defRPr>
            </a:lvl1pPr>
          </a:lstStyle>
          <a:p>
            <a:pPr fontAlgn="base">
              <a:spcBef>
                <a:spcPct val="0"/>
              </a:spcBef>
              <a:spcAft>
                <a:spcPct val="0"/>
              </a:spcAft>
              <a:defRPr/>
            </a:pPr>
            <a:endParaRPr lang="fr-FR">
              <a:solidFill>
                <a:srgbClr val="0CFF5D"/>
              </a:solidFill>
            </a:endParaRPr>
          </a:p>
        </p:txBody>
      </p:sp>
      <p:sp>
        <p:nvSpPr>
          <p:cNvPr id="5" name="Footer Placeholder 4"/>
          <p:cNvSpPr>
            <a:spLocks noGrp="1"/>
          </p:cNvSpPr>
          <p:nvPr>
            <p:ph type="ftr" sz="quarter" idx="3"/>
          </p:nvPr>
        </p:nvSpPr>
        <p:spPr>
          <a:xfrm>
            <a:off x="1627630" y="8604515"/>
            <a:ext cx="3532967" cy="539485"/>
          </a:xfrm>
          <a:prstGeom prst="rect">
            <a:avLst/>
          </a:prstGeom>
        </p:spPr>
        <p:txBody>
          <a:bodyPr vert="horz" lIns="91440" tIns="45720" rIns="91440" bIns="45720" rtlCol="0" anchor="ctr"/>
          <a:lstStyle>
            <a:lvl1pPr algn="l">
              <a:defRPr sz="750" baseline="0">
                <a:solidFill>
                  <a:schemeClr val="tx2"/>
                </a:solidFill>
              </a:defRPr>
            </a:lvl1pPr>
          </a:lstStyle>
          <a:p>
            <a:pPr fontAlgn="base">
              <a:spcBef>
                <a:spcPct val="0"/>
              </a:spcBef>
              <a:spcAft>
                <a:spcPct val="0"/>
              </a:spcAft>
              <a:defRPr/>
            </a:pPr>
            <a:endParaRPr lang="fr-FR">
              <a:solidFill>
                <a:srgbClr val="0CFF5D"/>
              </a:solidFill>
            </a:endParaRPr>
          </a:p>
        </p:txBody>
      </p:sp>
      <p:sp>
        <p:nvSpPr>
          <p:cNvPr id="6" name="Slide Number Placeholder 5"/>
          <p:cNvSpPr>
            <a:spLocks noGrp="1"/>
          </p:cNvSpPr>
          <p:nvPr>
            <p:ph type="sldNum" sz="quarter" idx="4"/>
          </p:nvPr>
        </p:nvSpPr>
        <p:spPr>
          <a:xfrm>
            <a:off x="5328415" y="8604515"/>
            <a:ext cx="897914" cy="539485"/>
          </a:xfrm>
          <a:prstGeom prst="rect">
            <a:avLst/>
          </a:prstGeom>
        </p:spPr>
        <p:txBody>
          <a:bodyPr vert="horz" lIns="91440" tIns="45720" rIns="91440" bIns="45720" rtlCol="0" anchor="ctr"/>
          <a:lstStyle>
            <a:lvl1pPr algn="r">
              <a:defRPr sz="750" baseline="0">
                <a:solidFill>
                  <a:schemeClr val="tx2"/>
                </a:solidFill>
              </a:defRPr>
            </a:lvl1pPr>
          </a:lstStyle>
          <a:p>
            <a:pPr fontAlgn="base">
              <a:spcBef>
                <a:spcPct val="0"/>
              </a:spcBef>
              <a:spcAft>
                <a:spcPct val="0"/>
              </a:spcAft>
              <a:defRPr/>
            </a:pPr>
            <a:fld id="{DC591DE0-0DDC-488C-87B1-023FD3A0D9EE}" type="slidenum">
              <a:rPr lang="fr-FR" smtClean="0">
                <a:solidFill>
                  <a:srgbClr val="0CFF5D"/>
                </a:solidFill>
              </a:rPr>
              <a:pPr fontAlgn="base">
                <a:spcBef>
                  <a:spcPct val="0"/>
                </a:spcBef>
                <a:spcAft>
                  <a:spcPct val="0"/>
                </a:spcAft>
                <a:defRPr/>
              </a:pPr>
              <a:t>‹N°›</a:t>
            </a:fld>
            <a:endParaRPr lang="fr-FR" dirty="0">
              <a:solidFill>
                <a:srgbClr val="0CFF5D"/>
              </a:solidFill>
            </a:endParaRPr>
          </a:p>
        </p:txBody>
      </p:sp>
      <p:sp>
        <p:nvSpPr>
          <p:cNvPr id="9" name="Rectangle 8"/>
          <p:cNvSpPr/>
          <p:nvPr/>
        </p:nvSpPr>
        <p:spPr>
          <a:xfrm>
            <a:off x="268928" y="501"/>
            <a:ext cx="128588" cy="914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268928" y="501"/>
            <a:ext cx="128588" cy="914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71770588"/>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hf sldNum="0" hdr="0" ftr="0" dt="0"/>
  <p:txStyles>
    <p:titleStyle>
      <a:lvl1pPr algn="l" defTabSz="514350" rtl="0" eaLnBrk="1" latinLnBrk="0" hangingPunct="1">
        <a:lnSpc>
          <a:spcPct val="89000"/>
        </a:lnSpc>
        <a:spcBef>
          <a:spcPct val="0"/>
        </a:spcBef>
        <a:buNone/>
        <a:defRPr sz="3300" kern="1200" baseline="0">
          <a:solidFill>
            <a:schemeClr val="tx2"/>
          </a:solidFill>
          <a:latin typeface="+mj-lt"/>
          <a:ea typeface="+mj-ea"/>
          <a:cs typeface="+mj-cs"/>
        </a:defRPr>
      </a:lvl1pPr>
    </p:titleStyle>
    <p:bodyStyle>
      <a:lvl1pPr marL="288036" indent="-288036" algn="l" defTabSz="514350" rtl="0" eaLnBrk="1" latinLnBrk="0" hangingPunct="1">
        <a:lnSpc>
          <a:spcPct val="94000"/>
        </a:lnSpc>
        <a:spcBef>
          <a:spcPts val="750"/>
        </a:spcBef>
        <a:spcAft>
          <a:spcPts val="150"/>
        </a:spcAft>
        <a:buFont typeface="Franklin Gothic Book" panose="020B0503020102020204" pitchFamily="34" charset="0"/>
        <a:buChar char="■"/>
        <a:defRPr sz="1500" kern="1200" baseline="0">
          <a:solidFill>
            <a:schemeClr val="tx2"/>
          </a:solidFill>
          <a:latin typeface="+mn-lt"/>
          <a:ea typeface="+mn-ea"/>
          <a:cs typeface="+mn-cs"/>
        </a:defRPr>
      </a:lvl1pPr>
      <a:lvl2pPr marL="6858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500" i="1" kern="1200" baseline="0">
          <a:solidFill>
            <a:schemeClr val="tx2"/>
          </a:solidFill>
          <a:latin typeface="+mn-lt"/>
          <a:ea typeface="+mn-ea"/>
          <a:cs typeface="+mn-cs"/>
        </a:defRPr>
      </a:lvl2pPr>
      <a:lvl3pPr marL="10287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350" kern="1200" baseline="0">
          <a:solidFill>
            <a:schemeClr val="tx2"/>
          </a:solidFill>
          <a:latin typeface="+mn-lt"/>
          <a:ea typeface="+mn-ea"/>
          <a:cs typeface="+mn-cs"/>
        </a:defRPr>
      </a:lvl3pPr>
      <a:lvl4pPr marL="13716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350" i="1" kern="1200" baseline="0">
          <a:solidFill>
            <a:schemeClr val="tx2"/>
          </a:solidFill>
          <a:latin typeface="+mn-lt"/>
          <a:ea typeface="+mn-ea"/>
          <a:cs typeface="+mn-cs"/>
        </a:defRPr>
      </a:lvl4pPr>
      <a:lvl5pPr marL="17145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200" kern="1200" baseline="0">
          <a:solidFill>
            <a:schemeClr val="tx2"/>
          </a:solidFill>
          <a:latin typeface="+mn-lt"/>
          <a:ea typeface="+mn-ea"/>
          <a:cs typeface="+mn-cs"/>
        </a:defRPr>
      </a:lvl5pPr>
      <a:lvl6pPr marL="20574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200" i="1" kern="1200" baseline="0">
          <a:solidFill>
            <a:schemeClr val="tx2"/>
          </a:solidFill>
          <a:latin typeface="+mn-lt"/>
          <a:ea typeface="+mn-ea"/>
          <a:cs typeface="+mn-cs"/>
        </a:defRPr>
      </a:lvl6pPr>
      <a:lvl7pPr marL="24003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7pPr>
      <a:lvl8pPr marL="27432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i="1" kern="1200" baseline="0">
          <a:solidFill>
            <a:schemeClr val="tx2"/>
          </a:solidFill>
          <a:latin typeface="+mn-lt"/>
          <a:ea typeface="+mn-ea"/>
          <a:cs typeface="+mn-cs"/>
        </a:defRPr>
      </a:lvl8pPr>
      <a:lvl9pPr marL="30861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15:guide id="0" orient="horz" pos="1368">
          <p15:clr>
            <a:srgbClr val="F26B43"/>
          </p15:clr>
        </p15:guide>
        <p15:guide id="1" pos="6912">
          <p15:clr>
            <a:srgbClr val="F26B43"/>
          </p15:clr>
        </p15:guide>
        <p15:guide id="2" pos="936">
          <p15:clr>
            <a:srgbClr val="F26B43"/>
          </p15:clr>
        </p15:guide>
        <p15:guide id="3" pos="864">
          <p15:clr>
            <a:srgbClr val="F26B43"/>
          </p15:clr>
        </p15:guide>
        <p15:guide id="4" orient="horz" pos="1440">
          <p15:clr>
            <a:srgbClr val="F26B43"/>
          </p15:clr>
        </p15:guide>
        <p15:guide id="5" orient="horz" pos="3696">
          <p15:clr>
            <a:srgbClr val="F26B43"/>
          </p15:clr>
        </p15:guide>
        <p15:guide id="6" orient="horz" pos="432">
          <p15:clr>
            <a:srgbClr val="F26B43"/>
          </p15:clr>
        </p15:guide>
        <p15:guide id="7" orient="horz" pos="1512">
          <p15:clr>
            <a:srgbClr val="F26B43"/>
          </p15:clr>
        </p15:guide>
        <p15:guide id="8" pos="5184">
          <p15:clr>
            <a:srgbClr val="F26B43"/>
          </p15:clr>
        </p15:guide>
        <p15:guide id="9" pos="702">
          <p15:clr>
            <a:srgbClr val="F26B43"/>
          </p15:clr>
        </p15:guide>
        <p15:guide id="10" pos="648">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71525" y="914400"/>
            <a:ext cx="5400675" cy="19812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771525" y="3048000"/>
            <a:ext cx="5400675" cy="4775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82241" y="8604515"/>
            <a:ext cx="677572" cy="539485"/>
          </a:xfrm>
          <a:prstGeom prst="rect">
            <a:avLst/>
          </a:prstGeom>
        </p:spPr>
        <p:txBody>
          <a:bodyPr vert="horz" lIns="91440" tIns="45720" rIns="91440" bIns="45720" rtlCol="0" anchor="ctr"/>
          <a:lstStyle>
            <a:lvl1pPr algn="l">
              <a:defRPr sz="750" baseline="0">
                <a:solidFill>
                  <a:schemeClr val="tx2"/>
                </a:solidFill>
              </a:defRPr>
            </a:lvl1pPr>
          </a:lstStyle>
          <a:p>
            <a:pPr fontAlgn="base">
              <a:spcBef>
                <a:spcPct val="0"/>
              </a:spcBef>
              <a:spcAft>
                <a:spcPct val="0"/>
              </a:spcAft>
              <a:defRPr/>
            </a:pPr>
            <a:endParaRPr lang="fr-FR">
              <a:solidFill>
                <a:srgbClr val="0CFF5D"/>
              </a:solidFill>
            </a:endParaRPr>
          </a:p>
        </p:txBody>
      </p:sp>
      <p:sp>
        <p:nvSpPr>
          <p:cNvPr id="5" name="Footer Placeholder 4"/>
          <p:cNvSpPr>
            <a:spLocks noGrp="1"/>
          </p:cNvSpPr>
          <p:nvPr>
            <p:ph type="ftr" sz="quarter" idx="3"/>
          </p:nvPr>
        </p:nvSpPr>
        <p:spPr>
          <a:xfrm>
            <a:off x="1627630" y="8604515"/>
            <a:ext cx="3532967" cy="539485"/>
          </a:xfrm>
          <a:prstGeom prst="rect">
            <a:avLst/>
          </a:prstGeom>
        </p:spPr>
        <p:txBody>
          <a:bodyPr vert="horz" lIns="91440" tIns="45720" rIns="91440" bIns="45720" rtlCol="0" anchor="ctr"/>
          <a:lstStyle>
            <a:lvl1pPr algn="l">
              <a:defRPr sz="750" baseline="0">
                <a:solidFill>
                  <a:schemeClr val="tx2"/>
                </a:solidFill>
              </a:defRPr>
            </a:lvl1pPr>
          </a:lstStyle>
          <a:p>
            <a:pPr fontAlgn="base">
              <a:spcBef>
                <a:spcPct val="0"/>
              </a:spcBef>
              <a:spcAft>
                <a:spcPct val="0"/>
              </a:spcAft>
              <a:defRPr/>
            </a:pPr>
            <a:endParaRPr lang="fr-FR">
              <a:solidFill>
                <a:srgbClr val="0CFF5D"/>
              </a:solidFill>
            </a:endParaRPr>
          </a:p>
        </p:txBody>
      </p:sp>
      <p:sp>
        <p:nvSpPr>
          <p:cNvPr id="6" name="Slide Number Placeholder 5"/>
          <p:cNvSpPr>
            <a:spLocks noGrp="1"/>
          </p:cNvSpPr>
          <p:nvPr>
            <p:ph type="sldNum" sz="quarter" idx="4"/>
          </p:nvPr>
        </p:nvSpPr>
        <p:spPr>
          <a:xfrm>
            <a:off x="5328415" y="8604515"/>
            <a:ext cx="897914" cy="539485"/>
          </a:xfrm>
          <a:prstGeom prst="rect">
            <a:avLst/>
          </a:prstGeom>
        </p:spPr>
        <p:txBody>
          <a:bodyPr vert="horz" lIns="91440" tIns="45720" rIns="91440" bIns="45720" rtlCol="0" anchor="ctr"/>
          <a:lstStyle>
            <a:lvl1pPr algn="r">
              <a:defRPr sz="750" baseline="0">
                <a:solidFill>
                  <a:schemeClr val="tx2"/>
                </a:solidFill>
              </a:defRPr>
            </a:lvl1pPr>
          </a:lstStyle>
          <a:p>
            <a:pPr fontAlgn="base">
              <a:spcBef>
                <a:spcPct val="0"/>
              </a:spcBef>
              <a:spcAft>
                <a:spcPct val="0"/>
              </a:spcAft>
              <a:defRPr/>
            </a:pPr>
            <a:fld id="{DC591DE0-0DDC-488C-87B1-023FD3A0D9EE}" type="slidenum">
              <a:rPr lang="fr-FR" smtClean="0">
                <a:solidFill>
                  <a:srgbClr val="0CFF5D"/>
                </a:solidFill>
              </a:rPr>
              <a:pPr fontAlgn="base">
                <a:spcBef>
                  <a:spcPct val="0"/>
                </a:spcBef>
                <a:spcAft>
                  <a:spcPct val="0"/>
                </a:spcAft>
                <a:defRPr/>
              </a:pPr>
              <a:t>‹N°›</a:t>
            </a:fld>
            <a:endParaRPr lang="fr-FR" dirty="0">
              <a:solidFill>
                <a:srgbClr val="0CFF5D"/>
              </a:solidFill>
            </a:endParaRPr>
          </a:p>
        </p:txBody>
      </p:sp>
      <p:sp>
        <p:nvSpPr>
          <p:cNvPr id="9" name="Rectangle 8"/>
          <p:cNvSpPr/>
          <p:nvPr/>
        </p:nvSpPr>
        <p:spPr>
          <a:xfrm>
            <a:off x="268928" y="501"/>
            <a:ext cx="128588" cy="914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268928" y="501"/>
            <a:ext cx="128588" cy="914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16882504"/>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hf sldNum="0" hdr="0" ftr="0" dt="0"/>
  <p:txStyles>
    <p:titleStyle>
      <a:lvl1pPr algn="l" defTabSz="514350" rtl="0" eaLnBrk="1" latinLnBrk="0" hangingPunct="1">
        <a:lnSpc>
          <a:spcPct val="89000"/>
        </a:lnSpc>
        <a:spcBef>
          <a:spcPct val="0"/>
        </a:spcBef>
        <a:buNone/>
        <a:defRPr sz="3300" kern="1200" baseline="0">
          <a:solidFill>
            <a:schemeClr val="tx2"/>
          </a:solidFill>
          <a:latin typeface="+mj-lt"/>
          <a:ea typeface="+mj-ea"/>
          <a:cs typeface="+mj-cs"/>
        </a:defRPr>
      </a:lvl1pPr>
    </p:titleStyle>
    <p:bodyStyle>
      <a:lvl1pPr marL="288036" indent="-288036" algn="l" defTabSz="514350" rtl="0" eaLnBrk="1" latinLnBrk="0" hangingPunct="1">
        <a:lnSpc>
          <a:spcPct val="94000"/>
        </a:lnSpc>
        <a:spcBef>
          <a:spcPts val="750"/>
        </a:spcBef>
        <a:spcAft>
          <a:spcPts val="150"/>
        </a:spcAft>
        <a:buFont typeface="Franklin Gothic Book" panose="020B0503020102020204" pitchFamily="34" charset="0"/>
        <a:buChar char="■"/>
        <a:defRPr sz="1500" kern="1200" baseline="0">
          <a:solidFill>
            <a:schemeClr val="tx2"/>
          </a:solidFill>
          <a:latin typeface="+mn-lt"/>
          <a:ea typeface="+mn-ea"/>
          <a:cs typeface="+mn-cs"/>
        </a:defRPr>
      </a:lvl1pPr>
      <a:lvl2pPr marL="6858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500" i="1" kern="1200" baseline="0">
          <a:solidFill>
            <a:schemeClr val="tx2"/>
          </a:solidFill>
          <a:latin typeface="+mn-lt"/>
          <a:ea typeface="+mn-ea"/>
          <a:cs typeface="+mn-cs"/>
        </a:defRPr>
      </a:lvl2pPr>
      <a:lvl3pPr marL="10287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350" kern="1200" baseline="0">
          <a:solidFill>
            <a:schemeClr val="tx2"/>
          </a:solidFill>
          <a:latin typeface="+mn-lt"/>
          <a:ea typeface="+mn-ea"/>
          <a:cs typeface="+mn-cs"/>
        </a:defRPr>
      </a:lvl3pPr>
      <a:lvl4pPr marL="13716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350" i="1" kern="1200" baseline="0">
          <a:solidFill>
            <a:schemeClr val="tx2"/>
          </a:solidFill>
          <a:latin typeface="+mn-lt"/>
          <a:ea typeface="+mn-ea"/>
          <a:cs typeface="+mn-cs"/>
        </a:defRPr>
      </a:lvl4pPr>
      <a:lvl5pPr marL="17145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200" kern="1200" baseline="0">
          <a:solidFill>
            <a:schemeClr val="tx2"/>
          </a:solidFill>
          <a:latin typeface="+mn-lt"/>
          <a:ea typeface="+mn-ea"/>
          <a:cs typeface="+mn-cs"/>
        </a:defRPr>
      </a:lvl5pPr>
      <a:lvl6pPr marL="20574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200" i="1" kern="1200" baseline="0">
          <a:solidFill>
            <a:schemeClr val="tx2"/>
          </a:solidFill>
          <a:latin typeface="+mn-lt"/>
          <a:ea typeface="+mn-ea"/>
          <a:cs typeface="+mn-cs"/>
        </a:defRPr>
      </a:lvl6pPr>
      <a:lvl7pPr marL="24003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7pPr>
      <a:lvl8pPr marL="27432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i="1" kern="1200" baseline="0">
          <a:solidFill>
            <a:schemeClr val="tx2"/>
          </a:solidFill>
          <a:latin typeface="+mn-lt"/>
          <a:ea typeface="+mn-ea"/>
          <a:cs typeface="+mn-cs"/>
        </a:defRPr>
      </a:lvl8pPr>
      <a:lvl9pPr marL="30861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15:guide id="1" pos="6912">
          <p15:clr>
            <a:srgbClr val="F26B43"/>
          </p15:clr>
        </p15:guide>
        <p15:guide id="2" pos="936">
          <p15:clr>
            <a:srgbClr val="F26B43"/>
          </p15:clr>
        </p15:guide>
        <p15:guide id="3" pos="864">
          <p15:clr>
            <a:srgbClr val="F26B43"/>
          </p15:clr>
        </p15:guide>
        <p15:guide id="4" orient="horz" pos="1368">
          <p15:clr>
            <a:srgbClr val="F26B43"/>
          </p15:clr>
        </p15:guide>
        <p15:guide id="5"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5184">
          <p15:clr>
            <a:srgbClr val="F26B43"/>
          </p15:clr>
        </p15:guide>
        <p15:guide id="10" pos="702">
          <p15:clr>
            <a:srgbClr val="F26B43"/>
          </p15:clr>
        </p15:guide>
        <p15:guide id="11" pos="648">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71525" y="914400"/>
            <a:ext cx="5400675" cy="19812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771525" y="3048000"/>
            <a:ext cx="5400675" cy="4775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82241" y="8604515"/>
            <a:ext cx="677572" cy="539485"/>
          </a:xfrm>
          <a:prstGeom prst="rect">
            <a:avLst/>
          </a:prstGeom>
        </p:spPr>
        <p:txBody>
          <a:bodyPr vert="horz" lIns="91440" tIns="45720" rIns="91440" bIns="45720" rtlCol="0" anchor="ctr"/>
          <a:lstStyle>
            <a:lvl1pPr algn="l">
              <a:defRPr sz="750" baseline="0">
                <a:solidFill>
                  <a:schemeClr val="tx2"/>
                </a:solidFill>
              </a:defRPr>
            </a:lvl1pPr>
          </a:lstStyle>
          <a:p>
            <a:pPr fontAlgn="base">
              <a:spcBef>
                <a:spcPct val="0"/>
              </a:spcBef>
              <a:spcAft>
                <a:spcPct val="0"/>
              </a:spcAft>
              <a:defRPr/>
            </a:pPr>
            <a:endParaRPr lang="fr-FR">
              <a:solidFill>
                <a:srgbClr val="0CFF5D"/>
              </a:solidFill>
            </a:endParaRPr>
          </a:p>
        </p:txBody>
      </p:sp>
      <p:sp>
        <p:nvSpPr>
          <p:cNvPr id="5" name="Footer Placeholder 4"/>
          <p:cNvSpPr>
            <a:spLocks noGrp="1"/>
          </p:cNvSpPr>
          <p:nvPr>
            <p:ph type="ftr" sz="quarter" idx="3"/>
          </p:nvPr>
        </p:nvSpPr>
        <p:spPr>
          <a:xfrm>
            <a:off x="1627630" y="8604515"/>
            <a:ext cx="3532967" cy="539485"/>
          </a:xfrm>
          <a:prstGeom prst="rect">
            <a:avLst/>
          </a:prstGeom>
        </p:spPr>
        <p:txBody>
          <a:bodyPr vert="horz" lIns="91440" tIns="45720" rIns="91440" bIns="45720" rtlCol="0" anchor="ctr"/>
          <a:lstStyle>
            <a:lvl1pPr algn="l">
              <a:defRPr sz="750" baseline="0">
                <a:solidFill>
                  <a:schemeClr val="tx2"/>
                </a:solidFill>
              </a:defRPr>
            </a:lvl1pPr>
          </a:lstStyle>
          <a:p>
            <a:pPr fontAlgn="base">
              <a:spcBef>
                <a:spcPct val="0"/>
              </a:spcBef>
              <a:spcAft>
                <a:spcPct val="0"/>
              </a:spcAft>
              <a:defRPr/>
            </a:pPr>
            <a:endParaRPr lang="fr-FR">
              <a:solidFill>
                <a:srgbClr val="0CFF5D"/>
              </a:solidFill>
            </a:endParaRPr>
          </a:p>
        </p:txBody>
      </p:sp>
      <p:sp>
        <p:nvSpPr>
          <p:cNvPr id="6" name="Slide Number Placeholder 5"/>
          <p:cNvSpPr>
            <a:spLocks noGrp="1"/>
          </p:cNvSpPr>
          <p:nvPr>
            <p:ph type="sldNum" sz="quarter" idx="4"/>
          </p:nvPr>
        </p:nvSpPr>
        <p:spPr>
          <a:xfrm>
            <a:off x="5328415" y="8604515"/>
            <a:ext cx="897914" cy="539485"/>
          </a:xfrm>
          <a:prstGeom prst="rect">
            <a:avLst/>
          </a:prstGeom>
        </p:spPr>
        <p:txBody>
          <a:bodyPr vert="horz" lIns="91440" tIns="45720" rIns="91440" bIns="45720" rtlCol="0" anchor="ctr"/>
          <a:lstStyle>
            <a:lvl1pPr algn="r">
              <a:defRPr sz="750" baseline="0">
                <a:solidFill>
                  <a:schemeClr val="tx2"/>
                </a:solidFill>
              </a:defRPr>
            </a:lvl1pPr>
          </a:lstStyle>
          <a:p>
            <a:pPr fontAlgn="base">
              <a:spcBef>
                <a:spcPct val="0"/>
              </a:spcBef>
              <a:spcAft>
                <a:spcPct val="0"/>
              </a:spcAft>
              <a:defRPr/>
            </a:pPr>
            <a:fld id="{DC591DE0-0DDC-488C-87B1-023FD3A0D9EE}" type="slidenum">
              <a:rPr lang="fr-FR" smtClean="0">
                <a:solidFill>
                  <a:srgbClr val="0CFF5D"/>
                </a:solidFill>
              </a:rPr>
              <a:pPr fontAlgn="base">
                <a:spcBef>
                  <a:spcPct val="0"/>
                </a:spcBef>
                <a:spcAft>
                  <a:spcPct val="0"/>
                </a:spcAft>
                <a:defRPr/>
              </a:pPr>
              <a:t>‹N°›</a:t>
            </a:fld>
            <a:endParaRPr lang="fr-FR" dirty="0">
              <a:solidFill>
                <a:srgbClr val="0CFF5D"/>
              </a:solidFill>
            </a:endParaRPr>
          </a:p>
        </p:txBody>
      </p:sp>
      <p:sp>
        <p:nvSpPr>
          <p:cNvPr id="9" name="Rectangle 8"/>
          <p:cNvSpPr/>
          <p:nvPr/>
        </p:nvSpPr>
        <p:spPr>
          <a:xfrm>
            <a:off x="268928" y="501"/>
            <a:ext cx="128588" cy="914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268928" y="501"/>
            <a:ext cx="128588" cy="914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55180161"/>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hf sldNum="0" hdr="0" ftr="0" dt="0"/>
  <p:txStyles>
    <p:titleStyle>
      <a:lvl1pPr algn="l" defTabSz="514350" rtl="0" eaLnBrk="1" latinLnBrk="0" hangingPunct="1">
        <a:lnSpc>
          <a:spcPct val="89000"/>
        </a:lnSpc>
        <a:spcBef>
          <a:spcPct val="0"/>
        </a:spcBef>
        <a:buNone/>
        <a:defRPr sz="3300" kern="1200" baseline="0">
          <a:solidFill>
            <a:schemeClr val="tx2"/>
          </a:solidFill>
          <a:latin typeface="+mj-lt"/>
          <a:ea typeface="+mj-ea"/>
          <a:cs typeface="+mj-cs"/>
        </a:defRPr>
      </a:lvl1pPr>
    </p:titleStyle>
    <p:bodyStyle>
      <a:lvl1pPr marL="288036" indent="-288036" algn="l" defTabSz="514350" rtl="0" eaLnBrk="1" latinLnBrk="0" hangingPunct="1">
        <a:lnSpc>
          <a:spcPct val="94000"/>
        </a:lnSpc>
        <a:spcBef>
          <a:spcPts val="750"/>
        </a:spcBef>
        <a:spcAft>
          <a:spcPts val="150"/>
        </a:spcAft>
        <a:buFont typeface="Franklin Gothic Book" panose="020B0503020102020204" pitchFamily="34" charset="0"/>
        <a:buChar char="■"/>
        <a:defRPr sz="1500" kern="1200" baseline="0">
          <a:solidFill>
            <a:schemeClr val="tx2"/>
          </a:solidFill>
          <a:latin typeface="+mn-lt"/>
          <a:ea typeface="+mn-ea"/>
          <a:cs typeface="+mn-cs"/>
        </a:defRPr>
      </a:lvl1pPr>
      <a:lvl2pPr marL="6858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500" i="1" kern="1200" baseline="0">
          <a:solidFill>
            <a:schemeClr val="tx2"/>
          </a:solidFill>
          <a:latin typeface="+mn-lt"/>
          <a:ea typeface="+mn-ea"/>
          <a:cs typeface="+mn-cs"/>
        </a:defRPr>
      </a:lvl2pPr>
      <a:lvl3pPr marL="10287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350" kern="1200" baseline="0">
          <a:solidFill>
            <a:schemeClr val="tx2"/>
          </a:solidFill>
          <a:latin typeface="+mn-lt"/>
          <a:ea typeface="+mn-ea"/>
          <a:cs typeface="+mn-cs"/>
        </a:defRPr>
      </a:lvl3pPr>
      <a:lvl4pPr marL="13716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350" i="1" kern="1200" baseline="0">
          <a:solidFill>
            <a:schemeClr val="tx2"/>
          </a:solidFill>
          <a:latin typeface="+mn-lt"/>
          <a:ea typeface="+mn-ea"/>
          <a:cs typeface="+mn-cs"/>
        </a:defRPr>
      </a:lvl4pPr>
      <a:lvl5pPr marL="17145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200" kern="1200" baseline="0">
          <a:solidFill>
            <a:schemeClr val="tx2"/>
          </a:solidFill>
          <a:latin typeface="+mn-lt"/>
          <a:ea typeface="+mn-ea"/>
          <a:cs typeface="+mn-cs"/>
        </a:defRPr>
      </a:lvl5pPr>
      <a:lvl6pPr marL="20574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200" i="1" kern="1200" baseline="0">
          <a:solidFill>
            <a:schemeClr val="tx2"/>
          </a:solidFill>
          <a:latin typeface="+mn-lt"/>
          <a:ea typeface="+mn-ea"/>
          <a:cs typeface="+mn-cs"/>
        </a:defRPr>
      </a:lvl6pPr>
      <a:lvl7pPr marL="24003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7pPr>
      <a:lvl8pPr marL="27432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i="1" kern="1200" baseline="0">
          <a:solidFill>
            <a:schemeClr val="tx2"/>
          </a:solidFill>
          <a:latin typeface="+mn-lt"/>
          <a:ea typeface="+mn-ea"/>
          <a:cs typeface="+mn-cs"/>
        </a:defRPr>
      </a:lvl8pPr>
      <a:lvl9pPr marL="30861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15:guide id="1" pos="6912">
          <p15:clr>
            <a:srgbClr val="F26B43"/>
          </p15:clr>
        </p15:guide>
        <p15:guide id="2" pos="936">
          <p15:clr>
            <a:srgbClr val="F26B43"/>
          </p15:clr>
        </p15:guide>
        <p15:guide id="3" pos="864">
          <p15:clr>
            <a:srgbClr val="F26B43"/>
          </p15:clr>
        </p15:guide>
        <p15:guide id="4" orient="horz" pos="1368">
          <p15:clr>
            <a:srgbClr val="F26B43"/>
          </p15:clr>
        </p15:guide>
        <p15:guide id="5"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5184">
          <p15:clr>
            <a:srgbClr val="F26B43"/>
          </p15:clr>
        </p15:guide>
        <p15:guide id="10" pos="702">
          <p15:clr>
            <a:srgbClr val="F26B43"/>
          </p15:clr>
        </p15:guide>
        <p15:guide id="11" pos="64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ACBE765E-128B-4CDA-89E5-CBE382934658}"/>
              </a:ext>
            </a:extLst>
          </p:cNvPr>
          <p:cNvPicPr>
            <a:picLocks noChangeAspect="1"/>
          </p:cNvPicPr>
          <p:nvPr/>
        </p:nvPicPr>
        <p:blipFill>
          <a:blip r:embed="rId2">
            <a:duotone>
              <a:schemeClr val="accent1">
                <a:shade val="45000"/>
                <a:satMod val="135000"/>
              </a:schemeClr>
              <a:prstClr val="white"/>
            </a:duotone>
            <a:alphaModFix/>
            <a:extLst>
              <a:ext uri="{28A0092B-C50C-407E-A947-70E740481C1C}">
                <a14:useLocalDpi xmlns:a14="http://schemas.microsoft.com/office/drawing/2010/main" val="0"/>
              </a:ext>
            </a:extLst>
          </a:blip>
          <a:stretch>
            <a:fillRect/>
          </a:stretch>
        </p:blipFill>
        <p:spPr>
          <a:xfrm>
            <a:off x="1453075" y="3098664"/>
            <a:ext cx="3951850" cy="3951850"/>
          </a:xfrm>
          <a:prstGeom prst="rect">
            <a:avLst/>
          </a:prstGeom>
        </p:spPr>
      </p:pic>
      <p:sp>
        <p:nvSpPr>
          <p:cNvPr id="5" name="Titre 1"/>
          <p:cNvSpPr>
            <a:spLocks noGrp="1"/>
          </p:cNvSpPr>
          <p:nvPr>
            <p:ph type="ctrTitle"/>
          </p:nvPr>
        </p:nvSpPr>
        <p:spPr>
          <a:xfrm>
            <a:off x="1453075" y="2123728"/>
            <a:ext cx="3951850" cy="1076672"/>
          </a:xfrm>
        </p:spPr>
        <p:txBody>
          <a:bodyPr>
            <a:normAutofit/>
          </a:bodyPr>
          <a:lstStyle/>
          <a:p>
            <a:pPr algn="l" eaLnBrk="1" fontAlgn="auto" hangingPunct="1">
              <a:spcAft>
                <a:spcPts val="0"/>
              </a:spcAft>
              <a:defRPr/>
            </a:pPr>
            <a:r>
              <a:rPr lang="fr-FR" sz="5400" dirty="0">
                <a:solidFill>
                  <a:schemeClr val="accent1">
                    <a:lumMod val="50000"/>
                  </a:schemeClr>
                </a:solidFill>
                <a:effectLst>
                  <a:outerShdw blurRad="38100" dist="38100" dir="2700000" algn="tl">
                    <a:srgbClr val="000000">
                      <a:alpha val="43137"/>
                    </a:srgbClr>
                  </a:outerShdw>
                </a:effectLst>
                <a:latin typeface="Calibri" pitchFamily="34" charset="0"/>
              </a:rPr>
              <a:t>ADAPTATION</a:t>
            </a:r>
            <a:endParaRPr lang="fr-FR" sz="3100" dirty="0">
              <a:solidFill>
                <a:schemeClr val="accent1">
                  <a:lumMod val="50000"/>
                </a:schemeClr>
              </a:solidFill>
              <a:effectLst>
                <a:outerShdw blurRad="38100" dist="38100" dir="2700000" algn="tl">
                  <a:srgbClr val="000000">
                    <a:alpha val="43137"/>
                  </a:srgbClr>
                </a:outerShdw>
              </a:effectLst>
              <a:latin typeface="Calibri" pitchFamily="34" charset="0"/>
            </a:endParaRPr>
          </a:p>
        </p:txBody>
      </p:sp>
      <p:sp>
        <p:nvSpPr>
          <p:cNvPr id="3" name="ZoneTexte 2">
            <a:extLst>
              <a:ext uri="{FF2B5EF4-FFF2-40B4-BE49-F238E27FC236}">
                <a16:creationId xmlns:a16="http://schemas.microsoft.com/office/drawing/2014/main" id="{18A44FE5-3D2B-4550-B215-9D06AAD67290}"/>
              </a:ext>
            </a:extLst>
          </p:cNvPr>
          <p:cNvSpPr txBox="1"/>
          <p:nvPr/>
        </p:nvSpPr>
        <p:spPr>
          <a:xfrm>
            <a:off x="6093296" y="179512"/>
            <a:ext cx="360040" cy="461665"/>
          </a:xfrm>
          <a:prstGeom prst="rect">
            <a:avLst/>
          </a:prstGeom>
          <a:noFill/>
        </p:spPr>
        <p:txBody>
          <a:bodyPr wrap="square" rtlCol="0">
            <a:spAutoFit/>
          </a:bodyPr>
          <a:lstStyle/>
          <a:p>
            <a:r>
              <a:rPr lang="fr-FR" sz="2400" b="1" dirty="0">
                <a:solidFill>
                  <a:srgbClr val="632E62"/>
                </a:solidFill>
                <a:latin typeface="Calibri" panose="020F0502020204030204" pitchFamily="34" charset="0"/>
                <a:cs typeface="Calibri" panose="020F0502020204030204" pitchFamily="34" charset="0"/>
              </a:rPr>
              <a:t>1</a:t>
            </a:r>
          </a:p>
        </p:txBody>
      </p:sp>
    </p:spTree>
    <p:extLst>
      <p:ext uri="{BB962C8B-B14F-4D97-AF65-F5344CB8AC3E}">
        <p14:creationId xmlns:p14="http://schemas.microsoft.com/office/powerpoint/2010/main" val="40580237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40168C-412E-4613-AA4C-3F6BE90CDB31}"/>
              </a:ext>
            </a:extLst>
          </p:cNvPr>
          <p:cNvSpPr>
            <a:spLocks noGrp="1"/>
          </p:cNvSpPr>
          <p:nvPr>
            <p:ph type="title"/>
          </p:nvPr>
        </p:nvSpPr>
        <p:spPr>
          <a:xfrm>
            <a:off x="1057858" y="305917"/>
            <a:ext cx="4742284" cy="1627511"/>
          </a:xfrm>
          <a:prstGeom prst="roundRect">
            <a:avLst/>
          </a:prstGeom>
          <a:solidFill>
            <a:schemeClr val="tx2">
              <a:lumMod val="20000"/>
              <a:lumOff val="80000"/>
              <a:alpha val="50000"/>
            </a:schemeClr>
          </a:solidFill>
          <a:ln>
            <a:noFill/>
          </a:ln>
        </p:spPr>
        <p:txBody>
          <a:bodyPr anchor="ctr" anchorCtr="0">
            <a:normAutofit fontScale="90000"/>
          </a:bodyPr>
          <a:lstStyle/>
          <a:p>
            <a:pPr algn="ctr"/>
            <a:r>
              <a:rPr lang="fr-FR" sz="4000" dirty="0">
                <a:solidFill>
                  <a:schemeClr val="accent1">
                    <a:lumMod val="50000"/>
                  </a:schemeClr>
                </a:solidFill>
                <a:effectLst>
                  <a:outerShdw blurRad="38100" dist="38100" dir="2700000" algn="tl">
                    <a:srgbClr val="000000">
                      <a:alpha val="43137"/>
                    </a:srgbClr>
                  </a:outerShdw>
                </a:effectLst>
                <a:latin typeface="Calibri" pitchFamily="34" charset="0"/>
              </a:rPr>
              <a:t>Addictions comportementales </a:t>
            </a:r>
            <a:br>
              <a:rPr lang="fr-FR" sz="4000" dirty="0">
                <a:solidFill>
                  <a:schemeClr val="accent1">
                    <a:lumMod val="50000"/>
                  </a:schemeClr>
                </a:solidFill>
                <a:effectLst>
                  <a:outerShdw blurRad="38100" dist="38100" dir="2700000" algn="tl">
                    <a:srgbClr val="000000">
                      <a:alpha val="43137"/>
                    </a:srgbClr>
                  </a:outerShdw>
                </a:effectLst>
                <a:latin typeface="Calibri" pitchFamily="34" charset="0"/>
              </a:rPr>
            </a:br>
            <a:r>
              <a:rPr lang="fr-FR" sz="4000" dirty="0">
                <a:solidFill>
                  <a:schemeClr val="tx1"/>
                </a:solidFill>
                <a:effectLst>
                  <a:outerShdw blurRad="38100" dist="38100" dir="2700000" algn="tl">
                    <a:srgbClr val="000000">
                      <a:alpha val="43137"/>
                    </a:srgbClr>
                  </a:outerShdw>
                </a:effectLst>
                <a:latin typeface="Calibri" pitchFamily="34" charset="0"/>
              </a:rPr>
              <a:t>Travail</a:t>
            </a:r>
            <a:endParaRPr lang="fr-FR" dirty="0">
              <a:solidFill>
                <a:schemeClr val="tx1"/>
              </a:solidFill>
            </a:endParaRPr>
          </a:p>
        </p:txBody>
      </p:sp>
      <p:sp>
        <p:nvSpPr>
          <p:cNvPr id="3" name="Espace réservé du contenu 2">
            <a:extLst>
              <a:ext uri="{FF2B5EF4-FFF2-40B4-BE49-F238E27FC236}">
                <a16:creationId xmlns:a16="http://schemas.microsoft.com/office/drawing/2014/main" id="{B2BF8096-4226-4F7C-933D-7944E7E1DB8B}"/>
              </a:ext>
            </a:extLst>
          </p:cNvPr>
          <p:cNvSpPr>
            <a:spLocks noGrp="1"/>
          </p:cNvSpPr>
          <p:nvPr>
            <p:ph idx="1"/>
          </p:nvPr>
        </p:nvSpPr>
        <p:spPr>
          <a:xfrm>
            <a:off x="714375" y="2157694"/>
            <a:ext cx="5429250" cy="2088232"/>
          </a:xfrm>
        </p:spPr>
        <p:txBody>
          <a:bodyPr anchor="ctr" anchorCtr="1">
            <a:normAutofit/>
          </a:bodyPr>
          <a:lstStyle/>
          <a:p>
            <a:pPr marL="0" indent="0">
              <a:buNone/>
            </a:pPr>
            <a:r>
              <a:rPr lang="fr-FR" sz="2800" dirty="0">
                <a:latin typeface="Calibri" panose="020F0502020204030204" pitchFamily="34" charset="0"/>
                <a:cs typeface="Calibri" panose="020F0502020204030204" pitchFamily="34" charset="0"/>
              </a:rPr>
              <a:t>Y a-t-il des tâches devant être accomplies qui ne figurent pas sur la fiche de poste ?</a:t>
            </a:r>
          </a:p>
        </p:txBody>
      </p:sp>
      <p:sp>
        <p:nvSpPr>
          <p:cNvPr id="5" name="ZoneTexte 4">
            <a:extLst>
              <a:ext uri="{FF2B5EF4-FFF2-40B4-BE49-F238E27FC236}">
                <a16:creationId xmlns:a16="http://schemas.microsoft.com/office/drawing/2014/main" id="{D5DD7AAB-E6E3-4B3F-928F-7F7647692ACF}"/>
              </a:ext>
            </a:extLst>
          </p:cNvPr>
          <p:cNvSpPr txBox="1"/>
          <p:nvPr/>
        </p:nvSpPr>
        <p:spPr>
          <a:xfrm>
            <a:off x="6093296" y="179512"/>
            <a:ext cx="360040" cy="461665"/>
          </a:xfrm>
          <a:prstGeom prst="rect">
            <a:avLst/>
          </a:prstGeom>
          <a:noFill/>
        </p:spPr>
        <p:txBody>
          <a:bodyPr wrap="square" rtlCol="0">
            <a:spAutoFit/>
          </a:bodyPr>
          <a:lstStyle/>
          <a:p>
            <a:r>
              <a:rPr lang="fr-FR" sz="2400" b="1" dirty="0">
                <a:solidFill>
                  <a:schemeClr val="tx2"/>
                </a:solidFill>
                <a:latin typeface="Calibri" panose="020F0502020204030204" pitchFamily="34" charset="0"/>
                <a:cs typeface="Calibri" panose="020F0502020204030204" pitchFamily="34" charset="0"/>
              </a:rPr>
              <a:t>5</a:t>
            </a:r>
          </a:p>
        </p:txBody>
      </p:sp>
    </p:spTree>
    <p:extLst>
      <p:ext uri="{BB962C8B-B14F-4D97-AF65-F5344CB8AC3E}">
        <p14:creationId xmlns:p14="http://schemas.microsoft.com/office/powerpoint/2010/main" val="21809562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ACBE765E-128B-4CDA-89E5-CBE382934658}"/>
              </a:ext>
            </a:extLst>
          </p:cNvPr>
          <p:cNvPicPr>
            <a:picLocks noChangeAspect="1"/>
          </p:cNvPicPr>
          <p:nvPr/>
        </p:nvPicPr>
        <p:blipFill>
          <a:blip r:embed="rId2">
            <a:duotone>
              <a:schemeClr val="accent1">
                <a:shade val="45000"/>
                <a:satMod val="135000"/>
              </a:schemeClr>
              <a:prstClr val="white"/>
            </a:duotone>
            <a:alphaModFix/>
            <a:extLst>
              <a:ext uri="{28A0092B-C50C-407E-A947-70E740481C1C}">
                <a14:useLocalDpi xmlns:a14="http://schemas.microsoft.com/office/drawing/2010/main" val="0"/>
              </a:ext>
            </a:extLst>
          </a:blip>
          <a:stretch>
            <a:fillRect/>
          </a:stretch>
        </p:blipFill>
        <p:spPr>
          <a:xfrm>
            <a:off x="1453075" y="3098664"/>
            <a:ext cx="3951850" cy="3951850"/>
          </a:xfrm>
          <a:prstGeom prst="rect">
            <a:avLst/>
          </a:prstGeom>
        </p:spPr>
      </p:pic>
      <p:sp>
        <p:nvSpPr>
          <p:cNvPr id="5" name="Titre 1"/>
          <p:cNvSpPr>
            <a:spLocks noGrp="1"/>
          </p:cNvSpPr>
          <p:nvPr>
            <p:ph type="ctrTitle"/>
          </p:nvPr>
        </p:nvSpPr>
        <p:spPr>
          <a:xfrm>
            <a:off x="1453075" y="2123728"/>
            <a:ext cx="3951850" cy="1076672"/>
          </a:xfrm>
        </p:spPr>
        <p:txBody>
          <a:bodyPr>
            <a:normAutofit/>
          </a:bodyPr>
          <a:lstStyle/>
          <a:p>
            <a:pPr algn="l" eaLnBrk="1" fontAlgn="auto" hangingPunct="1">
              <a:spcAft>
                <a:spcPts val="0"/>
              </a:spcAft>
              <a:defRPr/>
            </a:pPr>
            <a:r>
              <a:rPr lang="fr-FR" sz="5400" dirty="0">
                <a:solidFill>
                  <a:schemeClr val="accent1">
                    <a:lumMod val="50000"/>
                  </a:schemeClr>
                </a:solidFill>
                <a:effectLst>
                  <a:outerShdw blurRad="38100" dist="38100" dir="2700000" algn="tl">
                    <a:srgbClr val="000000">
                      <a:alpha val="43137"/>
                    </a:srgbClr>
                  </a:outerShdw>
                </a:effectLst>
                <a:latin typeface="Calibri" pitchFamily="34" charset="0"/>
              </a:rPr>
              <a:t>ACQUISITION</a:t>
            </a:r>
            <a:endParaRPr lang="fr-FR" sz="3100" dirty="0">
              <a:solidFill>
                <a:schemeClr val="accent1">
                  <a:lumMod val="50000"/>
                </a:schemeClr>
              </a:solidFill>
              <a:effectLst>
                <a:outerShdw blurRad="38100" dist="38100" dir="2700000" algn="tl">
                  <a:srgbClr val="000000">
                    <a:alpha val="43137"/>
                  </a:srgbClr>
                </a:outerShdw>
              </a:effectLst>
              <a:latin typeface="Calibri" pitchFamily="34" charset="0"/>
            </a:endParaRPr>
          </a:p>
        </p:txBody>
      </p:sp>
      <p:sp>
        <p:nvSpPr>
          <p:cNvPr id="7" name="ZoneTexte 6">
            <a:extLst>
              <a:ext uri="{FF2B5EF4-FFF2-40B4-BE49-F238E27FC236}">
                <a16:creationId xmlns:a16="http://schemas.microsoft.com/office/drawing/2014/main" id="{32CB284C-2BBD-4946-814A-5D9C642B3226}"/>
              </a:ext>
            </a:extLst>
          </p:cNvPr>
          <p:cNvSpPr txBox="1"/>
          <p:nvPr/>
        </p:nvSpPr>
        <p:spPr>
          <a:xfrm>
            <a:off x="6093296" y="179512"/>
            <a:ext cx="360040" cy="461665"/>
          </a:xfrm>
          <a:prstGeom prst="rect">
            <a:avLst/>
          </a:prstGeom>
          <a:noFill/>
        </p:spPr>
        <p:txBody>
          <a:bodyPr wrap="square" rtlCol="0">
            <a:spAutoFit/>
          </a:bodyPr>
          <a:lstStyle/>
          <a:p>
            <a:r>
              <a:rPr lang="fr-FR" sz="2400" b="1" dirty="0">
                <a:solidFill>
                  <a:schemeClr val="tx2"/>
                </a:solidFill>
                <a:latin typeface="Calibri" panose="020F0502020204030204" pitchFamily="34" charset="0"/>
                <a:cs typeface="Calibri" panose="020F0502020204030204" pitchFamily="34" charset="0"/>
              </a:rPr>
              <a:t>6</a:t>
            </a:r>
          </a:p>
        </p:txBody>
      </p:sp>
    </p:spTree>
    <p:extLst>
      <p:ext uri="{BB962C8B-B14F-4D97-AF65-F5344CB8AC3E}">
        <p14:creationId xmlns:p14="http://schemas.microsoft.com/office/powerpoint/2010/main" val="8383618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40168C-412E-4613-AA4C-3F6BE90CDB31}"/>
              </a:ext>
            </a:extLst>
          </p:cNvPr>
          <p:cNvSpPr>
            <a:spLocks noGrp="1"/>
          </p:cNvSpPr>
          <p:nvPr>
            <p:ph type="title"/>
          </p:nvPr>
        </p:nvSpPr>
        <p:spPr>
          <a:xfrm>
            <a:off x="1057858" y="305917"/>
            <a:ext cx="4742284" cy="1627511"/>
          </a:xfrm>
          <a:prstGeom prst="roundRect">
            <a:avLst/>
          </a:prstGeom>
          <a:solidFill>
            <a:schemeClr val="tx2">
              <a:lumMod val="20000"/>
              <a:lumOff val="80000"/>
              <a:alpha val="50000"/>
            </a:schemeClr>
          </a:solidFill>
          <a:ln>
            <a:noFill/>
          </a:ln>
        </p:spPr>
        <p:txBody>
          <a:bodyPr anchor="ctr" anchorCtr="0">
            <a:normAutofit fontScale="90000"/>
          </a:bodyPr>
          <a:lstStyle/>
          <a:p>
            <a:pPr algn="ctr"/>
            <a:r>
              <a:rPr lang="fr-FR" sz="4000" dirty="0">
                <a:solidFill>
                  <a:schemeClr val="accent1">
                    <a:lumMod val="50000"/>
                  </a:schemeClr>
                </a:solidFill>
                <a:effectLst>
                  <a:outerShdw blurRad="38100" dist="38100" dir="2700000" algn="tl">
                    <a:srgbClr val="000000">
                      <a:alpha val="43137"/>
                    </a:srgbClr>
                  </a:outerShdw>
                </a:effectLst>
                <a:latin typeface="Calibri" pitchFamily="34" charset="0"/>
              </a:rPr>
              <a:t>Addictions comportementales </a:t>
            </a:r>
            <a:br>
              <a:rPr lang="fr-FR" sz="4000" dirty="0">
                <a:solidFill>
                  <a:schemeClr val="accent1">
                    <a:lumMod val="50000"/>
                  </a:schemeClr>
                </a:solidFill>
                <a:effectLst>
                  <a:outerShdw blurRad="38100" dist="38100" dir="2700000" algn="tl">
                    <a:srgbClr val="000000">
                      <a:alpha val="43137"/>
                    </a:srgbClr>
                  </a:outerShdw>
                </a:effectLst>
                <a:latin typeface="Calibri" pitchFamily="34" charset="0"/>
              </a:rPr>
            </a:br>
            <a:r>
              <a:rPr lang="fr-FR" sz="4000" dirty="0">
                <a:solidFill>
                  <a:schemeClr val="tx1"/>
                </a:solidFill>
                <a:effectLst>
                  <a:outerShdw blurRad="38100" dist="38100" dir="2700000" algn="tl">
                    <a:srgbClr val="000000">
                      <a:alpha val="43137"/>
                    </a:srgbClr>
                  </a:outerShdw>
                </a:effectLst>
                <a:latin typeface="Calibri" pitchFamily="34" charset="0"/>
              </a:rPr>
              <a:t>Travail</a:t>
            </a:r>
            <a:endParaRPr lang="fr-FR" dirty="0">
              <a:solidFill>
                <a:schemeClr val="tx1"/>
              </a:solidFill>
            </a:endParaRPr>
          </a:p>
        </p:txBody>
      </p:sp>
      <p:sp>
        <p:nvSpPr>
          <p:cNvPr id="3" name="Espace réservé du contenu 2">
            <a:extLst>
              <a:ext uri="{FF2B5EF4-FFF2-40B4-BE49-F238E27FC236}">
                <a16:creationId xmlns:a16="http://schemas.microsoft.com/office/drawing/2014/main" id="{B2BF8096-4226-4F7C-933D-7944E7E1DB8B}"/>
              </a:ext>
            </a:extLst>
          </p:cNvPr>
          <p:cNvSpPr>
            <a:spLocks noGrp="1"/>
          </p:cNvSpPr>
          <p:nvPr>
            <p:ph idx="1"/>
          </p:nvPr>
        </p:nvSpPr>
        <p:spPr>
          <a:xfrm>
            <a:off x="714375" y="2157694"/>
            <a:ext cx="5429250" cy="2088232"/>
          </a:xfrm>
        </p:spPr>
        <p:txBody>
          <a:bodyPr anchor="ctr" anchorCtr="1">
            <a:normAutofit/>
          </a:bodyPr>
          <a:lstStyle/>
          <a:p>
            <a:pPr marL="0" indent="0">
              <a:buNone/>
            </a:pPr>
            <a:r>
              <a:rPr lang="fr-FR" sz="2800" dirty="0">
                <a:latin typeface="Calibri" panose="020F0502020204030204" pitchFamily="34" charset="0"/>
                <a:cs typeface="Calibri" panose="020F0502020204030204" pitchFamily="34" charset="0"/>
              </a:rPr>
              <a:t>Y a-t-il des primes à l’atteinte d’objectifs (financiers ou temporels) instaurés ?</a:t>
            </a:r>
          </a:p>
        </p:txBody>
      </p:sp>
      <p:sp>
        <p:nvSpPr>
          <p:cNvPr id="5" name="ZoneTexte 4">
            <a:extLst>
              <a:ext uri="{FF2B5EF4-FFF2-40B4-BE49-F238E27FC236}">
                <a16:creationId xmlns:a16="http://schemas.microsoft.com/office/drawing/2014/main" id="{EA86D564-C29B-49B0-A250-F2FA0C2C03B3}"/>
              </a:ext>
            </a:extLst>
          </p:cNvPr>
          <p:cNvSpPr txBox="1"/>
          <p:nvPr/>
        </p:nvSpPr>
        <p:spPr>
          <a:xfrm>
            <a:off x="6093296" y="179512"/>
            <a:ext cx="360040" cy="461665"/>
          </a:xfrm>
          <a:prstGeom prst="rect">
            <a:avLst/>
          </a:prstGeom>
          <a:noFill/>
        </p:spPr>
        <p:txBody>
          <a:bodyPr wrap="square" rtlCol="0">
            <a:spAutoFit/>
          </a:bodyPr>
          <a:lstStyle/>
          <a:p>
            <a:r>
              <a:rPr lang="fr-FR" sz="2400" b="1" dirty="0">
                <a:solidFill>
                  <a:schemeClr val="tx2"/>
                </a:solidFill>
                <a:latin typeface="Calibri" panose="020F0502020204030204" pitchFamily="34" charset="0"/>
                <a:cs typeface="Calibri" panose="020F0502020204030204" pitchFamily="34" charset="0"/>
              </a:rPr>
              <a:t>6</a:t>
            </a:r>
          </a:p>
        </p:txBody>
      </p:sp>
    </p:spTree>
    <p:extLst>
      <p:ext uri="{BB962C8B-B14F-4D97-AF65-F5344CB8AC3E}">
        <p14:creationId xmlns:p14="http://schemas.microsoft.com/office/powerpoint/2010/main" val="27411556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ACBE765E-128B-4CDA-89E5-CBE382934658}"/>
              </a:ext>
            </a:extLst>
          </p:cNvPr>
          <p:cNvPicPr>
            <a:picLocks noChangeAspect="1"/>
          </p:cNvPicPr>
          <p:nvPr/>
        </p:nvPicPr>
        <p:blipFill>
          <a:blip r:embed="rId2">
            <a:duotone>
              <a:schemeClr val="accent1">
                <a:shade val="45000"/>
                <a:satMod val="135000"/>
              </a:schemeClr>
              <a:prstClr val="white"/>
            </a:duotone>
            <a:alphaModFix/>
            <a:extLst>
              <a:ext uri="{28A0092B-C50C-407E-A947-70E740481C1C}">
                <a14:useLocalDpi xmlns:a14="http://schemas.microsoft.com/office/drawing/2010/main" val="0"/>
              </a:ext>
            </a:extLst>
          </a:blip>
          <a:stretch>
            <a:fillRect/>
          </a:stretch>
        </p:blipFill>
        <p:spPr>
          <a:xfrm>
            <a:off x="1453075" y="3098664"/>
            <a:ext cx="3951850" cy="3951850"/>
          </a:xfrm>
          <a:prstGeom prst="rect">
            <a:avLst/>
          </a:prstGeom>
        </p:spPr>
      </p:pic>
      <p:sp>
        <p:nvSpPr>
          <p:cNvPr id="5" name="Titre 1"/>
          <p:cNvSpPr>
            <a:spLocks noGrp="1"/>
          </p:cNvSpPr>
          <p:nvPr>
            <p:ph type="ctrTitle"/>
          </p:nvPr>
        </p:nvSpPr>
        <p:spPr>
          <a:xfrm>
            <a:off x="1453075" y="2123728"/>
            <a:ext cx="3951850" cy="1076672"/>
          </a:xfrm>
        </p:spPr>
        <p:txBody>
          <a:bodyPr>
            <a:normAutofit/>
          </a:bodyPr>
          <a:lstStyle/>
          <a:p>
            <a:pPr algn="l" eaLnBrk="1" fontAlgn="auto" hangingPunct="1">
              <a:spcAft>
                <a:spcPts val="0"/>
              </a:spcAft>
              <a:defRPr/>
            </a:pPr>
            <a:r>
              <a:rPr lang="fr-FR" sz="5400" dirty="0">
                <a:solidFill>
                  <a:schemeClr val="accent1">
                    <a:lumMod val="50000"/>
                  </a:schemeClr>
                </a:solidFill>
                <a:effectLst>
                  <a:outerShdw blurRad="38100" dist="38100" dir="2700000" algn="tl">
                    <a:srgbClr val="000000">
                      <a:alpha val="43137"/>
                    </a:srgbClr>
                  </a:outerShdw>
                </a:effectLst>
                <a:latin typeface="Calibri" pitchFamily="34" charset="0"/>
              </a:rPr>
              <a:t>ACQUISITION</a:t>
            </a:r>
            <a:endParaRPr lang="fr-FR" sz="3100" dirty="0">
              <a:solidFill>
                <a:schemeClr val="accent1">
                  <a:lumMod val="50000"/>
                </a:schemeClr>
              </a:solidFill>
              <a:effectLst>
                <a:outerShdw blurRad="38100" dist="38100" dir="2700000" algn="tl">
                  <a:srgbClr val="000000">
                    <a:alpha val="43137"/>
                  </a:srgbClr>
                </a:outerShdw>
              </a:effectLst>
              <a:latin typeface="Calibri" pitchFamily="34" charset="0"/>
            </a:endParaRPr>
          </a:p>
        </p:txBody>
      </p:sp>
      <p:sp>
        <p:nvSpPr>
          <p:cNvPr id="7" name="ZoneTexte 6">
            <a:extLst>
              <a:ext uri="{FF2B5EF4-FFF2-40B4-BE49-F238E27FC236}">
                <a16:creationId xmlns:a16="http://schemas.microsoft.com/office/drawing/2014/main" id="{075947B8-F5F8-4244-B836-D0BB2DF51363}"/>
              </a:ext>
            </a:extLst>
          </p:cNvPr>
          <p:cNvSpPr txBox="1"/>
          <p:nvPr/>
        </p:nvSpPr>
        <p:spPr>
          <a:xfrm>
            <a:off x="6093296" y="179512"/>
            <a:ext cx="360040" cy="461665"/>
          </a:xfrm>
          <a:prstGeom prst="rect">
            <a:avLst/>
          </a:prstGeom>
          <a:noFill/>
        </p:spPr>
        <p:txBody>
          <a:bodyPr wrap="square" rtlCol="0">
            <a:spAutoFit/>
          </a:bodyPr>
          <a:lstStyle/>
          <a:p>
            <a:r>
              <a:rPr lang="fr-FR" sz="2400" b="1" dirty="0">
                <a:solidFill>
                  <a:schemeClr val="tx2"/>
                </a:solidFill>
                <a:latin typeface="Calibri" panose="020F0502020204030204" pitchFamily="34" charset="0"/>
                <a:cs typeface="Calibri" panose="020F0502020204030204" pitchFamily="34" charset="0"/>
              </a:rPr>
              <a:t>7</a:t>
            </a:r>
          </a:p>
        </p:txBody>
      </p:sp>
    </p:spTree>
    <p:extLst>
      <p:ext uri="{BB962C8B-B14F-4D97-AF65-F5344CB8AC3E}">
        <p14:creationId xmlns:p14="http://schemas.microsoft.com/office/powerpoint/2010/main" val="21395930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40168C-412E-4613-AA4C-3F6BE90CDB31}"/>
              </a:ext>
            </a:extLst>
          </p:cNvPr>
          <p:cNvSpPr>
            <a:spLocks noGrp="1"/>
          </p:cNvSpPr>
          <p:nvPr>
            <p:ph type="title"/>
          </p:nvPr>
        </p:nvSpPr>
        <p:spPr>
          <a:xfrm>
            <a:off x="1057858" y="305917"/>
            <a:ext cx="4742284" cy="1627511"/>
          </a:xfrm>
          <a:prstGeom prst="roundRect">
            <a:avLst/>
          </a:prstGeom>
          <a:solidFill>
            <a:schemeClr val="tx2">
              <a:lumMod val="20000"/>
              <a:lumOff val="80000"/>
              <a:alpha val="50000"/>
            </a:schemeClr>
          </a:solidFill>
          <a:ln>
            <a:noFill/>
          </a:ln>
        </p:spPr>
        <p:txBody>
          <a:bodyPr anchor="ctr" anchorCtr="0">
            <a:normAutofit fontScale="90000"/>
          </a:bodyPr>
          <a:lstStyle/>
          <a:p>
            <a:pPr algn="ctr"/>
            <a:r>
              <a:rPr lang="fr-FR" sz="4000" dirty="0">
                <a:solidFill>
                  <a:schemeClr val="accent1">
                    <a:lumMod val="50000"/>
                  </a:schemeClr>
                </a:solidFill>
                <a:effectLst>
                  <a:outerShdw blurRad="38100" dist="38100" dir="2700000" algn="tl">
                    <a:srgbClr val="000000">
                      <a:alpha val="43137"/>
                    </a:srgbClr>
                  </a:outerShdw>
                </a:effectLst>
                <a:latin typeface="Calibri" pitchFamily="34" charset="0"/>
              </a:rPr>
              <a:t>Addictions comportementales </a:t>
            </a:r>
            <a:br>
              <a:rPr lang="fr-FR" sz="4000" dirty="0">
                <a:solidFill>
                  <a:schemeClr val="accent1">
                    <a:lumMod val="50000"/>
                  </a:schemeClr>
                </a:solidFill>
                <a:effectLst>
                  <a:outerShdw blurRad="38100" dist="38100" dir="2700000" algn="tl">
                    <a:srgbClr val="000000">
                      <a:alpha val="43137"/>
                    </a:srgbClr>
                  </a:outerShdw>
                </a:effectLst>
                <a:latin typeface="Calibri" pitchFamily="34" charset="0"/>
              </a:rPr>
            </a:br>
            <a:r>
              <a:rPr lang="fr-FR" sz="3600" dirty="0">
                <a:solidFill>
                  <a:schemeClr val="tx1"/>
                </a:solidFill>
                <a:effectLst>
                  <a:outerShdw blurRad="38100" dist="38100" dir="2700000" algn="tl">
                    <a:srgbClr val="000000">
                      <a:alpha val="43137"/>
                    </a:srgbClr>
                  </a:outerShdw>
                </a:effectLst>
                <a:latin typeface="Calibri" pitchFamily="34" charset="0"/>
              </a:rPr>
              <a:t>Travail, TIC (ordinateur, tablette, tél. portable )</a:t>
            </a:r>
            <a:endParaRPr lang="fr-FR" sz="3600" dirty="0">
              <a:solidFill>
                <a:schemeClr val="tx1"/>
              </a:solidFill>
            </a:endParaRPr>
          </a:p>
        </p:txBody>
      </p:sp>
      <p:sp>
        <p:nvSpPr>
          <p:cNvPr id="3" name="Espace réservé du contenu 2">
            <a:extLst>
              <a:ext uri="{FF2B5EF4-FFF2-40B4-BE49-F238E27FC236}">
                <a16:creationId xmlns:a16="http://schemas.microsoft.com/office/drawing/2014/main" id="{B2BF8096-4226-4F7C-933D-7944E7E1DB8B}"/>
              </a:ext>
            </a:extLst>
          </p:cNvPr>
          <p:cNvSpPr>
            <a:spLocks noGrp="1"/>
          </p:cNvSpPr>
          <p:nvPr>
            <p:ph idx="1"/>
          </p:nvPr>
        </p:nvSpPr>
        <p:spPr>
          <a:xfrm>
            <a:off x="714375" y="2123728"/>
            <a:ext cx="5429250" cy="6336704"/>
          </a:xfrm>
        </p:spPr>
        <p:txBody>
          <a:bodyPr anchor="ctr" anchorCtr="1">
            <a:normAutofit fontScale="85000" lnSpcReduction="20000"/>
          </a:bodyPr>
          <a:lstStyle/>
          <a:p>
            <a:pPr marL="0" indent="0">
              <a:buNone/>
            </a:pPr>
            <a:r>
              <a:rPr lang="fr-FR" sz="2800" dirty="0">
                <a:latin typeface="Calibri" panose="020F0502020204030204" pitchFamily="34" charset="0"/>
                <a:cs typeface="Calibri" panose="020F0502020204030204" pitchFamily="34" charset="0"/>
              </a:rPr>
              <a:t>Êtes-vous équipé de matériel de communication portable (tablette, ordinateur, téléphone) ?</a:t>
            </a:r>
          </a:p>
          <a:p>
            <a:pPr marL="0" indent="0">
              <a:buNone/>
            </a:pPr>
            <a:r>
              <a:rPr lang="fr-FR" sz="2800" dirty="0">
                <a:latin typeface="Calibri" panose="020F0502020204030204" pitchFamily="34" charset="0"/>
                <a:cs typeface="Calibri" panose="020F0502020204030204" pitchFamily="34" charset="0"/>
              </a:rPr>
              <a:t>Cela génère-t-il des interruptions de tâches fréquentes, un détournement de l’attention voire des prises de risque engageant la sécurité des agents / salariés ou de tiers… ?</a:t>
            </a:r>
          </a:p>
          <a:p>
            <a:pPr marL="0" indent="0">
              <a:buNone/>
            </a:pPr>
            <a:r>
              <a:rPr lang="fr-FR" sz="2800" dirty="0">
                <a:latin typeface="Calibri" panose="020F0502020204030204" pitchFamily="34" charset="0"/>
                <a:cs typeface="Calibri" panose="020F0502020204030204" pitchFamily="34" charset="0"/>
              </a:rPr>
              <a:t>Devez-vous travailler à domicile sans que le télétravail soit mis en place ou en dehors des plages habituelles de télétravail, le cas échéant ?</a:t>
            </a:r>
          </a:p>
          <a:p>
            <a:pPr marL="0" indent="0">
              <a:buNone/>
            </a:pPr>
            <a:r>
              <a:rPr lang="fr-FR" sz="2800" dirty="0">
                <a:latin typeface="Calibri" panose="020F0502020204030204" pitchFamily="34" charset="0"/>
                <a:cs typeface="Calibri" panose="020F0502020204030204" pitchFamily="34" charset="0"/>
              </a:rPr>
              <a:t>Devez-vous ou vous sentez-vous dans l’obligation de rester joignable en dehors de votre temps de travail (week-end, repas, congés…) ?</a:t>
            </a:r>
          </a:p>
          <a:p>
            <a:pPr marL="0" indent="0">
              <a:buNone/>
            </a:pPr>
            <a:r>
              <a:rPr lang="fr-FR" sz="2800" dirty="0">
                <a:latin typeface="Calibri" panose="020F0502020204030204" pitchFamily="34" charset="0"/>
                <a:cs typeface="Calibri" panose="020F0502020204030204" pitchFamily="34" charset="0"/>
              </a:rPr>
              <a:t>Y a-t-il un sentiment de reconnaissance du travail effectué hors temps de travail / hors périmètre de la fiche de poste ?</a:t>
            </a:r>
          </a:p>
        </p:txBody>
      </p:sp>
      <p:sp>
        <p:nvSpPr>
          <p:cNvPr id="5" name="ZoneTexte 4">
            <a:extLst>
              <a:ext uri="{FF2B5EF4-FFF2-40B4-BE49-F238E27FC236}">
                <a16:creationId xmlns:a16="http://schemas.microsoft.com/office/drawing/2014/main" id="{A9DC3793-F976-48F7-AD8D-9C0635844C79}"/>
              </a:ext>
            </a:extLst>
          </p:cNvPr>
          <p:cNvSpPr txBox="1"/>
          <p:nvPr/>
        </p:nvSpPr>
        <p:spPr>
          <a:xfrm>
            <a:off x="6093296" y="179512"/>
            <a:ext cx="360040" cy="461665"/>
          </a:xfrm>
          <a:prstGeom prst="rect">
            <a:avLst/>
          </a:prstGeom>
          <a:noFill/>
        </p:spPr>
        <p:txBody>
          <a:bodyPr wrap="square" rtlCol="0">
            <a:spAutoFit/>
          </a:bodyPr>
          <a:lstStyle/>
          <a:p>
            <a:r>
              <a:rPr lang="fr-FR" sz="2400" b="1" dirty="0">
                <a:solidFill>
                  <a:schemeClr val="tx2"/>
                </a:solidFill>
                <a:latin typeface="Calibri" panose="020F0502020204030204" pitchFamily="34" charset="0"/>
                <a:cs typeface="Calibri" panose="020F0502020204030204" pitchFamily="34" charset="0"/>
              </a:rPr>
              <a:t>7</a:t>
            </a:r>
          </a:p>
        </p:txBody>
      </p:sp>
    </p:spTree>
    <p:extLst>
      <p:ext uri="{BB962C8B-B14F-4D97-AF65-F5344CB8AC3E}">
        <p14:creationId xmlns:p14="http://schemas.microsoft.com/office/powerpoint/2010/main" val="6545591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ACBE765E-128B-4CDA-89E5-CBE382934658}"/>
              </a:ext>
            </a:extLst>
          </p:cNvPr>
          <p:cNvPicPr>
            <a:picLocks noChangeAspect="1"/>
          </p:cNvPicPr>
          <p:nvPr/>
        </p:nvPicPr>
        <p:blipFill>
          <a:blip r:embed="rId2">
            <a:duotone>
              <a:schemeClr val="accent1">
                <a:shade val="45000"/>
                <a:satMod val="135000"/>
              </a:schemeClr>
              <a:prstClr val="white"/>
            </a:duotone>
            <a:alphaModFix/>
            <a:extLst>
              <a:ext uri="{28A0092B-C50C-407E-A947-70E740481C1C}">
                <a14:useLocalDpi xmlns:a14="http://schemas.microsoft.com/office/drawing/2010/main" val="0"/>
              </a:ext>
            </a:extLst>
          </a:blip>
          <a:stretch>
            <a:fillRect/>
          </a:stretch>
        </p:blipFill>
        <p:spPr>
          <a:xfrm>
            <a:off x="1453075" y="3098664"/>
            <a:ext cx="3951850" cy="3951850"/>
          </a:xfrm>
          <a:prstGeom prst="rect">
            <a:avLst/>
          </a:prstGeom>
        </p:spPr>
      </p:pic>
      <p:sp>
        <p:nvSpPr>
          <p:cNvPr id="5" name="Titre 1"/>
          <p:cNvSpPr>
            <a:spLocks noGrp="1"/>
          </p:cNvSpPr>
          <p:nvPr>
            <p:ph type="ctrTitle"/>
          </p:nvPr>
        </p:nvSpPr>
        <p:spPr>
          <a:xfrm>
            <a:off x="1453075" y="2123728"/>
            <a:ext cx="3951850" cy="1076672"/>
          </a:xfrm>
        </p:spPr>
        <p:txBody>
          <a:bodyPr>
            <a:normAutofit/>
          </a:bodyPr>
          <a:lstStyle/>
          <a:p>
            <a:pPr algn="l" eaLnBrk="1" fontAlgn="auto" hangingPunct="1">
              <a:spcAft>
                <a:spcPts val="0"/>
              </a:spcAft>
              <a:defRPr/>
            </a:pPr>
            <a:r>
              <a:rPr lang="fr-FR" sz="5400" dirty="0">
                <a:solidFill>
                  <a:schemeClr val="accent1">
                    <a:lumMod val="50000"/>
                  </a:schemeClr>
                </a:solidFill>
                <a:effectLst>
                  <a:outerShdw blurRad="38100" dist="38100" dir="2700000" algn="tl">
                    <a:srgbClr val="000000">
                      <a:alpha val="43137"/>
                    </a:srgbClr>
                  </a:outerShdw>
                </a:effectLst>
                <a:latin typeface="Calibri" pitchFamily="34" charset="0"/>
              </a:rPr>
              <a:t>ACQUISITION</a:t>
            </a:r>
            <a:endParaRPr lang="fr-FR" sz="3100" dirty="0">
              <a:solidFill>
                <a:schemeClr val="accent1">
                  <a:lumMod val="50000"/>
                </a:schemeClr>
              </a:solidFill>
              <a:effectLst>
                <a:outerShdw blurRad="38100" dist="38100" dir="2700000" algn="tl">
                  <a:srgbClr val="000000">
                    <a:alpha val="43137"/>
                  </a:srgbClr>
                </a:outerShdw>
              </a:effectLst>
              <a:latin typeface="Calibri" pitchFamily="34" charset="0"/>
            </a:endParaRPr>
          </a:p>
        </p:txBody>
      </p:sp>
      <p:sp>
        <p:nvSpPr>
          <p:cNvPr id="7" name="ZoneTexte 6">
            <a:extLst>
              <a:ext uri="{FF2B5EF4-FFF2-40B4-BE49-F238E27FC236}">
                <a16:creationId xmlns:a16="http://schemas.microsoft.com/office/drawing/2014/main" id="{EBEC638E-CD91-44C5-8D2A-5433FDC2E61F}"/>
              </a:ext>
            </a:extLst>
          </p:cNvPr>
          <p:cNvSpPr txBox="1"/>
          <p:nvPr/>
        </p:nvSpPr>
        <p:spPr>
          <a:xfrm>
            <a:off x="6093296" y="179512"/>
            <a:ext cx="360040" cy="461665"/>
          </a:xfrm>
          <a:prstGeom prst="rect">
            <a:avLst/>
          </a:prstGeom>
          <a:noFill/>
        </p:spPr>
        <p:txBody>
          <a:bodyPr wrap="square" rtlCol="0">
            <a:spAutoFit/>
          </a:bodyPr>
          <a:lstStyle/>
          <a:p>
            <a:r>
              <a:rPr lang="fr-FR" sz="2400" b="1" dirty="0">
                <a:solidFill>
                  <a:schemeClr val="tx2"/>
                </a:solidFill>
                <a:latin typeface="Calibri" panose="020F0502020204030204" pitchFamily="34" charset="0"/>
                <a:cs typeface="Calibri" panose="020F0502020204030204" pitchFamily="34" charset="0"/>
              </a:rPr>
              <a:t>8</a:t>
            </a:r>
          </a:p>
        </p:txBody>
      </p:sp>
    </p:spTree>
    <p:extLst>
      <p:ext uri="{BB962C8B-B14F-4D97-AF65-F5344CB8AC3E}">
        <p14:creationId xmlns:p14="http://schemas.microsoft.com/office/powerpoint/2010/main" val="18038862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40168C-412E-4613-AA4C-3F6BE90CDB31}"/>
              </a:ext>
            </a:extLst>
          </p:cNvPr>
          <p:cNvSpPr>
            <a:spLocks noGrp="1"/>
          </p:cNvSpPr>
          <p:nvPr>
            <p:ph type="title"/>
          </p:nvPr>
        </p:nvSpPr>
        <p:spPr>
          <a:xfrm>
            <a:off x="1057858" y="305917"/>
            <a:ext cx="4742284" cy="1627511"/>
          </a:xfrm>
          <a:prstGeom prst="roundRect">
            <a:avLst/>
          </a:prstGeom>
          <a:solidFill>
            <a:schemeClr val="tx2">
              <a:lumMod val="20000"/>
              <a:lumOff val="80000"/>
              <a:alpha val="50000"/>
            </a:schemeClr>
          </a:solidFill>
          <a:ln>
            <a:noFill/>
          </a:ln>
        </p:spPr>
        <p:txBody>
          <a:bodyPr anchor="ctr" anchorCtr="0">
            <a:normAutofit fontScale="90000"/>
          </a:bodyPr>
          <a:lstStyle/>
          <a:p>
            <a:pPr algn="ctr"/>
            <a:r>
              <a:rPr lang="fr-FR" sz="4000" dirty="0">
                <a:solidFill>
                  <a:schemeClr val="accent1">
                    <a:lumMod val="50000"/>
                  </a:schemeClr>
                </a:solidFill>
                <a:effectLst>
                  <a:outerShdw blurRad="38100" dist="38100" dir="2700000" algn="tl">
                    <a:srgbClr val="000000">
                      <a:alpha val="43137"/>
                    </a:srgbClr>
                  </a:outerShdw>
                </a:effectLst>
                <a:latin typeface="Calibri" pitchFamily="34" charset="0"/>
              </a:rPr>
              <a:t>Addictions avec substance</a:t>
            </a:r>
            <a:br>
              <a:rPr lang="fr-FR" sz="4000" dirty="0">
                <a:solidFill>
                  <a:schemeClr val="accent1">
                    <a:lumMod val="50000"/>
                  </a:schemeClr>
                </a:solidFill>
                <a:effectLst>
                  <a:outerShdw blurRad="38100" dist="38100" dir="2700000" algn="tl">
                    <a:srgbClr val="000000">
                      <a:alpha val="43137"/>
                    </a:srgbClr>
                  </a:outerShdw>
                </a:effectLst>
                <a:latin typeface="Calibri" pitchFamily="34" charset="0"/>
              </a:rPr>
            </a:br>
            <a:r>
              <a:rPr lang="fr-FR" sz="3100" dirty="0">
                <a:solidFill>
                  <a:schemeClr val="tx1"/>
                </a:solidFill>
                <a:effectLst>
                  <a:outerShdw blurRad="38100" dist="38100" dir="2700000" algn="tl">
                    <a:srgbClr val="000000">
                      <a:alpha val="43137"/>
                    </a:srgbClr>
                  </a:outerShdw>
                </a:effectLst>
                <a:latin typeface="Calibri" pitchFamily="34" charset="0"/>
              </a:rPr>
              <a:t>Tabac/cigarette électronique</a:t>
            </a:r>
            <a:endParaRPr lang="fr-FR" dirty="0">
              <a:solidFill>
                <a:schemeClr val="tx1"/>
              </a:solidFill>
            </a:endParaRPr>
          </a:p>
        </p:txBody>
      </p:sp>
      <p:sp>
        <p:nvSpPr>
          <p:cNvPr id="3" name="Espace réservé du contenu 2">
            <a:extLst>
              <a:ext uri="{FF2B5EF4-FFF2-40B4-BE49-F238E27FC236}">
                <a16:creationId xmlns:a16="http://schemas.microsoft.com/office/drawing/2014/main" id="{B2BF8096-4226-4F7C-933D-7944E7E1DB8B}"/>
              </a:ext>
            </a:extLst>
          </p:cNvPr>
          <p:cNvSpPr>
            <a:spLocks noGrp="1"/>
          </p:cNvSpPr>
          <p:nvPr>
            <p:ph idx="1"/>
          </p:nvPr>
        </p:nvSpPr>
        <p:spPr>
          <a:xfrm>
            <a:off x="714375" y="2123728"/>
            <a:ext cx="5429250" cy="6336704"/>
          </a:xfrm>
        </p:spPr>
        <p:txBody>
          <a:bodyPr anchor="ctr" anchorCtr="1">
            <a:normAutofit/>
          </a:bodyPr>
          <a:lstStyle/>
          <a:p>
            <a:pPr marL="0" indent="0">
              <a:buNone/>
            </a:pPr>
            <a:r>
              <a:rPr lang="fr-FR" sz="2800" dirty="0">
                <a:latin typeface="Calibri" panose="020F0502020204030204" pitchFamily="34" charset="0"/>
                <a:cs typeface="Calibri" panose="020F0502020204030204" pitchFamily="34" charset="0"/>
              </a:rPr>
              <a:t>Y a-t-il une gêne occasionnée par des usages de : </a:t>
            </a:r>
          </a:p>
          <a:p>
            <a:pPr>
              <a:buFontTx/>
              <a:buChar char="-"/>
            </a:pPr>
            <a:r>
              <a:rPr lang="fr-FR" sz="2800" dirty="0">
                <a:latin typeface="Calibri" panose="020F0502020204030204" pitchFamily="34" charset="0"/>
                <a:cs typeface="Calibri" panose="020F0502020204030204" pitchFamily="34" charset="0"/>
              </a:rPr>
              <a:t>Bénéficiaires ?</a:t>
            </a:r>
          </a:p>
          <a:p>
            <a:pPr>
              <a:buFontTx/>
              <a:buChar char="-"/>
            </a:pPr>
            <a:r>
              <a:rPr lang="fr-FR" sz="2800" dirty="0">
                <a:latin typeface="Calibri" panose="020F0502020204030204" pitchFamily="34" charset="0"/>
                <a:cs typeface="Calibri" panose="020F0502020204030204" pitchFamily="34" charset="0"/>
              </a:rPr>
              <a:t>Administrés ?</a:t>
            </a:r>
          </a:p>
          <a:p>
            <a:pPr>
              <a:buFontTx/>
              <a:buChar char="-"/>
            </a:pPr>
            <a:r>
              <a:rPr lang="fr-FR" sz="2800" dirty="0">
                <a:latin typeface="Calibri" panose="020F0502020204030204" pitchFamily="34" charset="0"/>
                <a:cs typeface="Calibri" panose="020F0502020204030204" pitchFamily="34" charset="0"/>
              </a:rPr>
              <a:t>Clients ?</a:t>
            </a:r>
          </a:p>
          <a:p>
            <a:pPr>
              <a:buFontTx/>
              <a:buChar char="-"/>
            </a:pPr>
            <a:r>
              <a:rPr lang="fr-FR" sz="2800" dirty="0">
                <a:latin typeface="Calibri" panose="020F0502020204030204" pitchFamily="34" charset="0"/>
                <a:cs typeface="Calibri" panose="020F0502020204030204" pitchFamily="34" charset="0"/>
              </a:rPr>
              <a:t>Patients ?</a:t>
            </a:r>
          </a:p>
          <a:p>
            <a:pPr>
              <a:buFontTx/>
              <a:buChar char="-"/>
            </a:pPr>
            <a:r>
              <a:rPr lang="fr-FR" sz="2800" dirty="0">
                <a:latin typeface="Calibri" panose="020F0502020204030204" pitchFamily="34" charset="0"/>
                <a:cs typeface="Calibri" panose="020F0502020204030204" pitchFamily="34" charset="0"/>
              </a:rPr>
              <a:t>Visiteurs ?</a:t>
            </a:r>
          </a:p>
        </p:txBody>
      </p:sp>
      <p:sp>
        <p:nvSpPr>
          <p:cNvPr id="5" name="ZoneTexte 4">
            <a:extLst>
              <a:ext uri="{FF2B5EF4-FFF2-40B4-BE49-F238E27FC236}">
                <a16:creationId xmlns:a16="http://schemas.microsoft.com/office/drawing/2014/main" id="{FA1C1A9A-71C6-4CB6-ABA2-720E2C72BF89}"/>
              </a:ext>
            </a:extLst>
          </p:cNvPr>
          <p:cNvSpPr txBox="1"/>
          <p:nvPr/>
        </p:nvSpPr>
        <p:spPr>
          <a:xfrm>
            <a:off x="6093296" y="179512"/>
            <a:ext cx="360040" cy="461665"/>
          </a:xfrm>
          <a:prstGeom prst="rect">
            <a:avLst/>
          </a:prstGeom>
          <a:noFill/>
        </p:spPr>
        <p:txBody>
          <a:bodyPr wrap="square" rtlCol="0">
            <a:spAutoFit/>
          </a:bodyPr>
          <a:lstStyle/>
          <a:p>
            <a:r>
              <a:rPr lang="fr-FR" sz="2400" b="1" dirty="0">
                <a:solidFill>
                  <a:schemeClr val="tx2"/>
                </a:solidFill>
                <a:latin typeface="Calibri" panose="020F0502020204030204" pitchFamily="34" charset="0"/>
                <a:cs typeface="Calibri" panose="020F0502020204030204" pitchFamily="34" charset="0"/>
              </a:rPr>
              <a:t>8</a:t>
            </a:r>
          </a:p>
        </p:txBody>
      </p:sp>
    </p:spTree>
    <p:extLst>
      <p:ext uri="{BB962C8B-B14F-4D97-AF65-F5344CB8AC3E}">
        <p14:creationId xmlns:p14="http://schemas.microsoft.com/office/powerpoint/2010/main" val="4795108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ACBE765E-128B-4CDA-89E5-CBE382934658}"/>
              </a:ext>
            </a:extLst>
          </p:cNvPr>
          <p:cNvPicPr>
            <a:picLocks noChangeAspect="1"/>
          </p:cNvPicPr>
          <p:nvPr/>
        </p:nvPicPr>
        <p:blipFill>
          <a:blip r:embed="rId2">
            <a:duotone>
              <a:schemeClr val="accent1">
                <a:shade val="45000"/>
                <a:satMod val="135000"/>
              </a:schemeClr>
              <a:prstClr val="white"/>
            </a:duotone>
            <a:alphaModFix/>
            <a:extLst>
              <a:ext uri="{28A0092B-C50C-407E-A947-70E740481C1C}">
                <a14:useLocalDpi xmlns:a14="http://schemas.microsoft.com/office/drawing/2010/main" val="0"/>
              </a:ext>
            </a:extLst>
          </a:blip>
          <a:stretch>
            <a:fillRect/>
          </a:stretch>
        </p:blipFill>
        <p:spPr>
          <a:xfrm>
            <a:off x="1453075" y="3098664"/>
            <a:ext cx="3951850" cy="3951850"/>
          </a:xfrm>
          <a:prstGeom prst="rect">
            <a:avLst/>
          </a:prstGeom>
        </p:spPr>
      </p:pic>
      <p:sp>
        <p:nvSpPr>
          <p:cNvPr id="5" name="Titre 1"/>
          <p:cNvSpPr>
            <a:spLocks noGrp="1"/>
          </p:cNvSpPr>
          <p:nvPr>
            <p:ph type="ctrTitle"/>
          </p:nvPr>
        </p:nvSpPr>
        <p:spPr>
          <a:xfrm>
            <a:off x="1453075" y="2123728"/>
            <a:ext cx="3951850" cy="1076672"/>
          </a:xfrm>
        </p:spPr>
        <p:txBody>
          <a:bodyPr>
            <a:normAutofit/>
          </a:bodyPr>
          <a:lstStyle/>
          <a:p>
            <a:pPr algn="l" eaLnBrk="1" fontAlgn="auto" hangingPunct="1">
              <a:spcAft>
                <a:spcPts val="0"/>
              </a:spcAft>
              <a:defRPr/>
            </a:pPr>
            <a:r>
              <a:rPr lang="fr-FR" sz="5400" dirty="0">
                <a:solidFill>
                  <a:schemeClr val="accent1">
                    <a:lumMod val="50000"/>
                  </a:schemeClr>
                </a:solidFill>
                <a:effectLst>
                  <a:outerShdw blurRad="38100" dist="38100" dir="2700000" algn="tl">
                    <a:srgbClr val="000000">
                      <a:alpha val="43137"/>
                    </a:srgbClr>
                  </a:outerShdw>
                </a:effectLst>
                <a:latin typeface="Calibri" pitchFamily="34" charset="0"/>
              </a:rPr>
              <a:t>ACQUISITION</a:t>
            </a:r>
            <a:endParaRPr lang="fr-FR" sz="3100" dirty="0">
              <a:solidFill>
                <a:schemeClr val="accent1">
                  <a:lumMod val="50000"/>
                </a:schemeClr>
              </a:solidFill>
              <a:effectLst>
                <a:outerShdw blurRad="38100" dist="38100" dir="2700000" algn="tl">
                  <a:srgbClr val="000000">
                    <a:alpha val="43137"/>
                  </a:srgbClr>
                </a:outerShdw>
              </a:effectLst>
              <a:latin typeface="Calibri" pitchFamily="34" charset="0"/>
            </a:endParaRPr>
          </a:p>
        </p:txBody>
      </p:sp>
      <p:sp>
        <p:nvSpPr>
          <p:cNvPr id="7" name="ZoneTexte 6">
            <a:extLst>
              <a:ext uri="{FF2B5EF4-FFF2-40B4-BE49-F238E27FC236}">
                <a16:creationId xmlns:a16="http://schemas.microsoft.com/office/drawing/2014/main" id="{077AA9A4-233D-4A5D-A232-C07DE440165E}"/>
              </a:ext>
            </a:extLst>
          </p:cNvPr>
          <p:cNvSpPr txBox="1"/>
          <p:nvPr/>
        </p:nvSpPr>
        <p:spPr>
          <a:xfrm>
            <a:off x="6093296" y="179512"/>
            <a:ext cx="360040" cy="461665"/>
          </a:xfrm>
          <a:prstGeom prst="rect">
            <a:avLst/>
          </a:prstGeom>
          <a:noFill/>
        </p:spPr>
        <p:txBody>
          <a:bodyPr wrap="square" rtlCol="0">
            <a:spAutoFit/>
          </a:bodyPr>
          <a:lstStyle/>
          <a:p>
            <a:r>
              <a:rPr lang="fr-FR" sz="2400" b="1" dirty="0">
                <a:solidFill>
                  <a:schemeClr val="tx2"/>
                </a:solidFill>
                <a:latin typeface="Calibri" panose="020F0502020204030204" pitchFamily="34" charset="0"/>
                <a:cs typeface="Calibri" panose="020F0502020204030204" pitchFamily="34" charset="0"/>
              </a:rPr>
              <a:t>9</a:t>
            </a:r>
          </a:p>
        </p:txBody>
      </p:sp>
    </p:spTree>
    <p:extLst>
      <p:ext uri="{BB962C8B-B14F-4D97-AF65-F5344CB8AC3E}">
        <p14:creationId xmlns:p14="http://schemas.microsoft.com/office/powerpoint/2010/main" val="2634537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40168C-412E-4613-AA4C-3F6BE90CDB31}"/>
              </a:ext>
            </a:extLst>
          </p:cNvPr>
          <p:cNvSpPr>
            <a:spLocks noGrp="1"/>
          </p:cNvSpPr>
          <p:nvPr>
            <p:ph type="title"/>
          </p:nvPr>
        </p:nvSpPr>
        <p:spPr>
          <a:xfrm>
            <a:off x="1057858" y="305917"/>
            <a:ext cx="4742284" cy="1627511"/>
          </a:xfrm>
          <a:prstGeom prst="roundRect">
            <a:avLst/>
          </a:prstGeom>
          <a:solidFill>
            <a:schemeClr val="tx2">
              <a:lumMod val="20000"/>
              <a:lumOff val="80000"/>
              <a:alpha val="50000"/>
            </a:schemeClr>
          </a:solidFill>
          <a:ln>
            <a:noFill/>
          </a:ln>
        </p:spPr>
        <p:txBody>
          <a:bodyPr anchor="ctr" anchorCtr="0">
            <a:normAutofit fontScale="90000"/>
          </a:bodyPr>
          <a:lstStyle/>
          <a:p>
            <a:pPr algn="ctr"/>
            <a:r>
              <a:rPr lang="fr-FR" sz="4000" dirty="0">
                <a:solidFill>
                  <a:schemeClr val="accent1">
                    <a:lumMod val="50000"/>
                  </a:schemeClr>
                </a:solidFill>
                <a:effectLst>
                  <a:outerShdw blurRad="38100" dist="38100" dir="2700000" algn="tl">
                    <a:srgbClr val="000000">
                      <a:alpha val="43137"/>
                    </a:srgbClr>
                  </a:outerShdw>
                </a:effectLst>
                <a:latin typeface="Calibri" pitchFamily="34" charset="0"/>
              </a:rPr>
              <a:t>Addictions avec substance</a:t>
            </a:r>
            <a:br>
              <a:rPr lang="fr-FR" sz="4000" dirty="0">
                <a:solidFill>
                  <a:schemeClr val="accent1">
                    <a:lumMod val="50000"/>
                  </a:schemeClr>
                </a:solidFill>
                <a:effectLst>
                  <a:outerShdw blurRad="38100" dist="38100" dir="2700000" algn="tl">
                    <a:srgbClr val="000000">
                      <a:alpha val="43137"/>
                    </a:srgbClr>
                  </a:outerShdw>
                </a:effectLst>
                <a:latin typeface="Calibri" pitchFamily="34" charset="0"/>
              </a:rPr>
            </a:br>
            <a:r>
              <a:rPr lang="fr-FR" sz="3100" dirty="0">
                <a:solidFill>
                  <a:schemeClr val="tx1"/>
                </a:solidFill>
                <a:effectLst>
                  <a:outerShdw blurRad="38100" dist="38100" dir="2700000" algn="tl">
                    <a:srgbClr val="000000">
                      <a:alpha val="43137"/>
                    </a:srgbClr>
                  </a:outerShdw>
                </a:effectLst>
                <a:latin typeface="Calibri" pitchFamily="34" charset="0"/>
              </a:rPr>
              <a:t>Tabac/cigarette électronique</a:t>
            </a:r>
            <a:endParaRPr lang="fr-FR" dirty="0">
              <a:solidFill>
                <a:schemeClr val="tx1"/>
              </a:solidFill>
            </a:endParaRPr>
          </a:p>
        </p:txBody>
      </p:sp>
      <p:sp>
        <p:nvSpPr>
          <p:cNvPr id="3" name="Espace réservé du contenu 2">
            <a:extLst>
              <a:ext uri="{FF2B5EF4-FFF2-40B4-BE49-F238E27FC236}">
                <a16:creationId xmlns:a16="http://schemas.microsoft.com/office/drawing/2014/main" id="{B2BF8096-4226-4F7C-933D-7944E7E1DB8B}"/>
              </a:ext>
            </a:extLst>
          </p:cNvPr>
          <p:cNvSpPr>
            <a:spLocks noGrp="1"/>
          </p:cNvSpPr>
          <p:nvPr>
            <p:ph idx="1"/>
          </p:nvPr>
        </p:nvSpPr>
        <p:spPr>
          <a:xfrm>
            <a:off x="714374" y="2123728"/>
            <a:ext cx="5810969" cy="6336704"/>
          </a:xfrm>
        </p:spPr>
        <p:txBody>
          <a:bodyPr anchor="ctr" anchorCtr="1">
            <a:normAutofit/>
          </a:bodyPr>
          <a:lstStyle/>
          <a:p>
            <a:pPr marL="0" indent="0">
              <a:buNone/>
            </a:pPr>
            <a:r>
              <a:rPr lang="fr-FR" sz="2800" dirty="0">
                <a:latin typeface="Calibri" panose="020F0502020204030204" pitchFamily="34" charset="0"/>
                <a:cs typeface="Calibri" panose="020F0502020204030204" pitchFamily="34" charset="0"/>
              </a:rPr>
              <a:t>Y a-t-il une gêne occasionnée par des usages de collègues ?</a:t>
            </a:r>
          </a:p>
          <a:p>
            <a:pPr lvl="1">
              <a:buFontTx/>
              <a:buChar char="-"/>
            </a:pPr>
            <a:r>
              <a:rPr lang="fr-FR" sz="2800" i="0" dirty="0">
                <a:latin typeface="Calibri" panose="020F0502020204030204" pitchFamily="34" charset="0"/>
                <a:cs typeface="Calibri" panose="020F0502020204030204" pitchFamily="34" charset="0"/>
              </a:rPr>
              <a:t>Sentiment d’être obligé de consommer : problème de cohésion / crainte d’exclusion du groupe</a:t>
            </a:r>
          </a:p>
          <a:p>
            <a:pPr lvl="1">
              <a:buFontTx/>
              <a:buChar char="-"/>
            </a:pPr>
            <a:r>
              <a:rPr lang="fr-FR" sz="2800" i="0" dirty="0">
                <a:latin typeface="Calibri" panose="020F0502020204030204" pitchFamily="34" charset="0"/>
                <a:cs typeface="Calibri" panose="020F0502020204030204" pitchFamily="34" charset="0"/>
              </a:rPr>
              <a:t>Interruption du travail</a:t>
            </a:r>
          </a:p>
          <a:p>
            <a:pPr lvl="1">
              <a:buFontTx/>
              <a:buChar char="-"/>
            </a:pPr>
            <a:r>
              <a:rPr lang="fr-FR" sz="2800" i="0" dirty="0">
                <a:latin typeface="Calibri" panose="020F0502020204030204" pitchFamily="34" charset="0"/>
                <a:cs typeface="Calibri" panose="020F0502020204030204" pitchFamily="34" charset="0"/>
              </a:rPr>
              <a:t>Fumées générées par les pauses des fumeurs</a:t>
            </a:r>
          </a:p>
          <a:p>
            <a:pPr lvl="1">
              <a:buFontTx/>
              <a:buChar char="-"/>
            </a:pPr>
            <a:r>
              <a:rPr lang="fr-FR" sz="2800" i="0" dirty="0">
                <a:latin typeface="Calibri" panose="020F0502020204030204" pitchFamily="34" charset="0"/>
                <a:cs typeface="Calibri" panose="020F0502020204030204" pitchFamily="34" charset="0"/>
              </a:rPr>
              <a:t>Consommation à l'intérieur ou devant des bâtiments</a:t>
            </a:r>
          </a:p>
          <a:p>
            <a:pPr lvl="1">
              <a:buFontTx/>
              <a:buChar char="-"/>
            </a:pPr>
            <a:r>
              <a:rPr lang="fr-FR" sz="2800" i="0" dirty="0">
                <a:latin typeface="Calibri" panose="020F0502020204030204" pitchFamily="34" charset="0"/>
                <a:cs typeface="Calibri" panose="020F0502020204030204" pitchFamily="34" charset="0"/>
              </a:rPr>
              <a:t>Consommation à l'intérieur des véhicules de service</a:t>
            </a:r>
          </a:p>
          <a:p>
            <a:pPr marL="0" indent="0">
              <a:buNone/>
            </a:pPr>
            <a:endParaRPr lang="fr-FR" sz="2800" dirty="0">
              <a:latin typeface="Calibri" panose="020F0502020204030204" pitchFamily="34" charset="0"/>
              <a:cs typeface="Calibri" panose="020F0502020204030204" pitchFamily="34" charset="0"/>
            </a:endParaRPr>
          </a:p>
        </p:txBody>
      </p:sp>
      <p:sp>
        <p:nvSpPr>
          <p:cNvPr id="5" name="ZoneTexte 4">
            <a:extLst>
              <a:ext uri="{FF2B5EF4-FFF2-40B4-BE49-F238E27FC236}">
                <a16:creationId xmlns:a16="http://schemas.microsoft.com/office/drawing/2014/main" id="{800F101F-BEAA-4B22-A389-F97ECD4C8E76}"/>
              </a:ext>
            </a:extLst>
          </p:cNvPr>
          <p:cNvSpPr txBox="1"/>
          <p:nvPr/>
        </p:nvSpPr>
        <p:spPr>
          <a:xfrm>
            <a:off x="6093296" y="179512"/>
            <a:ext cx="360040" cy="461665"/>
          </a:xfrm>
          <a:prstGeom prst="rect">
            <a:avLst/>
          </a:prstGeom>
          <a:noFill/>
        </p:spPr>
        <p:txBody>
          <a:bodyPr wrap="square" rtlCol="0">
            <a:spAutoFit/>
          </a:bodyPr>
          <a:lstStyle/>
          <a:p>
            <a:r>
              <a:rPr lang="fr-FR" sz="2400" b="1" dirty="0">
                <a:solidFill>
                  <a:schemeClr val="tx2"/>
                </a:solidFill>
                <a:latin typeface="Calibri" panose="020F0502020204030204" pitchFamily="34" charset="0"/>
                <a:cs typeface="Calibri" panose="020F0502020204030204" pitchFamily="34" charset="0"/>
              </a:rPr>
              <a:t>9</a:t>
            </a:r>
          </a:p>
        </p:txBody>
      </p:sp>
    </p:spTree>
    <p:extLst>
      <p:ext uri="{BB962C8B-B14F-4D97-AF65-F5344CB8AC3E}">
        <p14:creationId xmlns:p14="http://schemas.microsoft.com/office/powerpoint/2010/main" val="33692734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ACBE765E-128B-4CDA-89E5-CBE382934658}"/>
              </a:ext>
            </a:extLst>
          </p:cNvPr>
          <p:cNvPicPr>
            <a:picLocks noChangeAspect="1"/>
          </p:cNvPicPr>
          <p:nvPr/>
        </p:nvPicPr>
        <p:blipFill>
          <a:blip r:embed="rId2">
            <a:duotone>
              <a:schemeClr val="accent1">
                <a:shade val="45000"/>
                <a:satMod val="135000"/>
              </a:schemeClr>
              <a:prstClr val="white"/>
            </a:duotone>
            <a:alphaModFix/>
            <a:extLst>
              <a:ext uri="{28A0092B-C50C-407E-A947-70E740481C1C}">
                <a14:useLocalDpi xmlns:a14="http://schemas.microsoft.com/office/drawing/2010/main" val="0"/>
              </a:ext>
            </a:extLst>
          </a:blip>
          <a:stretch>
            <a:fillRect/>
          </a:stretch>
        </p:blipFill>
        <p:spPr>
          <a:xfrm>
            <a:off x="1453075" y="3098664"/>
            <a:ext cx="3951850" cy="3951850"/>
          </a:xfrm>
          <a:prstGeom prst="rect">
            <a:avLst/>
          </a:prstGeom>
        </p:spPr>
      </p:pic>
      <p:sp>
        <p:nvSpPr>
          <p:cNvPr id="5" name="Titre 1"/>
          <p:cNvSpPr>
            <a:spLocks noGrp="1"/>
          </p:cNvSpPr>
          <p:nvPr>
            <p:ph type="ctrTitle"/>
          </p:nvPr>
        </p:nvSpPr>
        <p:spPr>
          <a:xfrm>
            <a:off x="1453075" y="2123728"/>
            <a:ext cx="3951850" cy="1076672"/>
          </a:xfrm>
        </p:spPr>
        <p:txBody>
          <a:bodyPr>
            <a:normAutofit/>
          </a:bodyPr>
          <a:lstStyle/>
          <a:p>
            <a:pPr algn="l" eaLnBrk="1" fontAlgn="auto" hangingPunct="1">
              <a:spcAft>
                <a:spcPts val="0"/>
              </a:spcAft>
              <a:defRPr/>
            </a:pPr>
            <a:r>
              <a:rPr lang="fr-FR" sz="5400" dirty="0">
                <a:solidFill>
                  <a:schemeClr val="accent1">
                    <a:lumMod val="50000"/>
                  </a:schemeClr>
                </a:solidFill>
                <a:effectLst>
                  <a:outerShdw blurRad="38100" dist="38100" dir="2700000" algn="tl">
                    <a:srgbClr val="000000">
                      <a:alpha val="43137"/>
                    </a:srgbClr>
                  </a:outerShdw>
                </a:effectLst>
                <a:latin typeface="Calibri" pitchFamily="34" charset="0"/>
              </a:rPr>
              <a:t>ACQUISITION</a:t>
            </a:r>
            <a:endParaRPr lang="fr-FR" sz="3100" dirty="0">
              <a:solidFill>
                <a:schemeClr val="accent1">
                  <a:lumMod val="50000"/>
                </a:schemeClr>
              </a:solidFill>
              <a:effectLst>
                <a:outerShdw blurRad="38100" dist="38100" dir="2700000" algn="tl">
                  <a:srgbClr val="000000">
                    <a:alpha val="43137"/>
                  </a:srgbClr>
                </a:outerShdw>
              </a:effectLst>
              <a:latin typeface="Calibri" pitchFamily="34" charset="0"/>
            </a:endParaRPr>
          </a:p>
        </p:txBody>
      </p:sp>
      <p:sp>
        <p:nvSpPr>
          <p:cNvPr id="7" name="ZoneTexte 6">
            <a:extLst>
              <a:ext uri="{FF2B5EF4-FFF2-40B4-BE49-F238E27FC236}">
                <a16:creationId xmlns:a16="http://schemas.microsoft.com/office/drawing/2014/main" id="{94A9131F-A904-44CC-BD47-4CD8B0116ED9}"/>
              </a:ext>
            </a:extLst>
          </p:cNvPr>
          <p:cNvSpPr txBox="1"/>
          <p:nvPr/>
        </p:nvSpPr>
        <p:spPr>
          <a:xfrm>
            <a:off x="6093296" y="179512"/>
            <a:ext cx="504056" cy="461665"/>
          </a:xfrm>
          <a:prstGeom prst="rect">
            <a:avLst/>
          </a:prstGeom>
          <a:noFill/>
        </p:spPr>
        <p:txBody>
          <a:bodyPr wrap="square" rtlCol="0">
            <a:spAutoFit/>
          </a:bodyPr>
          <a:lstStyle/>
          <a:p>
            <a:r>
              <a:rPr lang="fr-FR" sz="2400" b="1" dirty="0">
                <a:solidFill>
                  <a:schemeClr val="tx2"/>
                </a:solidFill>
                <a:latin typeface="Calibri" panose="020F0502020204030204" pitchFamily="34" charset="0"/>
                <a:cs typeface="Calibri" panose="020F0502020204030204" pitchFamily="34" charset="0"/>
              </a:rPr>
              <a:t>10</a:t>
            </a:r>
          </a:p>
        </p:txBody>
      </p:sp>
    </p:spTree>
    <p:extLst>
      <p:ext uri="{BB962C8B-B14F-4D97-AF65-F5344CB8AC3E}">
        <p14:creationId xmlns:p14="http://schemas.microsoft.com/office/powerpoint/2010/main" val="15333750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40168C-412E-4613-AA4C-3F6BE90CDB31}"/>
              </a:ext>
            </a:extLst>
          </p:cNvPr>
          <p:cNvSpPr>
            <a:spLocks noGrp="1"/>
          </p:cNvSpPr>
          <p:nvPr>
            <p:ph type="title"/>
          </p:nvPr>
        </p:nvSpPr>
        <p:spPr>
          <a:xfrm>
            <a:off x="1057858" y="305917"/>
            <a:ext cx="4742284" cy="1627511"/>
          </a:xfrm>
          <a:prstGeom prst="roundRect">
            <a:avLst/>
          </a:prstGeom>
          <a:solidFill>
            <a:schemeClr val="tx2">
              <a:lumMod val="20000"/>
              <a:lumOff val="80000"/>
              <a:alpha val="50000"/>
            </a:schemeClr>
          </a:solidFill>
          <a:ln>
            <a:noFill/>
          </a:ln>
        </p:spPr>
        <p:txBody>
          <a:bodyPr anchor="ctr" anchorCtr="0">
            <a:normAutofit fontScale="90000"/>
          </a:bodyPr>
          <a:lstStyle/>
          <a:p>
            <a:pPr algn="ctr"/>
            <a:r>
              <a:rPr lang="fr-FR" sz="4000" dirty="0">
                <a:solidFill>
                  <a:schemeClr val="accent1">
                    <a:lumMod val="50000"/>
                  </a:schemeClr>
                </a:solidFill>
                <a:effectLst>
                  <a:outerShdw blurRad="38100" dist="38100" dir="2700000" algn="tl">
                    <a:srgbClr val="000000">
                      <a:alpha val="43137"/>
                    </a:srgbClr>
                  </a:outerShdw>
                </a:effectLst>
                <a:latin typeface="Calibri" pitchFamily="34" charset="0"/>
              </a:rPr>
              <a:t>Addictions comportementales </a:t>
            </a:r>
            <a:br>
              <a:rPr lang="fr-FR" sz="4000" dirty="0">
                <a:solidFill>
                  <a:schemeClr val="accent1">
                    <a:lumMod val="50000"/>
                  </a:schemeClr>
                </a:solidFill>
                <a:effectLst>
                  <a:outerShdw blurRad="38100" dist="38100" dir="2700000" algn="tl">
                    <a:srgbClr val="000000">
                      <a:alpha val="43137"/>
                    </a:srgbClr>
                  </a:outerShdw>
                </a:effectLst>
                <a:latin typeface="Calibri" pitchFamily="34" charset="0"/>
              </a:rPr>
            </a:br>
            <a:r>
              <a:rPr lang="fr-FR" sz="4000" dirty="0">
                <a:solidFill>
                  <a:schemeClr val="accent1">
                    <a:lumMod val="50000"/>
                  </a:schemeClr>
                </a:solidFill>
                <a:effectLst>
                  <a:outerShdw blurRad="38100" dist="38100" dir="2700000" algn="tl">
                    <a:srgbClr val="000000">
                      <a:alpha val="43137"/>
                    </a:srgbClr>
                  </a:outerShdw>
                </a:effectLst>
                <a:latin typeface="Calibri" pitchFamily="34" charset="0"/>
              </a:rPr>
              <a:t>ou avec substance</a:t>
            </a:r>
            <a:endParaRPr lang="fr-FR" dirty="0">
              <a:solidFill>
                <a:schemeClr val="accent1">
                  <a:lumMod val="50000"/>
                </a:schemeClr>
              </a:solidFill>
            </a:endParaRPr>
          </a:p>
        </p:txBody>
      </p:sp>
      <p:sp>
        <p:nvSpPr>
          <p:cNvPr id="3" name="Espace réservé du contenu 2">
            <a:extLst>
              <a:ext uri="{FF2B5EF4-FFF2-40B4-BE49-F238E27FC236}">
                <a16:creationId xmlns:a16="http://schemas.microsoft.com/office/drawing/2014/main" id="{B2BF8096-4226-4F7C-933D-7944E7E1DB8B}"/>
              </a:ext>
            </a:extLst>
          </p:cNvPr>
          <p:cNvSpPr>
            <a:spLocks noGrp="1"/>
          </p:cNvSpPr>
          <p:nvPr>
            <p:ph idx="1"/>
          </p:nvPr>
        </p:nvSpPr>
        <p:spPr>
          <a:xfrm>
            <a:off x="714375" y="2157694"/>
            <a:ext cx="5429250" cy="2088232"/>
          </a:xfrm>
        </p:spPr>
        <p:txBody>
          <a:bodyPr anchor="ctr" anchorCtr="1">
            <a:normAutofit lnSpcReduction="10000"/>
          </a:bodyPr>
          <a:lstStyle/>
          <a:p>
            <a:pPr marL="0" indent="0">
              <a:buNone/>
            </a:pPr>
            <a:r>
              <a:rPr lang="fr-FR" sz="2800" dirty="0">
                <a:latin typeface="Calibri" panose="020F0502020204030204" pitchFamily="34" charset="0"/>
                <a:cs typeface="Calibri" panose="020F0502020204030204" pitchFamily="34" charset="0"/>
              </a:rPr>
              <a:t>Face aux risques professionnels évoqués (physiques ou psychologiques), y-a-t-il des stratégies d'adaptation repérées pour faire face au travail ?</a:t>
            </a:r>
          </a:p>
        </p:txBody>
      </p:sp>
      <p:sp>
        <p:nvSpPr>
          <p:cNvPr id="5" name="Espace réservé du contenu 2">
            <a:extLst>
              <a:ext uri="{FF2B5EF4-FFF2-40B4-BE49-F238E27FC236}">
                <a16:creationId xmlns:a16="http://schemas.microsoft.com/office/drawing/2014/main" id="{CCA307D3-C6E4-48B5-97DD-9C450952060F}"/>
              </a:ext>
            </a:extLst>
          </p:cNvPr>
          <p:cNvSpPr txBox="1">
            <a:spLocks/>
          </p:cNvSpPr>
          <p:nvPr/>
        </p:nvSpPr>
        <p:spPr>
          <a:xfrm>
            <a:off x="717233" y="4245926"/>
            <a:ext cx="5429250" cy="4464496"/>
          </a:xfrm>
          <a:prstGeom prst="rect">
            <a:avLst/>
          </a:prstGeom>
        </p:spPr>
        <p:txBody>
          <a:bodyPr vert="horz" lIns="91440" tIns="45720" rIns="91440" bIns="45720" rtlCol="0" anchor="ctr" anchorCtr="1">
            <a:normAutofit/>
          </a:bodyPr>
          <a:lstStyle>
            <a:lvl1pPr marL="257175" indent="-257175" algn="l" defTabSz="342900" rtl="0" eaLnBrk="1" latinLnBrk="0" hangingPunct="1">
              <a:spcBef>
                <a:spcPts val="750"/>
              </a:spcBef>
              <a:spcAft>
                <a:spcPts val="0"/>
              </a:spcAft>
              <a:buClr>
                <a:schemeClr val="accent1"/>
              </a:buClr>
              <a:buSzPct val="80000"/>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SzPct val="80000"/>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9pPr>
          </a:lstStyle>
          <a:p>
            <a:pPr>
              <a:buClr>
                <a:srgbClr val="92278F"/>
              </a:buClr>
              <a:buFont typeface="Arial" panose="020B0604020202020204" pitchFamily="34" charset="0"/>
              <a:buChar char="•"/>
            </a:pPr>
            <a:r>
              <a:rPr lang="fr-FR" sz="2800" dirty="0">
                <a:solidFill>
                  <a:schemeClr val="tx2"/>
                </a:solidFill>
                <a:latin typeface="Calibri" panose="020F0502020204030204" pitchFamily="34" charset="0"/>
                <a:cs typeface="Calibri" panose="020F0502020204030204" pitchFamily="34" charset="0"/>
              </a:rPr>
              <a:t>Usages substances psychoactives :   alcool, tabac, médicaments, stupéfiants</a:t>
            </a:r>
            <a:br>
              <a:rPr lang="fr-FR" sz="2800" dirty="0">
                <a:solidFill>
                  <a:schemeClr val="tx2"/>
                </a:solidFill>
                <a:latin typeface="Calibri" panose="020F0502020204030204" pitchFamily="34" charset="0"/>
                <a:cs typeface="Calibri" panose="020F0502020204030204" pitchFamily="34" charset="0"/>
              </a:rPr>
            </a:br>
            <a:endParaRPr lang="fr-FR" sz="2800" dirty="0">
              <a:solidFill>
                <a:schemeClr val="tx2"/>
              </a:solidFill>
              <a:latin typeface="Calibri" panose="020F0502020204030204" pitchFamily="34" charset="0"/>
              <a:cs typeface="Calibri" panose="020F0502020204030204" pitchFamily="34" charset="0"/>
            </a:endParaRPr>
          </a:p>
          <a:p>
            <a:pPr>
              <a:buClr>
                <a:srgbClr val="92278F"/>
              </a:buClr>
              <a:buFont typeface="Arial" panose="020B0604020202020204" pitchFamily="34" charset="0"/>
              <a:buChar char="•"/>
            </a:pPr>
            <a:r>
              <a:rPr lang="fr-FR" sz="2800" dirty="0">
                <a:solidFill>
                  <a:schemeClr val="tx2"/>
                </a:solidFill>
                <a:latin typeface="Calibri" panose="020F0502020204030204" pitchFamily="34" charset="0"/>
                <a:cs typeface="Calibri" panose="020F0502020204030204" pitchFamily="34" charset="0"/>
              </a:rPr>
              <a:t>Café, boissons énergisantes</a:t>
            </a:r>
          </a:p>
          <a:p>
            <a:pPr>
              <a:buClr>
                <a:srgbClr val="92278F"/>
              </a:buClr>
              <a:buFont typeface="Arial" panose="020B0604020202020204" pitchFamily="34" charset="0"/>
              <a:buChar char="•"/>
            </a:pPr>
            <a:endParaRPr lang="fr-FR" sz="2800" dirty="0">
              <a:solidFill>
                <a:schemeClr val="tx2"/>
              </a:solidFill>
              <a:latin typeface="Calibri" panose="020F0502020204030204" pitchFamily="34" charset="0"/>
              <a:cs typeface="Calibri" panose="020F0502020204030204" pitchFamily="34" charset="0"/>
            </a:endParaRPr>
          </a:p>
          <a:p>
            <a:pPr>
              <a:buClr>
                <a:srgbClr val="92278F"/>
              </a:buClr>
              <a:buFont typeface="Arial" panose="020B0604020202020204" pitchFamily="34" charset="0"/>
              <a:buChar char="•"/>
            </a:pPr>
            <a:r>
              <a:rPr lang="fr-FR" sz="2800" dirty="0">
                <a:solidFill>
                  <a:schemeClr val="tx2"/>
                </a:solidFill>
                <a:latin typeface="Calibri" panose="020F0502020204030204" pitchFamily="34" charset="0"/>
                <a:cs typeface="Calibri" panose="020F0502020204030204" pitchFamily="34" charset="0"/>
              </a:rPr>
              <a:t>Comportements addictifs :</a:t>
            </a:r>
          </a:p>
          <a:p>
            <a:pPr marL="0" indent="0">
              <a:buClr>
                <a:srgbClr val="92278F"/>
              </a:buClr>
              <a:buFont typeface="Wingdings 3" charset="2"/>
              <a:buNone/>
            </a:pPr>
            <a:r>
              <a:rPr lang="fr-FR" sz="2800" dirty="0">
                <a:solidFill>
                  <a:schemeClr val="tx2"/>
                </a:solidFill>
                <a:latin typeface="Calibri" panose="020F0502020204030204" pitchFamily="34" charset="0"/>
                <a:cs typeface="Calibri" panose="020F0502020204030204" pitchFamily="34" charset="0"/>
              </a:rPr>
              <a:t>sport, jeux d'argent, sexe, pratiques écrans, achats, alimentation…</a:t>
            </a:r>
          </a:p>
        </p:txBody>
      </p:sp>
      <p:sp>
        <p:nvSpPr>
          <p:cNvPr id="6" name="ZoneTexte 5">
            <a:extLst>
              <a:ext uri="{FF2B5EF4-FFF2-40B4-BE49-F238E27FC236}">
                <a16:creationId xmlns:a16="http://schemas.microsoft.com/office/drawing/2014/main" id="{76DD7181-01B7-4DFC-A33C-DDECCAFF4EB2}"/>
              </a:ext>
            </a:extLst>
          </p:cNvPr>
          <p:cNvSpPr txBox="1"/>
          <p:nvPr/>
        </p:nvSpPr>
        <p:spPr>
          <a:xfrm>
            <a:off x="6093296" y="179512"/>
            <a:ext cx="360040" cy="461665"/>
          </a:xfrm>
          <a:prstGeom prst="rect">
            <a:avLst/>
          </a:prstGeom>
          <a:noFill/>
        </p:spPr>
        <p:txBody>
          <a:bodyPr wrap="square" rtlCol="0">
            <a:spAutoFit/>
          </a:bodyPr>
          <a:lstStyle/>
          <a:p>
            <a:r>
              <a:rPr lang="fr-FR" sz="2400" b="1" dirty="0">
                <a:solidFill>
                  <a:srgbClr val="632E62"/>
                </a:solidFill>
                <a:latin typeface="Calibri" panose="020F0502020204030204" pitchFamily="34" charset="0"/>
                <a:cs typeface="Calibri" panose="020F0502020204030204" pitchFamily="34" charset="0"/>
              </a:rPr>
              <a:t>1</a:t>
            </a:r>
          </a:p>
        </p:txBody>
      </p:sp>
    </p:spTree>
    <p:extLst>
      <p:ext uri="{BB962C8B-B14F-4D97-AF65-F5344CB8AC3E}">
        <p14:creationId xmlns:p14="http://schemas.microsoft.com/office/powerpoint/2010/main" val="22325119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40168C-412E-4613-AA4C-3F6BE90CDB31}"/>
              </a:ext>
            </a:extLst>
          </p:cNvPr>
          <p:cNvSpPr>
            <a:spLocks noGrp="1"/>
          </p:cNvSpPr>
          <p:nvPr>
            <p:ph type="title"/>
          </p:nvPr>
        </p:nvSpPr>
        <p:spPr>
          <a:xfrm>
            <a:off x="1057858" y="305917"/>
            <a:ext cx="4742284" cy="1627511"/>
          </a:xfrm>
          <a:prstGeom prst="roundRect">
            <a:avLst/>
          </a:prstGeom>
          <a:solidFill>
            <a:schemeClr val="tx2">
              <a:lumMod val="20000"/>
              <a:lumOff val="80000"/>
              <a:alpha val="50000"/>
            </a:schemeClr>
          </a:solidFill>
          <a:ln>
            <a:noFill/>
          </a:ln>
        </p:spPr>
        <p:txBody>
          <a:bodyPr anchor="ctr" anchorCtr="0">
            <a:normAutofit fontScale="90000"/>
          </a:bodyPr>
          <a:lstStyle/>
          <a:p>
            <a:pPr algn="ctr"/>
            <a:r>
              <a:rPr lang="fr-FR" sz="4000" dirty="0">
                <a:solidFill>
                  <a:schemeClr val="accent1">
                    <a:lumMod val="50000"/>
                  </a:schemeClr>
                </a:solidFill>
                <a:effectLst>
                  <a:outerShdw blurRad="38100" dist="38100" dir="2700000" algn="tl">
                    <a:srgbClr val="000000">
                      <a:alpha val="43137"/>
                    </a:srgbClr>
                  </a:outerShdw>
                </a:effectLst>
                <a:latin typeface="Calibri" pitchFamily="34" charset="0"/>
              </a:rPr>
              <a:t>Addictions avec substance</a:t>
            </a:r>
            <a:br>
              <a:rPr lang="fr-FR" sz="4000" dirty="0">
                <a:solidFill>
                  <a:schemeClr val="accent1">
                    <a:lumMod val="50000"/>
                  </a:schemeClr>
                </a:solidFill>
                <a:effectLst>
                  <a:outerShdw blurRad="38100" dist="38100" dir="2700000" algn="tl">
                    <a:srgbClr val="000000">
                      <a:alpha val="43137"/>
                    </a:srgbClr>
                  </a:outerShdw>
                </a:effectLst>
                <a:latin typeface="Calibri" pitchFamily="34" charset="0"/>
              </a:rPr>
            </a:br>
            <a:r>
              <a:rPr lang="fr-FR" sz="3100" dirty="0">
                <a:solidFill>
                  <a:schemeClr val="tx1"/>
                </a:solidFill>
                <a:effectLst>
                  <a:outerShdw blurRad="38100" dist="38100" dir="2700000" algn="tl">
                    <a:srgbClr val="000000">
                      <a:alpha val="43137"/>
                    </a:srgbClr>
                  </a:outerShdw>
                </a:effectLst>
                <a:latin typeface="Calibri" pitchFamily="34" charset="0"/>
              </a:rPr>
              <a:t>Alcool</a:t>
            </a:r>
            <a:endParaRPr lang="fr-FR" dirty="0">
              <a:solidFill>
                <a:schemeClr val="tx1"/>
              </a:solidFill>
            </a:endParaRPr>
          </a:p>
        </p:txBody>
      </p:sp>
      <p:sp>
        <p:nvSpPr>
          <p:cNvPr id="6" name="Espace réservé du contenu 2">
            <a:extLst>
              <a:ext uri="{FF2B5EF4-FFF2-40B4-BE49-F238E27FC236}">
                <a16:creationId xmlns:a16="http://schemas.microsoft.com/office/drawing/2014/main" id="{F106C9FF-D7F8-494D-A1B1-69A54238D617}"/>
              </a:ext>
            </a:extLst>
          </p:cNvPr>
          <p:cNvSpPr txBox="1">
            <a:spLocks/>
          </p:cNvSpPr>
          <p:nvPr/>
        </p:nvSpPr>
        <p:spPr>
          <a:xfrm>
            <a:off x="714375" y="2123728"/>
            <a:ext cx="5429250" cy="6336704"/>
          </a:xfrm>
          <a:prstGeom prst="rect">
            <a:avLst/>
          </a:prstGeom>
        </p:spPr>
        <p:txBody>
          <a:bodyPr vert="horz" lIns="91440" tIns="45720" rIns="91440" bIns="45720" rtlCol="0" anchor="ctr" anchorCtr="1">
            <a:normAutofit/>
          </a:bodyPr>
          <a:lstStyle>
            <a:lvl1pPr marL="288036" indent="-288036" algn="l" defTabSz="514350" rtl="0" eaLnBrk="1" latinLnBrk="0" hangingPunct="1">
              <a:lnSpc>
                <a:spcPct val="94000"/>
              </a:lnSpc>
              <a:spcBef>
                <a:spcPts val="750"/>
              </a:spcBef>
              <a:spcAft>
                <a:spcPts val="150"/>
              </a:spcAft>
              <a:buFont typeface="Franklin Gothic Book" panose="020B0503020102020204" pitchFamily="34" charset="0"/>
              <a:buChar char="■"/>
              <a:defRPr sz="1500" kern="1200" baseline="0">
                <a:solidFill>
                  <a:schemeClr val="tx2"/>
                </a:solidFill>
                <a:latin typeface="+mn-lt"/>
                <a:ea typeface="+mn-ea"/>
                <a:cs typeface="+mn-cs"/>
              </a:defRPr>
            </a:lvl1pPr>
            <a:lvl2pPr marL="6858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500" i="1" kern="1200" baseline="0">
                <a:solidFill>
                  <a:schemeClr val="tx2"/>
                </a:solidFill>
                <a:latin typeface="+mn-lt"/>
                <a:ea typeface="+mn-ea"/>
                <a:cs typeface="+mn-cs"/>
              </a:defRPr>
            </a:lvl2pPr>
            <a:lvl3pPr marL="10287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350" kern="1200" baseline="0">
                <a:solidFill>
                  <a:schemeClr val="tx2"/>
                </a:solidFill>
                <a:latin typeface="+mn-lt"/>
                <a:ea typeface="+mn-ea"/>
                <a:cs typeface="+mn-cs"/>
              </a:defRPr>
            </a:lvl3pPr>
            <a:lvl4pPr marL="13716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350" i="1" kern="1200" baseline="0">
                <a:solidFill>
                  <a:schemeClr val="tx2"/>
                </a:solidFill>
                <a:latin typeface="+mn-lt"/>
                <a:ea typeface="+mn-ea"/>
                <a:cs typeface="+mn-cs"/>
              </a:defRPr>
            </a:lvl4pPr>
            <a:lvl5pPr marL="17145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200" kern="1200" baseline="0">
                <a:solidFill>
                  <a:schemeClr val="tx2"/>
                </a:solidFill>
                <a:latin typeface="+mn-lt"/>
                <a:ea typeface="+mn-ea"/>
                <a:cs typeface="+mn-cs"/>
              </a:defRPr>
            </a:lvl5pPr>
            <a:lvl6pPr marL="20574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200" i="1" kern="1200" baseline="0">
                <a:solidFill>
                  <a:schemeClr val="tx2"/>
                </a:solidFill>
                <a:latin typeface="+mn-lt"/>
                <a:ea typeface="+mn-ea"/>
                <a:cs typeface="+mn-cs"/>
              </a:defRPr>
            </a:lvl6pPr>
            <a:lvl7pPr marL="24003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7pPr>
            <a:lvl8pPr marL="27432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i="1" kern="1200" baseline="0">
                <a:solidFill>
                  <a:schemeClr val="tx2"/>
                </a:solidFill>
                <a:latin typeface="+mn-lt"/>
                <a:ea typeface="+mn-ea"/>
                <a:cs typeface="+mn-cs"/>
              </a:defRPr>
            </a:lvl8pPr>
            <a:lvl9pPr marL="30861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9pPr>
          </a:lstStyle>
          <a:p>
            <a:pPr marL="0" indent="0">
              <a:buNone/>
            </a:pPr>
            <a:r>
              <a:rPr lang="fr-FR" sz="2800" dirty="0">
                <a:latin typeface="Calibri" panose="020F0502020204030204" pitchFamily="34" charset="0"/>
                <a:cs typeface="Calibri" panose="020F0502020204030204" pitchFamily="34" charset="0"/>
              </a:rPr>
              <a:t>Y </a:t>
            </a:r>
            <a:r>
              <a:rPr lang="fr-FR" sz="2800" dirty="0" err="1">
                <a:latin typeface="Calibri" panose="020F0502020204030204" pitchFamily="34" charset="0"/>
                <a:cs typeface="Calibri" panose="020F0502020204030204" pitchFamily="34" charset="0"/>
              </a:rPr>
              <a:t>a-t-il</a:t>
            </a:r>
            <a:r>
              <a:rPr lang="fr-FR" sz="2800" dirty="0">
                <a:latin typeface="Calibri" panose="020F0502020204030204" pitchFamily="34" charset="0"/>
                <a:cs typeface="Calibri" panose="020F0502020204030204" pitchFamily="34" charset="0"/>
              </a:rPr>
              <a:t> une gêne occasionnée par des usages de collègues ou de personnes extérieures : </a:t>
            </a:r>
          </a:p>
          <a:p>
            <a:pPr>
              <a:buFontTx/>
              <a:buChar char="-"/>
            </a:pPr>
            <a:r>
              <a:rPr lang="fr-FR" sz="2800" dirty="0">
                <a:latin typeface="Calibri" panose="020F0502020204030204" pitchFamily="34" charset="0"/>
                <a:cs typeface="Calibri" panose="020F0502020204030204" pitchFamily="34" charset="0"/>
              </a:rPr>
              <a:t>Bénéficiaires ?</a:t>
            </a:r>
          </a:p>
          <a:p>
            <a:pPr>
              <a:buFontTx/>
              <a:buChar char="-"/>
            </a:pPr>
            <a:r>
              <a:rPr lang="fr-FR" sz="2800" dirty="0">
                <a:latin typeface="Calibri" panose="020F0502020204030204" pitchFamily="34" charset="0"/>
                <a:cs typeface="Calibri" panose="020F0502020204030204" pitchFamily="34" charset="0"/>
              </a:rPr>
              <a:t>Administrés ?</a:t>
            </a:r>
          </a:p>
          <a:p>
            <a:pPr>
              <a:buFontTx/>
              <a:buChar char="-"/>
            </a:pPr>
            <a:r>
              <a:rPr lang="fr-FR" sz="2800" dirty="0">
                <a:latin typeface="Calibri" panose="020F0502020204030204" pitchFamily="34" charset="0"/>
                <a:cs typeface="Calibri" panose="020F0502020204030204" pitchFamily="34" charset="0"/>
              </a:rPr>
              <a:t>Clients ?</a:t>
            </a:r>
          </a:p>
          <a:p>
            <a:pPr>
              <a:buFontTx/>
              <a:buChar char="-"/>
            </a:pPr>
            <a:r>
              <a:rPr lang="fr-FR" sz="2800" dirty="0">
                <a:latin typeface="Calibri" panose="020F0502020204030204" pitchFamily="34" charset="0"/>
                <a:cs typeface="Calibri" panose="020F0502020204030204" pitchFamily="34" charset="0"/>
              </a:rPr>
              <a:t>Patients ?</a:t>
            </a:r>
          </a:p>
          <a:p>
            <a:pPr>
              <a:buFontTx/>
              <a:buChar char="-"/>
            </a:pPr>
            <a:r>
              <a:rPr lang="fr-FR" sz="2800" dirty="0">
                <a:latin typeface="Calibri" panose="020F0502020204030204" pitchFamily="34" charset="0"/>
                <a:cs typeface="Calibri" panose="020F0502020204030204" pitchFamily="34" charset="0"/>
              </a:rPr>
              <a:t>Visiteurs ?</a:t>
            </a:r>
          </a:p>
          <a:p>
            <a:pPr marL="0" indent="0">
              <a:buNone/>
            </a:pPr>
            <a:r>
              <a:rPr lang="fr-FR" sz="2800" dirty="0">
                <a:latin typeface="Calibri" panose="020F0502020204030204" pitchFamily="34" charset="0"/>
              </a:rPr>
              <a:t>-  Sentiment d’être obligé de consommer : problème de cohésion / crainte d'exclusion du groupe</a:t>
            </a:r>
            <a:r>
              <a:rPr lang="fr-FR" sz="2800" dirty="0"/>
              <a:t> </a:t>
            </a:r>
          </a:p>
        </p:txBody>
      </p:sp>
      <p:sp>
        <p:nvSpPr>
          <p:cNvPr id="8" name="ZoneTexte 7">
            <a:extLst>
              <a:ext uri="{FF2B5EF4-FFF2-40B4-BE49-F238E27FC236}">
                <a16:creationId xmlns:a16="http://schemas.microsoft.com/office/drawing/2014/main" id="{B50D180C-CA49-4917-B9B7-4DC419BEA90B}"/>
              </a:ext>
            </a:extLst>
          </p:cNvPr>
          <p:cNvSpPr txBox="1"/>
          <p:nvPr/>
        </p:nvSpPr>
        <p:spPr>
          <a:xfrm>
            <a:off x="6093296" y="179512"/>
            <a:ext cx="504056" cy="461665"/>
          </a:xfrm>
          <a:prstGeom prst="rect">
            <a:avLst/>
          </a:prstGeom>
          <a:noFill/>
        </p:spPr>
        <p:txBody>
          <a:bodyPr wrap="square" rtlCol="0">
            <a:spAutoFit/>
          </a:bodyPr>
          <a:lstStyle/>
          <a:p>
            <a:r>
              <a:rPr lang="fr-FR" sz="2400" b="1" dirty="0">
                <a:solidFill>
                  <a:schemeClr val="tx2"/>
                </a:solidFill>
                <a:latin typeface="Calibri" panose="020F0502020204030204" pitchFamily="34" charset="0"/>
                <a:cs typeface="Calibri" panose="020F0502020204030204" pitchFamily="34" charset="0"/>
              </a:rPr>
              <a:t>10</a:t>
            </a:r>
          </a:p>
        </p:txBody>
      </p:sp>
    </p:spTree>
    <p:extLst>
      <p:ext uri="{BB962C8B-B14F-4D97-AF65-F5344CB8AC3E}">
        <p14:creationId xmlns:p14="http://schemas.microsoft.com/office/powerpoint/2010/main" val="15854790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ACBE765E-128B-4CDA-89E5-CBE382934658}"/>
              </a:ext>
            </a:extLst>
          </p:cNvPr>
          <p:cNvPicPr>
            <a:picLocks noChangeAspect="1"/>
          </p:cNvPicPr>
          <p:nvPr/>
        </p:nvPicPr>
        <p:blipFill>
          <a:blip r:embed="rId2">
            <a:duotone>
              <a:schemeClr val="accent1">
                <a:shade val="45000"/>
                <a:satMod val="135000"/>
              </a:schemeClr>
              <a:prstClr val="white"/>
            </a:duotone>
            <a:alphaModFix/>
            <a:extLst>
              <a:ext uri="{28A0092B-C50C-407E-A947-70E740481C1C}">
                <a14:useLocalDpi xmlns:a14="http://schemas.microsoft.com/office/drawing/2010/main" val="0"/>
              </a:ext>
            </a:extLst>
          </a:blip>
          <a:stretch>
            <a:fillRect/>
          </a:stretch>
        </p:blipFill>
        <p:spPr>
          <a:xfrm>
            <a:off x="1453075" y="3098664"/>
            <a:ext cx="3951850" cy="3951850"/>
          </a:xfrm>
          <a:prstGeom prst="rect">
            <a:avLst/>
          </a:prstGeom>
        </p:spPr>
      </p:pic>
      <p:sp>
        <p:nvSpPr>
          <p:cNvPr id="5" name="Titre 1"/>
          <p:cNvSpPr>
            <a:spLocks noGrp="1"/>
          </p:cNvSpPr>
          <p:nvPr>
            <p:ph type="ctrTitle"/>
          </p:nvPr>
        </p:nvSpPr>
        <p:spPr>
          <a:xfrm>
            <a:off x="1453075" y="2123728"/>
            <a:ext cx="3951850" cy="1076672"/>
          </a:xfrm>
        </p:spPr>
        <p:txBody>
          <a:bodyPr>
            <a:normAutofit/>
          </a:bodyPr>
          <a:lstStyle/>
          <a:p>
            <a:pPr algn="l" eaLnBrk="1" fontAlgn="auto" hangingPunct="1">
              <a:spcAft>
                <a:spcPts val="0"/>
              </a:spcAft>
              <a:defRPr/>
            </a:pPr>
            <a:r>
              <a:rPr lang="fr-FR" sz="5400" dirty="0">
                <a:solidFill>
                  <a:schemeClr val="accent1">
                    <a:lumMod val="50000"/>
                  </a:schemeClr>
                </a:solidFill>
                <a:effectLst>
                  <a:outerShdw blurRad="38100" dist="38100" dir="2700000" algn="tl">
                    <a:srgbClr val="000000">
                      <a:alpha val="43137"/>
                    </a:srgbClr>
                  </a:outerShdw>
                </a:effectLst>
                <a:latin typeface="Calibri" pitchFamily="34" charset="0"/>
              </a:rPr>
              <a:t>ACQUISITION</a:t>
            </a:r>
            <a:endParaRPr lang="fr-FR" sz="3100" dirty="0">
              <a:solidFill>
                <a:schemeClr val="accent1">
                  <a:lumMod val="50000"/>
                </a:schemeClr>
              </a:solidFill>
              <a:effectLst>
                <a:outerShdw blurRad="38100" dist="38100" dir="2700000" algn="tl">
                  <a:srgbClr val="000000">
                    <a:alpha val="43137"/>
                  </a:srgbClr>
                </a:outerShdw>
              </a:effectLst>
              <a:latin typeface="Calibri" pitchFamily="34" charset="0"/>
            </a:endParaRPr>
          </a:p>
        </p:txBody>
      </p:sp>
      <p:sp>
        <p:nvSpPr>
          <p:cNvPr id="7" name="ZoneTexte 6">
            <a:extLst>
              <a:ext uri="{FF2B5EF4-FFF2-40B4-BE49-F238E27FC236}">
                <a16:creationId xmlns:a16="http://schemas.microsoft.com/office/drawing/2014/main" id="{5BF7EA12-8F4B-4ADC-83D6-1D8E735718ED}"/>
              </a:ext>
            </a:extLst>
          </p:cNvPr>
          <p:cNvSpPr txBox="1"/>
          <p:nvPr/>
        </p:nvSpPr>
        <p:spPr>
          <a:xfrm>
            <a:off x="6093296" y="179512"/>
            <a:ext cx="504056" cy="461665"/>
          </a:xfrm>
          <a:prstGeom prst="rect">
            <a:avLst/>
          </a:prstGeom>
          <a:noFill/>
        </p:spPr>
        <p:txBody>
          <a:bodyPr wrap="square" rtlCol="0">
            <a:spAutoFit/>
          </a:bodyPr>
          <a:lstStyle/>
          <a:p>
            <a:r>
              <a:rPr lang="fr-FR" sz="2400" b="1" dirty="0">
                <a:solidFill>
                  <a:schemeClr val="tx2"/>
                </a:solidFill>
                <a:latin typeface="Calibri" panose="020F0502020204030204" pitchFamily="34" charset="0"/>
                <a:cs typeface="Calibri" panose="020F0502020204030204" pitchFamily="34" charset="0"/>
              </a:rPr>
              <a:t>11</a:t>
            </a:r>
          </a:p>
        </p:txBody>
      </p:sp>
    </p:spTree>
    <p:extLst>
      <p:ext uri="{BB962C8B-B14F-4D97-AF65-F5344CB8AC3E}">
        <p14:creationId xmlns:p14="http://schemas.microsoft.com/office/powerpoint/2010/main" val="32405160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40168C-412E-4613-AA4C-3F6BE90CDB31}"/>
              </a:ext>
            </a:extLst>
          </p:cNvPr>
          <p:cNvSpPr>
            <a:spLocks noGrp="1"/>
          </p:cNvSpPr>
          <p:nvPr>
            <p:ph type="title"/>
          </p:nvPr>
        </p:nvSpPr>
        <p:spPr>
          <a:xfrm>
            <a:off x="1057858" y="305917"/>
            <a:ext cx="4742284" cy="1627511"/>
          </a:xfrm>
          <a:prstGeom prst="roundRect">
            <a:avLst/>
          </a:prstGeom>
          <a:solidFill>
            <a:schemeClr val="tx2">
              <a:lumMod val="20000"/>
              <a:lumOff val="80000"/>
              <a:alpha val="50000"/>
            </a:schemeClr>
          </a:solidFill>
          <a:ln>
            <a:noFill/>
          </a:ln>
        </p:spPr>
        <p:txBody>
          <a:bodyPr anchor="ctr" anchorCtr="0">
            <a:normAutofit fontScale="90000"/>
          </a:bodyPr>
          <a:lstStyle/>
          <a:p>
            <a:pPr algn="ctr"/>
            <a:r>
              <a:rPr lang="fr-FR" sz="4000" dirty="0">
                <a:solidFill>
                  <a:schemeClr val="accent1">
                    <a:lumMod val="50000"/>
                  </a:schemeClr>
                </a:solidFill>
                <a:effectLst>
                  <a:outerShdw blurRad="38100" dist="38100" dir="2700000" algn="tl">
                    <a:srgbClr val="000000">
                      <a:alpha val="43137"/>
                    </a:srgbClr>
                  </a:outerShdw>
                </a:effectLst>
                <a:latin typeface="Calibri" pitchFamily="34" charset="0"/>
              </a:rPr>
              <a:t>Addictions avec substance</a:t>
            </a:r>
            <a:br>
              <a:rPr lang="fr-FR" sz="4000" dirty="0">
                <a:solidFill>
                  <a:schemeClr val="accent1">
                    <a:lumMod val="50000"/>
                  </a:schemeClr>
                </a:solidFill>
                <a:effectLst>
                  <a:outerShdw blurRad="38100" dist="38100" dir="2700000" algn="tl">
                    <a:srgbClr val="000000">
                      <a:alpha val="43137"/>
                    </a:srgbClr>
                  </a:outerShdw>
                </a:effectLst>
                <a:latin typeface="Calibri" pitchFamily="34" charset="0"/>
              </a:rPr>
            </a:br>
            <a:r>
              <a:rPr lang="fr-FR" sz="3100" dirty="0">
                <a:solidFill>
                  <a:schemeClr val="tx1"/>
                </a:solidFill>
                <a:effectLst>
                  <a:outerShdw blurRad="38100" dist="38100" dir="2700000" algn="tl">
                    <a:srgbClr val="000000">
                      <a:alpha val="43137"/>
                    </a:srgbClr>
                  </a:outerShdw>
                </a:effectLst>
                <a:latin typeface="Calibri" pitchFamily="34" charset="0"/>
              </a:rPr>
              <a:t>Alcool</a:t>
            </a:r>
            <a:endParaRPr lang="fr-FR" dirty="0">
              <a:solidFill>
                <a:schemeClr val="tx1"/>
              </a:solidFill>
            </a:endParaRPr>
          </a:p>
        </p:txBody>
      </p:sp>
      <p:sp>
        <p:nvSpPr>
          <p:cNvPr id="6" name="Espace réservé du contenu 2">
            <a:extLst>
              <a:ext uri="{FF2B5EF4-FFF2-40B4-BE49-F238E27FC236}">
                <a16:creationId xmlns:a16="http://schemas.microsoft.com/office/drawing/2014/main" id="{F106C9FF-D7F8-494D-A1B1-69A54238D617}"/>
              </a:ext>
            </a:extLst>
          </p:cNvPr>
          <p:cNvSpPr txBox="1">
            <a:spLocks/>
          </p:cNvSpPr>
          <p:nvPr/>
        </p:nvSpPr>
        <p:spPr>
          <a:xfrm>
            <a:off x="714375" y="2123728"/>
            <a:ext cx="5429250" cy="2952328"/>
          </a:xfrm>
          <a:prstGeom prst="rect">
            <a:avLst/>
          </a:prstGeom>
        </p:spPr>
        <p:txBody>
          <a:bodyPr vert="horz" lIns="91440" tIns="45720" rIns="91440" bIns="45720" rtlCol="0" anchor="ctr" anchorCtr="1">
            <a:normAutofit/>
          </a:bodyPr>
          <a:lstStyle>
            <a:lvl1pPr marL="288036" indent="-288036" algn="l" defTabSz="514350" rtl="0" eaLnBrk="1" latinLnBrk="0" hangingPunct="1">
              <a:lnSpc>
                <a:spcPct val="94000"/>
              </a:lnSpc>
              <a:spcBef>
                <a:spcPts val="750"/>
              </a:spcBef>
              <a:spcAft>
                <a:spcPts val="150"/>
              </a:spcAft>
              <a:buFont typeface="Franklin Gothic Book" panose="020B0503020102020204" pitchFamily="34" charset="0"/>
              <a:buChar char="■"/>
              <a:defRPr sz="1500" kern="1200" baseline="0">
                <a:solidFill>
                  <a:schemeClr val="tx2"/>
                </a:solidFill>
                <a:latin typeface="+mn-lt"/>
                <a:ea typeface="+mn-ea"/>
                <a:cs typeface="+mn-cs"/>
              </a:defRPr>
            </a:lvl1pPr>
            <a:lvl2pPr marL="6858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500" i="1" kern="1200" baseline="0">
                <a:solidFill>
                  <a:schemeClr val="tx2"/>
                </a:solidFill>
                <a:latin typeface="+mn-lt"/>
                <a:ea typeface="+mn-ea"/>
                <a:cs typeface="+mn-cs"/>
              </a:defRPr>
            </a:lvl2pPr>
            <a:lvl3pPr marL="10287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350" kern="1200" baseline="0">
                <a:solidFill>
                  <a:schemeClr val="tx2"/>
                </a:solidFill>
                <a:latin typeface="+mn-lt"/>
                <a:ea typeface="+mn-ea"/>
                <a:cs typeface="+mn-cs"/>
              </a:defRPr>
            </a:lvl3pPr>
            <a:lvl4pPr marL="13716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350" i="1" kern="1200" baseline="0">
                <a:solidFill>
                  <a:schemeClr val="tx2"/>
                </a:solidFill>
                <a:latin typeface="+mn-lt"/>
                <a:ea typeface="+mn-ea"/>
                <a:cs typeface="+mn-cs"/>
              </a:defRPr>
            </a:lvl4pPr>
            <a:lvl5pPr marL="17145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200" kern="1200" baseline="0">
                <a:solidFill>
                  <a:schemeClr val="tx2"/>
                </a:solidFill>
                <a:latin typeface="+mn-lt"/>
                <a:ea typeface="+mn-ea"/>
                <a:cs typeface="+mn-cs"/>
              </a:defRPr>
            </a:lvl5pPr>
            <a:lvl6pPr marL="20574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200" i="1" kern="1200" baseline="0">
                <a:solidFill>
                  <a:schemeClr val="tx2"/>
                </a:solidFill>
                <a:latin typeface="+mn-lt"/>
                <a:ea typeface="+mn-ea"/>
                <a:cs typeface="+mn-cs"/>
              </a:defRPr>
            </a:lvl6pPr>
            <a:lvl7pPr marL="24003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7pPr>
            <a:lvl8pPr marL="27432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i="1" kern="1200" baseline="0">
                <a:solidFill>
                  <a:schemeClr val="tx2"/>
                </a:solidFill>
                <a:latin typeface="+mn-lt"/>
                <a:ea typeface="+mn-ea"/>
                <a:cs typeface="+mn-cs"/>
              </a:defRPr>
            </a:lvl8pPr>
            <a:lvl9pPr marL="30861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9pPr>
          </a:lstStyle>
          <a:p>
            <a:pPr marL="0" indent="0">
              <a:buFont typeface="Franklin Gothic Book" panose="020B0503020102020204" pitchFamily="34" charset="0"/>
              <a:buNone/>
            </a:pPr>
            <a:r>
              <a:rPr lang="fr-FR" sz="2800" dirty="0">
                <a:latin typeface="Calibri" panose="020F0502020204030204" pitchFamily="34" charset="0"/>
                <a:cs typeface="Calibri" panose="020F0502020204030204" pitchFamily="34" charset="0"/>
              </a:rPr>
              <a:t>Y a-t-il des cadeaux avec panier garni, stages d’œnologie, achats groupés (CSE / employeur) ?</a:t>
            </a:r>
            <a:endParaRPr lang="fr-FR" sz="2800" i="1" dirty="0">
              <a:latin typeface="Calibri" panose="020F0502020204030204" pitchFamily="34" charset="0"/>
              <a:cs typeface="Calibri" panose="020F0502020204030204" pitchFamily="34" charset="0"/>
            </a:endParaRPr>
          </a:p>
          <a:p>
            <a:pPr marL="0" indent="0">
              <a:buNone/>
            </a:pPr>
            <a:endParaRPr lang="fr-FR" sz="2800" dirty="0">
              <a:latin typeface="Calibri" panose="020F0502020204030204" pitchFamily="34" charset="0"/>
              <a:cs typeface="Calibri" panose="020F0502020204030204" pitchFamily="34" charset="0"/>
            </a:endParaRPr>
          </a:p>
        </p:txBody>
      </p:sp>
      <p:sp>
        <p:nvSpPr>
          <p:cNvPr id="5" name="ZoneTexte 4">
            <a:extLst>
              <a:ext uri="{FF2B5EF4-FFF2-40B4-BE49-F238E27FC236}">
                <a16:creationId xmlns:a16="http://schemas.microsoft.com/office/drawing/2014/main" id="{DB80E89F-A3F4-40B9-A3E1-D5EDCAA6F627}"/>
              </a:ext>
            </a:extLst>
          </p:cNvPr>
          <p:cNvSpPr txBox="1"/>
          <p:nvPr/>
        </p:nvSpPr>
        <p:spPr>
          <a:xfrm>
            <a:off x="6093296" y="179512"/>
            <a:ext cx="504056" cy="461665"/>
          </a:xfrm>
          <a:prstGeom prst="rect">
            <a:avLst/>
          </a:prstGeom>
          <a:noFill/>
        </p:spPr>
        <p:txBody>
          <a:bodyPr wrap="square" rtlCol="0">
            <a:spAutoFit/>
          </a:bodyPr>
          <a:lstStyle/>
          <a:p>
            <a:r>
              <a:rPr lang="fr-FR" sz="2400" b="1" dirty="0">
                <a:solidFill>
                  <a:schemeClr val="tx2"/>
                </a:solidFill>
                <a:latin typeface="Calibri" panose="020F0502020204030204" pitchFamily="34" charset="0"/>
                <a:cs typeface="Calibri" panose="020F0502020204030204" pitchFamily="34" charset="0"/>
              </a:rPr>
              <a:t>11</a:t>
            </a:r>
          </a:p>
        </p:txBody>
      </p:sp>
    </p:spTree>
    <p:extLst>
      <p:ext uri="{BB962C8B-B14F-4D97-AF65-F5344CB8AC3E}">
        <p14:creationId xmlns:p14="http://schemas.microsoft.com/office/powerpoint/2010/main" val="20535534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ACBE765E-128B-4CDA-89E5-CBE382934658}"/>
              </a:ext>
            </a:extLst>
          </p:cNvPr>
          <p:cNvPicPr>
            <a:picLocks noChangeAspect="1"/>
          </p:cNvPicPr>
          <p:nvPr/>
        </p:nvPicPr>
        <p:blipFill>
          <a:blip r:embed="rId2">
            <a:duotone>
              <a:schemeClr val="accent1">
                <a:shade val="45000"/>
                <a:satMod val="135000"/>
              </a:schemeClr>
              <a:prstClr val="white"/>
            </a:duotone>
            <a:alphaModFix/>
            <a:extLst>
              <a:ext uri="{28A0092B-C50C-407E-A947-70E740481C1C}">
                <a14:useLocalDpi xmlns:a14="http://schemas.microsoft.com/office/drawing/2010/main" val="0"/>
              </a:ext>
            </a:extLst>
          </a:blip>
          <a:stretch>
            <a:fillRect/>
          </a:stretch>
        </p:blipFill>
        <p:spPr>
          <a:xfrm>
            <a:off x="1453075" y="3098664"/>
            <a:ext cx="3951850" cy="3951850"/>
          </a:xfrm>
          <a:prstGeom prst="rect">
            <a:avLst/>
          </a:prstGeom>
        </p:spPr>
      </p:pic>
      <p:sp>
        <p:nvSpPr>
          <p:cNvPr id="5" name="Titre 1"/>
          <p:cNvSpPr>
            <a:spLocks noGrp="1"/>
          </p:cNvSpPr>
          <p:nvPr>
            <p:ph type="ctrTitle"/>
          </p:nvPr>
        </p:nvSpPr>
        <p:spPr>
          <a:xfrm>
            <a:off x="1453075" y="2123728"/>
            <a:ext cx="3951850" cy="1076672"/>
          </a:xfrm>
        </p:spPr>
        <p:txBody>
          <a:bodyPr>
            <a:normAutofit/>
          </a:bodyPr>
          <a:lstStyle/>
          <a:p>
            <a:pPr algn="l" eaLnBrk="1" fontAlgn="auto" hangingPunct="1">
              <a:spcAft>
                <a:spcPts val="0"/>
              </a:spcAft>
              <a:defRPr/>
            </a:pPr>
            <a:r>
              <a:rPr lang="fr-FR" sz="5400" dirty="0">
                <a:solidFill>
                  <a:schemeClr val="accent1">
                    <a:lumMod val="50000"/>
                  </a:schemeClr>
                </a:solidFill>
                <a:effectLst>
                  <a:outerShdw blurRad="38100" dist="38100" dir="2700000" algn="tl">
                    <a:srgbClr val="000000">
                      <a:alpha val="43137"/>
                    </a:srgbClr>
                  </a:outerShdw>
                </a:effectLst>
                <a:latin typeface="Calibri" pitchFamily="34" charset="0"/>
              </a:rPr>
              <a:t>ACQUISITION</a:t>
            </a:r>
            <a:endParaRPr lang="fr-FR" sz="3100" dirty="0">
              <a:solidFill>
                <a:schemeClr val="accent1">
                  <a:lumMod val="50000"/>
                </a:schemeClr>
              </a:solidFill>
              <a:effectLst>
                <a:outerShdw blurRad="38100" dist="38100" dir="2700000" algn="tl">
                  <a:srgbClr val="000000">
                    <a:alpha val="43137"/>
                  </a:srgbClr>
                </a:outerShdw>
              </a:effectLst>
              <a:latin typeface="Calibri" pitchFamily="34" charset="0"/>
            </a:endParaRPr>
          </a:p>
        </p:txBody>
      </p:sp>
      <p:sp>
        <p:nvSpPr>
          <p:cNvPr id="7" name="ZoneTexte 6">
            <a:extLst>
              <a:ext uri="{FF2B5EF4-FFF2-40B4-BE49-F238E27FC236}">
                <a16:creationId xmlns:a16="http://schemas.microsoft.com/office/drawing/2014/main" id="{1FFF20F8-4462-469F-B8A2-430B7596CD36}"/>
              </a:ext>
            </a:extLst>
          </p:cNvPr>
          <p:cNvSpPr txBox="1"/>
          <p:nvPr/>
        </p:nvSpPr>
        <p:spPr>
          <a:xfrm>
            <a:off x="6093296" y="179512"/>
            <a:ext cx="504056" cy="461665"/>
          </a:xfrm>
          <a:prstGeom prst="rect">
            <a:avLst/>
          </a:prstGeom>
          <a:noFill/>
        </p:spPr>
        <p:txBody>
          <a:bodyPr wrap="square" rtlCol="0">
            <a:spAutoFit/>
          </a:bodyPr>
          <a:lstStyle/>
          <a:p>
            <a:r>
              <a:rPr lang="fr-FR" sz="2400" b="1" dirty="0">
                <a:solidFill>
                  <a:schemeClr val="tx2"/>
                </a:solidFill>
                <a:latin typeface="Calibri" panose="020F0502020204030204" pitchFamily="34" charset="0"/>
                <a:cs typeface="Calibri" panose="020F0502020204030204" pitchFamily="34" charset="0"/>
              </a:rPr>
              <a:t>12</a:t>
            </a:r>
          </a:p>
        </p:txBody>
      </p:sp>
    </p:spTree>
    <p:extLst>
      <p:ext uri="{BB962C8B-B14F-4D97-AF65-F5344CB8AC3E}">
        <p14:creationId xmlns:p14="http://schemas.microsoft.com/office/powerpoint/2010/main" val="35165905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40168C-412E-4613-AA4C-3F6BE90CDB31}"/>
              </a:ext>
            </a:extLst>
          </p:cNvPr>
          <p:cNvSpPr>
            <a:spLocks noGrp="1"/>
          </p:cNvSpPr>
          <p:nvPr>
            <p:ph type="title"/>
          </p:nvPr>
        </p:nvSpPr>
        <p:spPr>
          <a:xfrm>
            <a:off x="1057858" y="305917"/>
            <a:ext cx="4742284" cy="1627511"/>
          </a:xfrm>
          <a:prstGeom prst="roundRect">
            <a:avLst/>
          </a:prstGeom>
          <a:solidFill>
            <a:schemeClr val="tx2">
              <a:lumMod val="20000"/>
              <a:lumOff val="80000"/>
              <a:alpha val="50000"/>
            </a:schemeClr>
          </a:solidFill>
          <a:ln>
            <a:noFill/>
          </a:ln>
        </p:spPr>
        <p:txBody>
          <a:bodyPr anchor="ctr" anchorCtr="0">
            <a:normAutofit fontScale="90000"/>
          </a:bodyPr>
          <a:lstStyle/>
          <a:p>
            <a:pPr algn="ctr"/>
            <a:r>
              <a:rPr lang="fr-FR" sz="4000" dirty="0">
                <a:solidFill>
                  <a:schemeClr val="accent1">
                    <a:lumMod val="50000"/>
                  </a:schemeClr>
                </a:solidFill>
                <a:effectLst>
                  <a:outerShdw blurRad="38100" dist="38100" dir="2700000" algn="tl">
                    <a:srgbClr val="000000">
                      <a:alpha val="43137"/>
                    </a:srgbClr>
                  </a:outerShdw>
                </a:effectLst>
                <a:latin typeface="Calibri" pitchFamily="34" charset="0"/>
              </a:rPr>
              <a:t>Addictions avec substance</a:t>
            </a:r>
            <a:br>
              <a:rPr lang="fr-FR" sz="4000" dirty="0">
                <a:solidFill>
                  <a:schemeClr val="accent1">
                    <a:lumMod val="50000"/>
                  </a:schemeClr>
                </a:solidFill>
                <a:effectLst>
                  <a:outerShdw blurRad="38100" dist="38100" dir="2700000" algn="tl">
                    <a:srgbClr val="000000">
                      <a:alpha val="43137"/>
                    </a:srgbClr>
                  </a:outerShdw>
                </a:effectLst>
                <a:latin typeface="Calibri" pitchFamily="34" charset="0"/>
              </a:rPr>
            </a:br>
            <a:r>
              <a:rPr lang="fr-FR" sz="3100" dirty="0">
                <a:solidFill>
                  <a:schemeClr val="tx1"/>
                </a:solidFill>
                <a:effectLst>
                  <a:outerShdw blurRad="38100" dist="38100" dir="2700000" algn="tl">
                    <a:srgbClr val="000000">
                      <a:alpha val="43137"/>
                    </a:srgbClr>
                  </a:outerShdw>
                </a:effectLst>
                <a:latin typeface="Calibri" pitchFamily="34" charset="0"/>
              </a:rPr>
              <a:t>Alcool</a:t>
            </a:r>
            <a:endParaRPr lang="fr-FR" dirty="0">
              <a:solidFill>
                <a:schemeClr val="tx1"/>
              </a:solidFill>
            </a:endParaRPr>
          </a:p>
        </p:txBody>
      </p:sp>
      <p:sp>
        <p:nvSpPr>
          <p:cNvPr id="6" name="Espace réservé du contenu 2">
            <a:extLst>
              <a:ext uri="{FF2B5EF4-FFF2-40B4-BE49-F238E27FC236}">
                <a16:creationId xmlns:a16="http://schemas.microsoft.com/office/drawing/2014/main" id="{F106C9FF-D7F8-494D-A1B1-69A54238D617}"/>
              </a:ext>
            </a:extLst>
          </p:cNvPr>
          <p:cNvSpPr txBox="1">
            <a:spLocks/>
          </p:cNvSpPr>
          <p:nvPr/>
        </p:nvSpPr>
        <p:spPr>
          <a:xfrm>
            <a:off x="714375" y="2045700"/>
            <a:ext cx="5429250" cy="6846780"/>
          </a:xfrm>
          <a:prstGeom prst="rect">
            <a:avLst/>
          </a:prstGeom>
        </p:spPr>
        <p:txBody>
          <a:bodyPr vert="horz" lIns="91440" tIns="45720" rIns="91440" bIns="45720" rtlCol="0" anchor="ctr" anchorCtr="1">
            <a:normAutofit fontScale="92500" lnSpcReduction="20000"/>
          </a:bodyPr>
          <a:lstStyle>
            <a:lvl1pPr marL="288036" indent="-288036" algn="l" defTabSz="514350" rtl="0" eaLnBrk="1" latinLnBrk="0" hangingPunct="1">
              <a:lnSpc>
                <a:spcPct val="94000"/>
              </a:lnSpc>
              <a:spcBef>
                <a:spcPts val="750"/>
              </a:spcBef>
              <a:spcAft>
                <a:spcPts val="150"/>
              </a:spcAft>
              <a:buFont typeface="Franklin Gothic Book" panose="020B0503020102020204" pitchFamily="34" charset="0"/>
              <a:buChar char="■"/>
              <a:defRPr sz="1500" kern="1200" baseline="0">
                <a:solidFill>
                  <a:schemeClr val="tx2"/>
                </a:solidFill>
                <a:latin typeface="+mn-lt"/>
                <a:ea typeface="+mn-ea"/>
                <a:cs typeface="+mn-cs"/>
              </a:defRPr>
            </a:lvl1pPr>
            <a:lvl2pPr marL="6858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500" i="1" kern="1200" baseline="0">
                <a:solidFill>
                  <a:schemeClr val="tx2"/>
                </a:solidFill>
                <a:latin typeface="+mn-lt"/>
                <a:ea typeface="+mn-ea"/>
                <a:cs typeface="+mn-cs"/>
              </a:defRPr>
            </a:lvl2pPr>
            <a:lvl3pPr marL="10287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350" kern="1200" baseline="0">
                <a:solidFill>
                  <a:schemeClr val="tx2"/>
                </a:solidFill>
                <a:latin typeface="+mn-lt"/>
                <a:ea typeface="+mn-ea"/>
                <a:cs typeface="+mn-cs"/>
              </a:defRPr>
            </a:lvl3pPr>
            <a:lvl4pPr marL="13716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350" i="1" kern="1200" baseline="0">
                <a:solidFill>
                  <a:schemeClr val="tx2"/>
                </a:solidFill>
                <a:latin typeface="+mn-lt"/>
                <a:ea typeface="+mn-ea"/>
                <a:cs typeface="+mn-cs"/>
              </a:defRPr>
            </a:lvl4pPr>
            <a:lvl5pPr marL="17145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200" kern="1200" baseline="0">
                <a:solidFill>
                  <a:schemeClr val="tx2"/>
                </a:solidFill>
                <a:latin typeface="+mn-lt"/>
                <a:ea typeface="+mn-ea"/>
                <a:cs typeface="+mn-cs"/>
              </a:defRPr>
            </a:lvl5pPr>
            <a:lvl6pPr marL="20574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200" i="1" kern="1200" baseline="0">
                <a:solidFill>
                  <a:schemeClr val="tx2"/>
                </a:solidFill>
                <a:latin typeface="+mn-lt"/>
                <a:ea typeface="+mn-ea"/>
                <a:cs typeface="+mn-cs"/>
              </a:defRPr>
            </a:lvl6pPr>
            <a:lvl7pPr marL="24003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7pPr>
            <a:lvl8pPr marL="27432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i="1" kern="1200" baseline="0">
                <a:solidFill>
                  <a:schemeClr val="tx2"/>
                </a:solidFill>
                <a:latin typeface="+mn-lt"/>
                <a:ea typeface="+mn-ea"/>
                <a:cs typeface="+mn-cs"/>
              </a:defRPr>
            </a:lvl8pPr>
            <a:lvl9pPr marL="30861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9pPr>
          </a:lstStyle>
          <a:p>
            <a:pPr marL="0" indent="0">
              <a:buNone/>
            </a:pPr>
            <a:r>
              <a:rPr lang="fr-FR" sz="2800" dirty="0">
                <a:latin typeface="Calibri" panose="020F0502020204030204" pitchFamily="34" charset="0"/>
                <a:cs typeface="Calibri" panose="020F0502020204030204" pitchFamily="34" charset="0"/>
              </a:rPr>
              <a:t>Y a-t-il une consommation ? :</a:t>
            </a:r>
          </a:p>
          <a:p>
            <a:pPr>
              <a:buFontTx/>
              <a:buChar char="-"/>
            </a:pPr>
            <a:r>
              <a:rPr lang="fr-FR" sz="2800" dirty="0">
                <a:latin typeface="Calibri" panose="020F0502020204030204" pitchFamily="34" charset="0"/>
                <a:cs typeface="Calibri" panose="020F0502020204030204" pitchFamily="34" charset="0"/>
              </a:rPr>
              <a:t>Sur le / hors lieu de travail</a:t>
            </a:r>
          </a:p>
          <a:p>
            <a:pPr>
              <a:buFontTx/>
              <a:buChar char="-"/>
            </a:pPr>
            <a:r>
              <a:rPr lang="fr-FR" sz="2800" dirty="0">
                <a:latin typeface="Calibri" panose="020F0502020204030204" pitchFamily="34" charset="0"/>
                <a:cs typeface="Calibri" panose="020F0502020204030204" pitchFamily="34" charset="0"/>
              </a:rPr>
              <a:t>Organisée ou non par l’employeur (avec autorisation ou pas)</a:t>
            </a:r>
          </a:p>
          <a:p>
            <a:pPr>
              <a:buFontTx/>
              <a:buChar char="-"/>
            </a:pPr>
            <a:r>
              <a:rPr lang="fr-FR" sz="2800" dirty="0">
                <a:latin typeface="Calibri" panose="020F0502020204030204" pitchFamily="34" charset="0"/>
                <a:cs typeface="Calibri" panose="020F0502020204030204" pitchFamily="34" charset="0"/>
              </a:rPr>
              <a:t>Pendant ou hors temps de travail (galette des rois, vœux, anniversaires, avancement, retraite, rdv commerciaux, </a:t>
            </a:r>
            <a:r>
              <a:rPr lang="fr-FR" sz="2800" dirty="0" err="1">
                <a:latin typeface="Calibri" panose="020F0502020204030204" pitchFamily="34" charset="0"/>
                <a:cs typeface="Calibri" panose="020F0502020204030204" pitchFamily="34" charset="0"/>
              </a:rPr>
              <a:t>after</a:t>
            </a:r>
            <a:r>
              <a:rPr lang="fr-FR" sz="2800" dirty="0">
                <a:latin typeface="Calibri" panose="020F0502020204030204" pitchFamily="34" charset="0"/>
                <a:cs typeface="Calibri" panose="020F0502020204030204" pitchFamily="34" charset="0"/>
              </a:rPr>
              <a:t> </a:t>
            </a:r>
            <a:r>
              <a:rPr lang="fr-FR" sz="2800" dirty="0" err="1">
                <a:latin typeface="Calibri" panose="020F0502020204030204" pitchFamily="34" charset="0"/>
                <a:cs typeface="Calibri" panose="020F0502020204030204" pitchFamily="34" charset="0"/>
              </a:rPr>
              <a:t>work</a:t>
            </a:r>
            <a:r>
              <a:rPr lang="fr-FR" sz="2800" dirty="0">
                <a:latin typeface="Calibri" panose="020F0502020204030204" pitchFamily="34" charset="0"/>
                <a:cs typeface="Calibri" panose="020F0502020204030204" pitchFamily="34" charset="0"/>
              </a:rPr>
              <a:t>…)</a:t>
            </a:r>
          </a:p>
          <a:p>
            <a:pPr>
              <a:buFontTx/>
              <a:buChar char="-"/>
            </a:pPr>
            <a:endParaRPr lang="fr-FR" sz="2800" dirty="0">
              <a:latin typeface="Calibri" panose="020F0502020204030204" pitchFamily="34" charset="0"/>
              <a:cs typeface="Calibri" panose="020F0502020204030204" pitchFamily="34" charset="0"/>
            </a:endParaRPr>
          </a:p>
          <a:p>
            <a:pPr marL="0" indent="0">
              <a:buNone/>
            </a:pPr>
            <a:r>
              <a:rPr lang="fr-FR" sz="2800" dirty="0">
                <a:latin typeface="Calibri" panose="020F0502020204030204" pitchFamily="34" charset="0"/>
                <a:cs typeface="Calibri" panose="020F0502020204030204" pitchFamily="34" charset="0"/>
              </a:rPr>
              <a:t>Est-il arrivé que des consommations excessives ou des états d’ébriété soient constatés ?</a:t>
            </a:r>
          </a:p>
          <a:p>
            <a:pPr marL="0" indent="0">
              <a:buNone/>
            </a:pPr>
            <a:r>
              <a:rPr lang="fr-FR" sz="2800" dirty="0">
                <a:latin typeface="Calibri" panose="020F0502020204030204" pitchFamily="34" charset="0"/>
                <a:cs typeface="Calibri" panose="020F0502020204030204" pitchFamily="34" charset="0"/>
              </a:rPr>
              <a:t>Des accidents sont-ils déjà survenus à l'issue de telles manifestations ?</a:t>
            </a:r>
          </a:p>
          <a:p>
            <a:pPr marL="0" indent="0">
              <a:buNone/>
            </a:pPr>
            <a:r>
              <a:rPr lang="fr-FR" sz="2800" i="1" dirty="0">
                <a:latin typeface="Calibri" panose="020F0502020204030204" pitchFamily="34" charset="0"/>
                <a:cs typeface="Calibri" panose="020F0502020204030204" pitchFamily="34" charset="0"/>
              </a:rPr>
              <a:t>Encadrement /RH :</a:t>
            </a:r>
            <a:r>
              <a:rPr lang="fr-FR" sz="2800" dirty="0">
                <a:latin typeface="Calibri" panose="020F0502020204030204" pitchFamily="34" charset="0"/>
                <a:cs typeface="Calibri" panose="020F0502020204030204" pitchFamily="34" charset="0"/>
              </a:rPr>
              <a:t> Avez-vous recensé des indicateurs en lien avec la problématique (visites à la demande, réorientation médicale...) ?</a:t>
            </a:r>
          </a:p>
        </p:txBody>
      </p:sp>
      <p:sp>
        <p:nvSpPr>
          <p:cNvPr id="5" name="ZoneTexte 4">
            <a:extLst>
              <a:ext uri="{FF2B5EF4-FFF2-40B4-BE49-F238E27FC236}">
                <a16:creationId xmlns:a16="http://schemas.microsoft.com/office/drawing/2014/main" id="{F3C0CBAC-1970-4584-BA98-A3DF7C07636B}"/>
              </a:ext>
            </a:extLst>
          </p:cNvPr>
          <p:cNvSpPr txBox="1"/>
          <p:nvPr/>
        </p:nvSpPr>
        <p:spPr>
          <a:xfrm>
            <a:off x="6093296" y="179512"/>
            <a:ext cx="504056" cy="461665"/>
          </a:xfrm>
          <a:prstGeom prst="rect">
            <a:avLst/>
          </a:prstGeom>
          <a:noFill/>
        </p:spPr>
        <p:txBody>
          <a:bodyPr wrap="square" rtlCol="0">
            <a:spAutoFit/>
          </a:bodyPr>
          <a:lstStyle/>
          <a:p>
            <a:r>
              <a:rPr lang="fr-FR" sz="2400" b="1" dirty="0">
                <a:solidFill>
                  <a:schemeClr val="tx2"/>
                </a:solidFill>
                <a:latin typeface="Calibri" panose="020F0502020204030204" pitchFamily="34" charset="0"/>
                <a:cs typeface="Calibri" panose="020F0502020204030204" pitchFamily="34" charset="0"/>
              </a:rPr>
              <a:t>12</a:t>
            </a:r>
          </a:p>
        </p:txBody>
      </p:sp>
    </p:spTree>
    <p:extLst>
      <p:ext uri="{BB962C8B-B14F-4D97-AF65-F5344CB8AC3E}">
        <p14:creationId xmlns:p14="http://schemas.microsoft.com/office/powerpoint/2010/main" val="36184578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ACBE765E-128B-4CDA-89E5-CBE382934658}"/>
              </a:ext>
            </a:extLst>
          </p:cNvPr>
          <p:cNvPicPr>
            <a:picLocks noChangeAspect="1"/>
          </p:cNvPicPr>
          <p:nvPr/>
        </p:nvPicPr>
        <p:blipFill>
          <a:blip r:embed="rId2">
            <a:duotone>
              <a:schemeClr val="accent1">
                <a:shade val="45000"/>
                <a:satMod val="135000"/>
              </a:schemeClr>
              <a:prstClr val="white"/>
            </a:duotone>
            <a:alphaModFix/>
            <a:extLst>
              <a:ext uri="{28A0092B-C50C-407E-A947-70E740481C1C}">
                <a14:useLocalDpi xmlns:a14="http://schemas.microsoft.com/office/drawing/2010/main" val="0"/>
              </a:ext>
            </a:extLst>
          </a:blip>
          <a:stretch>
            <a:fillRect/>
          </a:stretch>
        </p:blipFill>
        <p:spPr>
          <a:xfrm>
            <a:off x="1453075" y="3098664"/>
            <a:ext cx="3951850" cy="3951850"/>
          </a:xfrm>
          <a:prstGeom prst="rect">
            <a:avLst/>
          </a:prstGeom>
        </p:spPr>
      </p:pic>
      <p:sp>
        <p:nvSpPr>
          <p:cNvPr id="5" name="Titre 1"/>
          <p:cNvSpPr>
            <a:spLocks noGrp="1"/>
          </p:cNvSpPr>
          <p:nvPr>
            <p:ph type="ctrTitle"/>
          </p:nvPr>
        </p:nvSpPr>
        <p:spPr>
          <a:xfrm>
            <a:off x="1453075" y="2123728"/>
            <a:ext cx="3951850" cy="1076672"/>
          </a:xfrm>
        </p:spPr>
        <p:txBody>
          <a:bodyPr>
            <a:normAutofit/>
          </a:bodyPr>
          <a:lstStyle/>
          <a:p>
            <a:pPr algn="l" eaLnBrk="1" fontAlgn="auto" hangingPunct="1">
              <a:spcAft>
                <a:spcPts val="0"/>
              </a:spcAft>
              <a:defRPr/>
            </a:pPr>
            <a:r>
              <a:rPr lang="fr-FR" sz="5400" dirty="0">
                <a:solidFill>
                  <a:schemeClr val="accent1">
                    <a:lumMod val="50000"/>
                  </a:schemeClr>
                </a:solidFill>
                <a:effectLst>
                  <a:outerShdw blurRad="38100" dist="38100" dir="2700000" algn="tl">
                    <a:srgbClr val="000000">
                      <a:alpha val="43137"/>
                    </a:srgbClr>
                  </a:outerShdw>
                </a:effectLst>
                <a:latin typeface="Calibri" pitchFamily="34" charset="0"/>
              </a:rPr>
              <a:t>ACQUISITION</a:t>
            </a:r>
            <a:endParaRPr lang="fr-FR" sz="3100" dirty="0">
              <a:solidFill>
                <a:schemeClr val="accent1">
                  <a:lumMod val="50000"/>
                </a:schemeClr>
              </a:solidFill>
              <a:effectLst>
                <a:outerShdw blurRad="38100" dist="38100" dir="2700000" algn="tl">
                  <a:srgbClr val="000000">
                    <a:alpha val="43137"/>
                  </a:srgbClr>
                </a:outerShdw>
              </a:effectLst>
              <a:latin typeface="Calibri" pitchFamily="34" charset="0"/>
            </a:endParaRPr>
          </a:p>
        </p:txBody>
      </p:sp>
      <p:sp>
        <p:nvSpPr>
          <p:cNvPr id="7" name="ZoneTexte 6">
            <a:extLst>
              <a:ext uri="{FF2B5EF4-FFF2-40B4-BE49-F238E27FC236}">
                <a16:creationId xmlns:a16="http://schemas.microsoft.com/office/drawing/2014/main" id="{1FFF20F8-4462-469F-B8A2-430B7596CD36}"/>
              </a:ext>
            </a:extLst>
          </p:cNvPr>
          <p:cNvSpPr txBox="1"/>
          <p:nvPr/>
        </p:nvSpPr>
        <p:spPr>
          <a:xfrm>
            <a:off x="6093296" y="179512"/>
            <a:ext cx="504056" cy="461665"/>
          </a:xfrm>
          <a:prstGeom prst="rect">
            <a:avLst/>
          </a:prstGeom>
          <a:noFill/>
        </p:spPr>
        <p:txBody>
          <a:bodyPr wrap="square" rtlCol="0">
            <a:spAutoFit/>
          </a:bodyPr>
          <a:lstStyle/>
          <a:p>
            <a:r>
              <a:rPr lang="fr-FR" sz="2400" b="1" dirty="0">
                <a:solidFill>
                  <a:schemeClr val="tx2"/>
                </a:solidFill>
                <a:latin typeface="Calibri" panose="020F0502020204030204" pitchFamily="34" charset="0"/>
                <a:cs typeface="Calibri" panose="020F0502020204030204" pitchFamily="34" charset="0"/>
              </a:rPr>
              <a:t>13</a:t>
            </a:r>
          </a:p>
        </p:txBody>
      </p:sp>
    </p:spTree>
    <p:extLst>
      <p:ext uri="{BB962C8B-B14F-4D97-AF65-F5344CB8AC3E}">
        <p14:creationId xmlns:p14="http://schemas.microsoft.com/office/powerpoint/2010/main" val="20308831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40168C-412E-4613-AA4C-3F6BE90CDB31}"/>
              </a:ext>
            </a:extLst>
          </p:cNvPr>
          <p:cNvSpPr>
            <a:spLocks noGrp="1"/>
          </p:cNvSpPr>
          <p:nvPr>
            <p:ph type="title"/>
          </p:nvPr>
        </p:nvSpPr>
        <p:spPr>
          <a:xfrm>
            <a:off x="1057858" y="305917"/>
            <a:ext cx="4742284" cy="1627511"/>
          </a:xfrm>
          <a:prstGeom prst="roundRect">
            <a:avLst/>
          </a:prstGeom>
          <a:solidFill>
            <a:schemeClr val="tx2">
              <a:lumMod val="20000"/>
              <a:lumOff val="80000"/>
              <a:alpha val="50000"/>
            </a:schemeClr>
          </a:solidFill>
          <a:ln>
            <a:noFill/>
          </a:ln>
        </p:spPr>
        <p:txBody>
          <a:bodyPr anchor="ctr" anchorCtr="0">
            <a:normAutofit fontScale="90000"/>
          </a:bodyPr>
          <a:lstStyle/>
          <a:p>
            <a:pPr algn="ctr"/>
            <a:r>
              <a:rPr lang="fr-FR" sz="4000" dirty="0">
                <a:solidFill>
                  <a:schemeClr val="accent1">
                    <a:lumMod val="50000"/>
                  </a:schemeClr>
                </a:solidFill>
                <a:effectLst>
                  <a:outerShdw blurRad="38100" dist="38100" dir="2700000" algn="tl">
                    <a:srgbClr val="000000">
                      <a:alpha val="43137"/>
                    </a:srgbClr>
                  </a:outerShdw>
                </a:effectLst>
                <a:latin typeface="Calibri" pitchFamily="34" charset="0"/>
              </a:rPr>
              <a:t>Addictions avec substance</a:t>
            </a:r>
            <a:br>
              <a:rPr lang="fr-FR" sz="4000" dirty="0">
                <a:solidFill>
                  <a:schemeClr val="accent1">
                    <a:lumMod val="50000"/>
                  </a:schemeClr>
                </a:solidFill>
                <a:effectLst>
                  <a:outerShdw blurRad="38100" dist="38100" dir="2700000" algn="tl">
                    <a:srgbClr val="000000">
                      <a:alpha val="43137"/>
                    </a:srgbClr>
                  </a:outerShdw>
                </a:effectLst>
                <a:latin typeface="Calibri" pitchFamily="34" charset="0"/>
              </a:rPr>
            </a:br>
            <a:r>
              <a:rPr lang="fr-FR" sz="3100" dirty="0">
                <a:solidFill>
                  <a:schemeClr val="tx1"/>
                </a:solidFill>
                <a:effectLst>
                  <a:outerShdw blurRad="38100" dist="38100" dir="2700000" algn="tl">
                    <a:srgbClr val="000000">
                      <a:alpha val="43137"/>
                    </a:srgbClr>
                  </a:outerShdw>
                </a:effectLst>
                <a:latin typeface="Calibri" pitchFamily="34" charset="0"/>
              </a:rPr>
              <a:t>Stupéfiants, médicaments psychotropes</a:t>
            </a:r>
            <a:endParaRPr lang="fr-FR" dirty="0">
              <a:solidFill>
                <a:schemeClr val="tx1"/>
              </a:solidFill>
            </a:endParaRPr>
          </a:p>
        </p:txBody>
      </p:sp>
      <p:sp>
        <p:nvSpPr>
          <p:cNvPr id="6" name="Espace réservé du contenu 2">
            <a:extLst>
              <a:ext uri="{FF2B5EF4-FFF2-40B4-BE49-F238E27FC236}">
                <a16:creationId xmlns:a16="http://schemas.microsoft.com/office/drawing/2014/main" id="{F106C9FF-D7F8-494D-A1B1-69A54238D617}"/>
              </a:ext>
            </a:extLst>
          </p:cNvPr>
          <p:cNvSpPr txBox="1">
            <a:spLocks/>
          </p:cNvSpPr>
          <p:nvPr/>
        </p:nvSpPr>
        <p:spPr>
          <a:xfrm>
            <a:off x="714374" y="2555776"/>
            <a:ext cx="6026994" cy="5904656"/>
          </a:xfrm>
          <a:prstGeom prst="rect">
            <a:avLst/>
          </a:prstGeom>
        </p:spPr>
        <p:txBody>
          <a:bodyPr vert="horz" lIns="91440" tIns="45720" rIns="91440" bIns="45720" rtlCol="0" anchor="ctr" anchorCtr="1">
            <a:normAutofit/>
          </a:bodyPr>
          <a:lstStyle>
            <a:lvl1pPr marL="288036" indent="-288036" algn="l" defTabSz="514350" rtl="0" eaLnBrk="1" latinLnBrk="0" hangingPunct="1">
              <a:lnSpc>
                <a:spcPct val="94000"/>
              </a:lnSpc>
              <a:spcBef>
                <a:spcPts val="750"/>
              </a:spcBef>
              <a:spcAft>
                <a:spcPts val="150"/>
              </a:spcAft>
              <a:buFont typeface="Franklin Gothic Book" panose="020B0503020102020204" pitchFamily="34" charset="0"/>
              <a:buChar char="■"/>
              <a:defRPr sz="1500" kern="1200" baseline="0">
                <a:solidFill>
                  <a:schemeClr val="tx2"/>
                </a:solidFill>
                <a:latin typeface="+mn-lt"/>
                <a:ea typeface="+mn-ea"/>
                <a:cs typeface="+mn-cs"/>
              </a:defRPr>
            </a:lvl1pPr>
            <a:lvl2pPr marL="6858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500" i="1" kern="1200" baseline="0">
                <a:solidFill>
                  <a:schemeClr val="tx2"/>
                </a:solidFill>
                <a:latin typeface="+mn-lt"/>
                <a:ea typeface="+mn-ea"/>
                <a:cs typeface="+mn-cs"/>
              </a:defRPr>
            </a:lvl2pPr>
            <a:lvl3pPr marL="10287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350" kern="1200" baseline="0">
                <a:solidFill>
                  <a:schemeClr val="tx2"/>
                </a:solidFill>
                <a:latin typeface="+mn-lt"/>
                <a:ea typeface="+mn-ea"/>
                <a:cs typeface="+mn-cs"/>
              </a:defRPr>
            </a:lvl3pPr>
            <a:lvl4pPr marL="13716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350" i="1" kern="1200" baseline="0">
                <a:solidFill>
                  <a:schemeClr val="tx2"/>
                </a:solidFill>
                <a:latin typeface="+mn-lt"/>
                <a:ea typeface="+mn-ea"/>
                <a:cs typeface="+mn-cs"/>
              </a:defRPr>
            </a:lvl4pPr>
            <a:lvl5pPr marL="17145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200" kern="1200" baseline="0">
                <a:solidFill>
                  <a:schemeClr val="tx2"/>
                </a:solidFill>
                <a:latin typeface="+mn-lt"/>
                <a:ea typeface="+mn-ea"/>
                <a:cs typeface="+mn-cs"/>
              </a:defRPr>
            </a:lvl5pPr>
            <a:lvl6pPr marL="20574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200" i="1" kern="1200" baseline="0">
                <a:solidFill>
                  <a:schemeClr val="tx2"/>
                </a:solidFill>
                <a:latin typeface="+mn-lt"/>
                <a:ea typeface="+mn-ea"/>
                <a:cs typeface="+mn-cs"/>
              </a:defRPr>
            </a:lvl6pPr>
            <a:lvl7pPr marL="24003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7pPr>
            <a:lvl8pPr marL="27432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i="1" kern="1200" baseline="0">
                <a:solidFill>
                  <a:schemeClr val="tx2"/>
                </a:solidFill>
                <a:latin typeface="+mn-lt"/>
                <a:ea typeface="+mn-ea"/>
                <a:cs typeface="+mn-cs"/>
              </a:defRPr>
            </a:lvl8pPr>
            <a:lvl9pPr marL="30861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9pPr>
          </a:lstStyle>
          <a:p>
            <a:pPr marL="0" indent="0">
              <a:buNone/>
            </a:pPr>
            <a:endParaRPr lang="fr-FR" sz="2800" i="1" dirty="0">
              <a:latin typeface="Calibri" panose="020F0502020204030204" pitchFamily="34" charset="0"/>
              <a:cs typeface="Calibri" panose="020F0502020204030204" pitchFamily="34" charset="0"/>
            </a:endParaRPr>
          </a:p>
        </p:txBody>
      </p:sp>
      <p:sp>
        <p:nvSpPr>
          <p:cNvPr id="5" name="ZoneTexte 4">
            <a:extLst>
              <a:ext uri="{FF2B5EF4-FFF2-40B4-BE49-F238E27FC236}">
                <a16:creationId xmlns:a16="http://schemas.microsoft.com/office/drawing/2014/main" id="{F3C0CBAC-1970-4584-BA98-A3DF7C07636B}"/>
              </a:ext>
            </a:extLst>
          </p:cNvPr>
          <p:cNvSpPr txBox="1"/>
          <p:nvPr/>
        </p:nvSpPr>
        <p:spPr>
          <a:xfrm>
            <a:off x="6093296" y="179512"/>
            <a:ext cx="504056" cy="461665"/>
          </a:xfrm>
          <a:prstGeom prst="rect">
            <a:avLst/>
          </a:prstGeom>
          <a:noFill/>
        </p:spPr>
        <p:txBody>
          <a:bodyPr wrap="square" rtlCol="0">
            <a:spAutoFit/>
          </a:bodyPr>
          <a:lstStyle/>
          <a:p>
            <a:r>
              <a:rPr lang="fr-FR" sz="2400" b="1" dirty="0">
                <a:solidFill>
                  <a:schemeClr val="tx2"/>
                </a:solidFill>
                <a:latin typeface="Calibri" panose="020F0502020204030204" pitchFamily="34" charset="0"/>
                <a:cs typeface="Calibri" panose="020F0502020204030204" pitchFamily="34" charset="0"/>
              </a:rPr>
              <a:t>13</a:t>
            </a:r>
          </a:p>
        </p:txBody>
      </p:sp>
      <p:sp>
        <p:nvSpPr>
          <p:cNvPr id="7" name="Espace réservé du contenu 2">
            <a:extLst>
              <a:ext uri="{FF2B5EF4-FFF2-40B4-BE49-F238E27FC236}">
                <a16:creationId xmlns:a16="http://schemas.microsoft.com/office/drawing/2014/main" id="{FD9CE2D8-C9B3-4227-BAAF-4E405F575435}"/>
              </a:ext>
            </a:extLst>
          </p:cNvPr>
          <p:cNvSpPr txBox="1">
            <a:spLocks/>
          </p:cNvSpPr>
          <p:nvPr/>
        </p:nvSpPr>
        <p:spPr>
          <a:xfrm>
            <a:off x="714374" y="1835696"/>
            <a:ext cx="6026994" cy="6624736"/>
          </a:xfrm>
          <a:prstGeom prst="rect">
            <a:avLst/>
          </a:prstGeom>
        </p:spPr>
        <p:txBody>
          <a:bodyPr vert="horz" lIns="91440" tIns="45720" rIns="91440" bIns="45720" rtlCol="0" anchor="ctr" anchorCtr="1">
            <a:normAutofit/>
          </a:bodyPr>
          <a:lstStyle>
            <a:lvl1pPr marL="288036" indent="-288036" algn="l" defTabSz="514350" rtl="0" eaLnBrk="1" latinLnBrk="0" hangingPunct="1">
              <a:lnSpc>
                <a:spcPct val="94000"/>
              </a:lnSpc>
              <a:spcBef>
                <a:spcPts val="750"/>
              </a:spcBef>
              <a:spcAft>
                <a:spcPts val="150"/>
              </a:spcAft>
              <a:buFont typeface="Franklin Gothic Book" panose="020B0503020102020204" pitchFamily="34" charset="0"/>
              <a:buChar char="■"/>
              <a:defRPr sz="1500" kern="1200" baseline="0">
                <a:solidFill>
                  <a:schemeClr val="tx2"/>
                </a:solidFill>
                <a:latin typeface="+mn-lt"/>
                <a:ea typeface="+mn-ea"/>
                <a:cs typeface="+mn-cs"/>
              </a:defRPr>
            </a:lvl1pPr>
            <a:lvl2pPr marL="6858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500" i="1" kern="1200" baseline="0">
                <a:solidFill>
                  <a:schemeClr val="tx2"/>
                </a:solidFill>
                <a:latin typeface="+mn-lt"/>
                <a:ea typeface="+mn-ea"/>
                <a:cs typeface="+mn-cs"/>
              </a:defRPr>
            </a:lvl2pPr>
            <a:lvl3pPr marL="10287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350" kern="1200" baseline="0">
                <a:solidFill>
                  <a:schemeClr val="tx2"/>
                </a:solidFill>
                <a:latin typeface="+mn-lt"/>
                <a:ea typeface="+mn-ea"/>
                <a:cs typeface="+mn-cs"/>
              </a:defRPr>
            </a:lvl3pPr>
            <a:lvl4pPr marL="13716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350" i="1" kern="1200" baseline="0">
                <a:solidFill>
                  <a:schemeClr val="tx2"/>
                </a:solidFill>
                <a:latin typeface="+mn-lt"/>
                <a:ea typeface="+mn-ea"/>
                <a:cs typeface="+mn-cs"/>
              </a:defRPr>
            </a:lvl4pPr>
            <a:lvl5pPr marL="17145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200" kern="1200" baseline="0">
                <a:solidFill>
                  <a:schemeClr val="tx2"/>
                </a:solidFill>
                <a:latin typeface="+mn-lt"/>
                <a:ea typeface="+mn-ea"/>
                <a:cs typeface="+mn-cs"/>
              </a:defRPr>
            </a:lvl5pPr>
            <a:lvl6pPr marL="20574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200" i="1" kern="1200" baseline="0">
                <a:solidFill>
                  <a:schemeClr val="tx2"/>
                </a:solidFill>
                <a:latin typeface="+mn-lt"/>
                <a:ea typeface="+mn-ea"/>
                <a:cs typeface="+mn-cs"/>
              </a:defRPr>
            </a:lvl6pPr>
            <a:lvl7pPr marL="24003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7pPr>
            <a:lvl8pPr marL="27432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i="1" kern="1200" baseline="0">
                <a:solidFill>
                  <a:schemeClr val="tx2"/>
                </a:solidFill>
                <a:latin typeface="+mn-lt"/>
                <a:ea typeface="+mn-ea"/>
                <a:cs typeface="+mn-cs"/>
              </a:defRPr>
            </a:lvl8pPr>
            <a:lvl9pPr marL="30861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9pPr>
          </a:lstStyle>
          <a:p>
            <a:pPr marL="0" indent="0">
              <a:buNone/>
            </a:pPr>
            <a:endParaRPr lang="fr-FR" sz="2800" i="1" dirty="0">
              <a:latin typeface="Calibri" panose="020F0502020204030204" pitchFamily="34" charset="0"/>
              <a:cs typeface="Calibri" panose="020F0502020204030204" pitchFamily="34" charset="0"/>
            </a:endParaRPr>
          </a:p>
        </p:txBody>
      </p:sp>
      <p:sp>
        <p:nvSpPr>
          <p:cNvPr id="8" name="Espace réservé du contenu 2">
            <a:extLst>
              <a:ext uri="{FF2B5EF4-FFF2-40B4-BE49-F238E27FC236}">
                <a16:creationId xmlns:a16="http://schemas.microsoft.com/office/drawing/2014/main" id="{CA52D384-26F5-4001-92F8-93A630347B51}"/>
              </a:ext>
            </a:extLst>
          </p:cNvPr>
          <p:cNvSpPr txBox="1">
            <a:spLocks/>
          </p:cNvSpPr>
          <p:nvPr/>
        </p:nvSpPr>
        <p:spPr>
          <a:xfrm>
            <a:off x="714374" y="2267744"/>
            <a:ext cx="6026994" cy="6192688"/>
          </a:xfrm>
          <a:prstGeom prst="rect">
            <a:avLst/>
          </a:prstGeom>
        </p:spPr>
        <p:txBody>
          <a:bodyPr vert="horz" lIns="91440" tIns="45720" rIns="91440" bIns="45720" rtlCol="0" anchor="ctr" anchorCtr="1">
            <a:normAutofit/>
          </a:bodyPr>
          <a:lstStyle>
            <a:lvl1pPr marL="288036" indent="-288036" algn="l" defTabSz="514350" rtl="0" eaLnBrk="1" latinLnBrk="0" hangingPunct="1">
              <a:lnSpc>
                <a:spcPct val="94000"/>
              </a:lnSpc>
              <a:spcBef>
                <a:spcPts val="750"/>
              </a:spcBef>
              <a:spcAft>
                <a:spcPts val="150"/>
              </a:spcAft>
              <a:buFont typeface="Franklin Gothic Book" panose="020B0503020102020204" pitchFamily="34" charset="0"/>
              <a:buChar char="■"/>
              <a:defRPr sz="1500" kern="1200" baseline="0">
                <a:solidFill>
                  <a:schemeClr val="tx2"/>
                </a:solidFill>
                <a:latin typeface="+mn-lt"/>
                <a:ea typeface="+mn-ea"/>
                <a:cs typeface="+mn-cs"/>
              </a:defRPr>
            </a:lvl1pPr>
            <a:lvl2pPr marL="6858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500" i="1" kern="1200" baseline="0">
                <a:solidFill>
                  <a:schemeClr val="tx2"/>
                </a:solidFill>
                <a:latin typeface="+mn-lt"/>
                <a:ea typeface="+mn-ea"/>
                <a:cs typeface="+mn-cs"/>
              </a:defRPr>
            </a:lvl2pPr>
            <a:lvl3pPr marL="10287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350" kern="1200" baseline="0">
                <a:solidFill>
                  <a:schemeClr val="tx2"/>
                </a:solidFill>
                <a:latin typeface="+mn-lt"/>
                <a:ea typeface="+mn-ea"/>
                <a:cs typeface="+mn-cs"/>
              </a:defRPr>
            </a:lvl3pPr>
            <a:lvl4pPr marL="13716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350" i="1" kern="1200" baseline="0">
                <a:solidFill>
                  <a:schemeClr val="tx2"/>
                </a:solidFill>
                <a:latin typeface="+mn-lt"/>
                <a:ea typeface="+mn-ea"/>
                <a:cs typeface="+mn-cs"/>
              </a:defRPr>
            </a:lvl4pPr>
            <a:lvl5pPr marL="17145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200" kern="1200" baseline="0">
                <a:solidFill>
                  <a:schemeClr val="tx2"/>
                </a:solidFill>
                <a:latin typeface="+mn-lt"/>
                <a:ea typeface="+mn-ea"/>
                <a:cs typeface="+mn-cs"/>
              </a:defRPr>
            </a:lvl5pPr>
            <a:lvl6pPr marL="20574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200" i="1" kern="1200" baseline="0">
                <a:solidFill>
                  <a:schemeClr val="tx2"/>
                </a:solidFill>
                <a:latin typeface="+mn-lt"/>
                <a:ea typeface="+mn-ea"/>
                <a:cs typeface="+mn-cs"/>
              </a:defRPr>
            </a:lvl6pPr>
            <a:lvl7pPr marL="24003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7pPr>
            <a:lvl8pPr marL="27432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i="1" kern="1200" baseline="0">
                <a:solidFill>
                  <a:schemeClr val="tx2"/>
                </a:solidFill>
                <a:latin typeface="+mn-lt"/>
                <a:ea typeface="+mn-ea"/>
                <a:cs typeface="+mn-cs"/>
              </a:defRPr>
            </a:lvl8pPr>
            <a:lvl9pPr marL="30861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9pPr>
          </a:lstStyle>
          <a:p>
            <a:pPr marL="0" indent="0">
              <a:buNone/>
            </a:pPr>
            <a:r>
              <a:rPr lang="fr-FR" sz="2800" dirty="0">
                <a:latin typeface="Calibri" panose="020F0502020204030204" pitchFamily="34" charset="0"/>
                <a:cs typeface="Calibri" panose="020F0502020204030204" pitchFamily="34" charset="0"/>
              </a:rPr>
              <a:t>Y a-t-il une pratique de membres du collectif de travail liée à des consommations de stupéfiants (cocaïne, cannabis, produits de synthèse...), médicaments psychotropes ?</a:t>
            </a:r>
          </a:p>
        </p:txBody>
      </p:sp>
    </p:spTree>
    <p:extLst>
      <p:ext uri="{BB962C8B-B14F-4D97-AF65-F5344CB8AC3E}">
        <p14:creationId xmlns:p14="http://schemas.microsoft.com/office/powerpoint/2010/main" val="11985678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ACBE765E-128B-4CDA-89E5-CBE382934658}"/>
              </a:ext>
            </a:extLst>
          </p:cNvPr>
          <p:cNvPicPr>
            <a:picLocks noChangeAspect="1"/>
          </p:cNvPicPr>
          <p:nvPr/>
        </p:nvPicPr>
        <p:blipFill>
          <a:blip r:embed="rId2">
            <a:duotone>
              <a:schemeClr val="accent1">
                <a:shade val="45000"/>
                <a:satMod val="135000"/>
              </a:schemeClr>
              <a:prstClr val="white"/>
            </a:duotone>
            <a:alphaModFix/>
            <a:extLst>
              <a:ext uri="{28A0092B-C50C-407E-A947-70E740481C1C}">
                <a14:useLocalDpi xmlns:a14="http://schemas.microsoft.com/office/drawing/2010/main" val="0"/>
              </a:ext>
            </a:extLst>
          </a:blip>
          <a:stretch>
            <a:fillRect/>
          </a:stretch>
        </p:blipFill>
        <p:spPr>
          <a:xfrm>
            <a:off x="1453075" y="3098664"/>
            <a:ext cx="3951850" cy="3951850"/>
          </a:xfrm>
          <a:prstGeom prst="rect">
            <a:avLst/>
          </a:prstGeom>
        </p:spPr>
      </p:pic>
      <p:sp>
        <p:nvSpPr>
          <p:cNvPr id="5" name="Titre 1"/>
          <p:cNvSpPr>
            <a:spLocks noGrp="1"/>
          </p:cNvSpPr>
          <p:nvPr>
            <p:ph type="ctrTitle"/>
          </p:nvPr>
        </p:nvSpPr>
        <p:spPr>
          <a:xfrm>
            <a:off x="1453075" y="2123728"/>
            <a:ext cx="3951850" cy="1076672"/>
          </a:xfrm>
        </p:spPr>
        <p:txBody>
          <a:bodyPr>
            <a:normAutofit/>
          </a:bodyPr>
          <a:lstStyle/>
          <a:p>
            <a:pPr algn="l" eaLnBrk="1" fontAlgn="auto" hangingPunct="1">
              <a:spcAft>
                <a:spcPts val="0"/>
              </a:spcAft>
              <a:defRPr/>
            </a:pPr>
            <a:r>
              <a:rPr lang="fr-FR" sz="5400" dirty="0">
                <a:solidFill>
                  <a:schemeClr val="accent1">
                    <a:lumMod val="50000"/>
                  </a:schemeClr>
                </a:solidFill>
                <a:effectLst>
                  <a:outerShdw blurRad="38100" dist="38100" dir="2700000" algn="tl">
                    <a:srgbClr val="000000">
                      <a:alpha val="43137"/>
                    </a:srgbClr>
                  </a:outerShdw>
                </a:effectLst>
                <a:latin typeface="Calibri" pitchFamily="34" charset="0"/>
              </a:rPr>
              <a:t>ACQUISITION</a:t>
            </a:r>
            <a:endParaRPr lang="fr-FR" sz="3100" dirty="0">
              <a:solidFill>
                <a:schemeClr val="accent1">
                  <a:lumMod val="50000"/>
                </a:schemeClr>
              </a:solidFill>
              <a:effectLst>
                <a:outerShdw blurRad="38100" dist="38100" dir="2700000" algn="tl">
                  <a:srgbClr val="000000">
                    <a:alpha val="43137"/>
                  </a:srgbClr>
                </a:outerShdw>
              </a:effectLst>
              <a:latin typeface="Calibri" pitchFamily="34" charset="0"/>
            </a:endParaRPr>
          </a:p>
        </p:txBody>
      </p:sp>
      <p:sp>
        <p:nvSpPr>
          <p:cNvPr id="7" name="ZoneTexte 6">
            <a:extLst>
              <a:ext uri="{FF2B5EF4-FFF2-40B4-BE49-F238E27FC236}">
                <a16:creationId xmlns:a16="http://schemas.microsoft.com/office/drawing/2014/main" id="{1FFF20F8-4462-469F-B8A2-430B7596CD36}"/>
              </a:ext>
            </a:extLst>
          </p:cNvPr>
          <p:cNvSpPr txBox="1"/>
          <p:nvPr/>
        </p:nvSpPr>
        <p:spPr>
          <a:xfrm>
            <a:off x="6093296" y="179512"/>
            <a:ext cx="504056" cy="461665"/>
          </a:xfrm>
          <a:prstGeom prst="rect">
            <a:avLst/>
          </a:prstGeom>
          <a:noFill/>
        </p:spPr>
        <p:txBody>
          <a:bodyPr wrap="square" rtlCol="0">
            <a:spAutoFit/>
          </a:bodyPr>
          <a:lstStyle/>
          <a:p>
            <a:r>
              <a:rPr lang="fr-FR" sz="2400" b="1" dirty="0">
                <a:solidFill>
                  <a:schemeClr val="tx2"/>
                </a:solidFill>
                <a:latin typeface="Calibri" panose="020F0502020204030204" pitchFamily="34" charset="0"/>
                <a:cs typeface="Calibri" panose="020F0502020204030204" pitchFamily="34" charset="0"/>
              </a:rPr>
              <a:t>14</a:t>
            </a:r>
          </a:p>
        </p:txBody>
      </p:sp>
    </p:spTree>
    <p:extLst>
      <p:ext uri="{BB962C8B-B14F-4D97-AF65-F5344CB8AC3E}">
        <p14:creationId xmlns:p14="http://schemas.microsoft.com/office/powerpoint/2010/main" val="15490978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40168C-412E-4613-AA4C-3F6BE90CDB31}"/>
              </a:ext>
            </a:extLst>
          </p:cNvPr>
          <p:cNvSpPr>
            <a:spLocks noGrp="1"/>
          </p:cNvSpPr>
          <p:nvPr>
            <p:ph type="title"/>
          </p:nvPr>
        </p:nvSpPr>
        <p:spPr>
          <a:xfrm>
            <a:off x="1057858" y="305917"/>
            <a:ext cx="4742284" cy="1627511"/>
          </a:xfrm>
          <a:prstGeom prst="roundRect">
            <a:avLst/>
          </a:prstGeom>
          <a:solidFill>
            <a:schemeClr val="tx2">
              <a:lumMod val="20000"/>
              <a:lumOff val="80000"/>
              <a:alpha val="50000"/>
            </a:schemeClr>
          </a:solidFill>
          <a:ln>
            <a:noFill/>
          </a:ln>
        </p:spPr>
        <p:txBody>
          <a:bodyPr anchor="ctr" anchorCtr="0">
            <a:normAutofit fontScale="90000"/>
          </a:bodyPr>
          <a:lstStyle/>
          <a:p>
            <a:pPr algn="ctr"/>
            <a:r>
              <a:rPr lang="fr-FR" sz="4000" dirty="0">
                <a:solidFill>
                  <a:schemeClr val="accent1">
                    <a:lumMod val="50000"/>
                  </a:schemeClr>
                </a:solidFill>
                <a:effectLst>
                  <a:outerShdw blurRad="38100" dist="38100" dir="2700000" algn="tl">
                    <a:srgbClr val="000000">
                      <a:alpha val="43137"/>
                    </a:srgbClr>
                  </a:outerShdw>
                </a:effectLst>
                <a:latin typeface="Calibri" pitchFamily="34" charset="0"/>
              </a:rPr>
              <a:t>Addictions comportementales ou avec substance</a:t>
            </a:r>
            <a:endParaRPr lang="fr-FR" dirty="0">
              <a:solidFill>
                <a:schemeClr val="accent1">
                  <a:lumMod val="50000"/>
                </a:schemeClr>
              </a:solidFill>
            </a:endParaRPr>
          </a:p>
        </p:txBody>
      </p:sp>
      <p:sp>
        <p:nvSpPr>
          <p:cNvPr id="6" name="Espace réservé du contenu 2">
            <a:extLst>
              <a:ext uri="{FF2B5EF4-FFF2-40B4-BE49-F238E27FC236}">
                <a16:creationId xmlns:a16="http://schemas.microsoft.com/office/drawing/2014/main" id="{F106C9FF-D7F8-494D-A1B1-69A54238D617}"/>
              </a:ext>
            </a:extLst>
          </p:cNvPr>
          <p:cNvSpPr txBox="1">
            <a:spLocks/>
          </p:cNvSpPr>
          <p:nvPr/>
        </p:nvSpPr>
        <p:spPr>
          <a:xfrm>
            <a:off x="714374" y="2555776"/>
            <a:ext cx="6026994" cy="5904656"/>
          </a:xfrm>
          <a:prstGeom prst="rect">
            <a:avLst/>
          </a:prstGeom>
        </p:spPr>
        <p:txBody>
          <a:bodyPr vert="horz" lIns="91440" tIns="45720" rIns="91440" bIns="45720" rtlCol="0" anchor="ctr" anchorCtr="1">
            <a:normAutofit/>
          </a:bodyPr>
          <a:lstStyle>
            <a:lvl1pPr marL="288036" indent="-288036" algn="l" defTabSz="514350" rtl="0" eaLnBrk="1" latinLnBrk="0" hangingPunct="1">
              <a:lnSpc>
                <a:spcPct val="94000"/>
              </a:lnSpc>
              <a:spcBef>
                <a:spcPts val="750"/>
              </a:spcBef>
              <a:spcAft>
                <a:spcPts val="150"/>
              </a:spcAft>
              <a:buFont typeface="Franklin Gothic Book" panose="020B0503020102020204" pitchFamily="34" charset="0"/>
              <a:buChar char="■"/>
              <a:defRPr sz="1500" kern="1200" baseline="0">
                <a:solidFill>
                  <a:schemeClr val="tx2"/>
                </a:solidFill>
                <a:latin typeface="+mn-lt"/>
                <a:ea typeface="+mn-ea"/>
                <a:cs typeface="+mn-cs"/>
              </a:defRPr>
            </a:lvl1pPr>
            <a:lvl2pPr marL="6858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500" i="1" kern="1200" baseline="0">
                <a:solidFill>
                  <a:schemeClr val="tx2"/>
                </a:solidFill>
                <a:latin typeface="+mn-lt"/>
                <a:ea typeface="+mn-ea"/>
                <a:cs typeface="+mn-cs"/>
              </a:defRPr>
            </a:lvl2pPr>
            <a:lvl3pPr marL="10287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350" kern="1200" baseline="0">
                <a:solidFill>
                  <a:schemeClr val="tx2"/>
                </a:solidFill>
                <a:latin typeface="+mn-lt"/>
                <a:ea typeface="+mn-ea"/>
                <a:cs typeface="+mn-cs"/>
              </a:defRPr>
            </a:lvl3pPr>
            <a:lvl4pPr marL="13716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350" i="1" kern="1200" baseline="0">
                <a:solidFill>
                  <a:schemeClr val="tx2"/>
                </a:solidFill>
                <a:latin typeface="+mn-lt"/>
                <a:ea typeface="+mn-ea"/>
                <a:cs typeface="+mn-cs"/>
              </a:defRPr>
            </a:lvl4pPr>
            <a:lvl5pPr marL="17145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200" kern="1200" baseline="0">
                <a:solidFill>
                  <a:schemeClr val="tx2"/>
                </a:solidFill>
                <a:latin typeface="+mn-lt"/>
                <a:ea typeface="+mn-ea"/>
                <a:cs typeface="+mn-cs"/>
              </a:defRPr>
            </a:lvl5pPr>
            <a:lvl6pPr marL="20574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200" i="1" kern="1200" baseline="0">
                <a:solidFill>
                  <a:schemeClr val="tx2"/>
                </a:solidFill>
                <a:latin typeface="+mn-lt"/>
                <a:ea typeface="+mn-ea"/>
                <a:cs typeface="+mn-cs"/>
              </a:defRPr>
            </a:lvl6pPr>
            <a:lvl7pPr marL="24003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7pPr>
            <a:lvl8pPr marL="27432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i="1" kern="1200" baseline="0">
                <a:solidFill>
                  <a:schemeClr val="tx2"/>
                </a:solidFill>
                <a:latin typeface="+mn-lt"/>
                <a:ea typeface="+mn-ea"/>
                <a:cs typeface="+mn-cs"/>
              </a:defRPr>
            </a:lvl8pPr>
            <a:lvl9pPr marL="30861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9pPr>
          </a:lstStyle>
          <a:p>
            <a:pPr marL="0" indent="0">
              <a:buNone/>
            </a:pPr>
            <a:endParaRPr lang="fr-FR" sz="2800" i="1" dirty="0">
              <a:latin typeface="Calibri" panose="020F0502020204030204" pitchFamily="34" charset="0"/>
              <a:cs typeface="Calibri" panose="020F0502020204030204" pitchFamily="34" charset="0"/>
            </a:endParaRPr>
          </a:p>
        </p:txBody>
      </p:sp>
      <p:sp>
        <p:nvSpPr>
          <p:cNvPr id="5" name="ZoneTexte 4">
            <a:extLst>
              <a:ext uri="{FF2B5EF4-FFF2-40B4-BE49-F238E27FC236}">
                <a16:creationId xmlns:a16="http://schemas.microsoft.com/office/drawing/2014/main" id="{F3C0CBAC-1970-4584-BA98-A3DF7C07636B}"/>
              </a:ext>
            </a:extLst>
          </p:cNvPr>
          <p:cNvSpPr txBox="1"/>
          <p:nvPr/>
        </p:nvSpPr>
        <p:spPr>
          <a:xfrm>
            <a:off x="6093296" y="179512"/>
            <a:ext cx="504056" cy="461665"/>
          </a:xfrm>
          <a:prstGeom prst="rect">
            <a:avLst/>
          </a:prstGeom>
          <a:noFill/>
        </p:spPr>
        <p:txBody>
          <a:bodyPr wrap="square" rtlCol="0">
            <a:spAutoFit/>
          </a:bodyPr>
          <a:lstStyle/>
          <a:p>
            <a:r>
              <a:rPr lang="fr-FR" sz="2400" b="1" dirty="0">
                <a:solidFill>
                  <a:schemeClr val="tx2"/>
                </a:solidFill>
                <a:latin typeface="Calibri" panose="020F0502020204030204" pitchFamily="34" charset="0"/>
                <a:cs typeface="Calibri" panose="020F0502020204030204" pitchFamily="34" charset="0"/>
              </a:rPr>
              <a:t>14</a:t>
            </a:r>
          </a:p>
        </p:txBody>
      </p:sp>
      <p:sp>
        <p:nvSpPr>
          <p:cNvPr id="7" name="Espace réservé du contenu 2">
            <a:extLst>
              <a:ext uri="{FF2B5EF4-FFF2-40B4-BE49-F238E27FC236}">
                <a16:creationId xmlns:a16="http://schemas.microsoft.com/office/drawing/2014/main" id="{7C03DDA6-7D58-43A1-AEAC-1C592C6DB4DE}"/>
              </a:ext>
            </a:extLst>
          </p:cNvPr>
          <p:cNvSpPr txBox="1">
            <a:spLocks/>
          </p:cNvSpPr>
          <p:nvPr/>
        </p:nvSpPr>
        <p:spPr>
          <a:xfrm>
            <a:off x="462196" y="2123728"/>
            <a:ext cx="6264696" cy="5256584"/>
          </a:xfrm>
          <a:prstGeom prst="rect">
            <a:avLst/>
          </a:prstGeom>
        </p:spPr>
        <p:txBody>
          <a:bodyPr vert="horz" lIns="91440" tIns="45720" rIns="91440" bIns="45720" rtlCol="0" anchor="ctr" anchorCtr="1">
            <a:normAutofit/>
          </a:bodyPr>
          <a:lstStyle>
            <a:lvl1pPr marL="288036" indent="-288036" algn="l" defTabSz="514350" rtl="0" eaLnBrk="1" latinLnBrk="0" hangingPunct="1">
              <a:lnSpc>
                <a:spcPct val="94000"/>
              </a:lnSpc>
              <a:spcBef>
                <a:spcPts val="750"/>
              </a:spcBef>
              <a:spcAft>
                <a:spcPts val="150"/>
              </a:spcAft>
              <a:buFont typeface="Franklin Gothic Book" panose="020B0503020102020204" pitchFamily="34" charset="0"/>
              <a:buChar char="■"/>
              <a:defRPr sz="1500" kern="1200" baseline="0">
                <a:solidFill>
                  <a:schemeClr val="tx2"/>
                </a:solidFill>
                <a:latin typeface="+mn-lt"/>
                <a:ea typeface="+mn-ea"/>
                <a:cs typeface="+mn-cs"/>
              </a:defRPr>
            </a:lvl1pPr>
            <a:lvl2pPr marL="6858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500" i="1" kern="1200" baseline="0">
                <a:solidFill>
                  <a:schemeClr val="tx2"/>
                </a:solidFill>
                <a:latin typeface="+mn-lt"/>
                <a:ea typeface="+mn-ea"/>
                <a:cs typeface="+mn-cs"/>
              </a:defRPr>
            </a:lvl2pPr>
            <a:lvl3pPr marL="10287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350" kern="1200" baseline="0">
                <a:solidFill>
                  <a:schemeClr val="tx2"/>
                </a:solidFill>
                <a:latin typeface="+mn-lt"/>
                <a:ea typeface="+mn-ea"/>
                <a:cs typeface="+mn-cs"/>
              </a:defRPr>
            </a:lvl3pPr>
            <a:lvl4pPr marL="13716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350" i="1" kern="1200" baseline="0">
                <a:solidFill>
                  <a:schemeClr val="tx2"/>
                </a:solidFill>
                <a:latin typeface="+mn-lt"/>
                <a:ea typeface="+mn-ea"/>
                <a:cs typeface="+mn-cs"/>
              </a:defRPr>
            </a:lvl4pPr>
            <a:lvl5pPr marL="17145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200" kern="1200" baseline="0">
                <a:solidFill>
                  <a:schemeClr val="tx2"/>
                </a:solidFill>
                <a:latin typeface="+mn-lt"/>
                <a:ea typeface="+mn-ea"/>
                <a:cs typeface="+mn-cs"/>
              </a:defRPr>
            </a:lvl5pPr>
            <a:lvl6pPr marL="20574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200" i="1" kern="1200" baseline="0">
                <a:solidFill>
                  <a:schemeClr val="tx2"/>
                </a:solidFill>
                <a:latin typeface="+mn-lt"/>
                <a:ea typeface="+mn-ea"/>
                <a:cs typeface="+mn-cs"/>
              </a:defRPr>
            </a:lvl6pPr>
            <a:lvl7pPr marL="24003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7pPr>
            <a:lvl8pPr marL="27432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i="1" kern="1200" baseline="0">
                <a:solidFill>
                  <a:schemeClr val="tx2"/>
                </a:solidFill>
                <a:latin typeface="+mn-lt"/>
                <a:ea typeface="+mn-ea"/>
                <a:cs typeface="+mn-cs"/>
              </a:defRPr>
            </a:lvl8pPr>
            <a:lvl9pPr marL="30861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9pPr>
          </a:lstStyle>
          <a:p>
            <a:pPr marL="0" indent="0">
              <a:buNone/>
            </a:pPr>
            <a:r>
              <a:rPr lang="fr-FR" sz="2800" dirty="0">
                <a:latin typeface="Calibri" panose="020F0502020204030204" pitchFamily="34" charset="0"/>
                <a:cs typeface="Calibri" panose="020F0502020204030204" pitchFamily="34" charset="0"/>
              </a:rPr>
              <a:t>Avez-vous eu des difficultés générées par le télétravail :</a:t>
            </a:r>
          </a:p>
          <a:p>
            <a:pPr>
              <a:buFontTx/>
              <a:buChar char="-"/>
            </a:pPr>
            <a:r>
              <a:rPr lang="fr-FR" sz="2800" dirty="0">
                <a:latin typeface="Calibri" panose="020F0502020204030204" pitchFamily="34" charset="0"/>
                <a:cs typeface="Calibri" panose="020F0502020204030204" pitchFamily="34" charset="0"/>
              </a:rPr>
              <a:t>en situation de crise ?</a:t>
            </a:r>
          </a:p>
          <a:p>
            <a:pPr>
              <a:buFontTx/>
              <a:buChar char="-"/>
            </a:pPr>
            <a:r>
              <a:rPr lang="fr-FR" sz="2800" dirty="0">
                <a:latin typeface="Calibri" panose="020F0502020204030204" pitchFamily="34" charset="0"/>
                <a:cs typeface="Calibri" panose="020F0502020204030204" pitchFamily="34" charset="0"/>
              </a:rPr>
              <a:t>en mode habituel ?</a:t>
            </a:r>
          </a:p>
          <a:p>
            <a:pPr marL="0" indent="0">
              <a:buNone/>
            </a:pPr>
            <a:endParaRPr lang="fr-FR" sz="2800" dirty="0">
              <a:latin typeface="Calibri" panose="020F0502020204030204" pitchFamily="34" charset="0"/>
              <a:cs typeface="Calibri" panose="020F0502020204030204" pitchFamily="34" charset="0"/>
            </a:endParaRPr>
          </a:p>
          <a:p>
            <a:pPr marL="0" indent="0">
              <a:buNone/>
            </a:pPr>
            <a:r>
              <a:rPr lang="fr-FR" sz="2800" dirty="0">
                <a:latin typeface="Calibri" panose="020F0502020204030204" pitchFamily="34" charset="0"/>
                <a:cs typeface="Calibri" panose="020F0502020204030204" pitchFamily="34" charset="0"/>
              </a:rPr>
              <a:t>Vos consommations ont-elles augmenté ?</a:t>
            </a:r>
          </a:p>
        </p:txBody>
      </p:sp>
    </p:spTree>
    <p:extLst>
      <p:ext uri="{BB962C8B-B14F-4D97-AF65-F5344CB8AC3E}">
        <p14:creationId xmlns:p14="http://schemas.microsoft.com/office/powerpoint/2010/main" val="7918623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ACBE765E-128B-4CDA-89E5-CBE382934658}"/>
              </a:ext>
            </a:extLst>
          </p:cNvPr>
          <p:cNvPicPr>
            <a:picLocks noChangeAspect="1"/>
          </p:cNvPicPr>
          <p:nvPr/>
        </p:nvPicPr>
        <p:blipFill>
          <a:blip r:embed="rId2">
            <a:duotone>
              <a:schemeClr val="accent1">
                <a:shade val="45000"/>
                <a:satMod val="135000"/>
              </a:schemeClr>
              <a:prstClr val="white"/>
            </a:duotone>
            <a:alphaModFix/>
            <a:extLst>
              <a:ext uri="{28A0092B-C50C-407E-A947-70E740481C1C}">
                <a14:useLocalDpi xmlns:a14="http://schemas.microsoft.com/office/drawing/2010/main" val="0"/>
              </a:ext>
            </a:extLst>
          </a:blip>
          <a:stretch>
            <a:fillRect/>
          </a:stretch>
        </p:blipFill>
        <p:spPr>
          <a:xfrm>
            <a:off x="1453075" y="3098664"/>
            <a:ext cx="3951850" cy="3951850"/>
          </a:xfrm>
          <a:prstGeom prst="rect">
            <a:avLst/>
          </a:prstGeom>
        </p:spPr>
      </p:pic>
      <p:sp>
        <p:nvSpPr>
          <p:cNvPr id="5" name="Titre 1"/>
          <p:cNvSpPr>
            <a:spLocks noGrp="1"/>
          </p:cNvSpPr>
          <p:nvPr>
            <p:ph type="ctrTitle"/>
          </p:nvPr>
        </p:nvSpPr>
        <p:spPr>
          <a:xfrm>
            <a:off x="1453075" y="2123728"/>
            <a:ext cx="3951850" cy="1076672"/>
          </a:xfrm>
        </p:spPr>
        <p:txBody>
          <a:bodyPr>
            <a:normAutofit/>
          </a:bodyPr>
          <a:lstStyle/>
          <a:p>
            <a:pPr algn="l" eaLnBrk="1" fontAlgn="auto" hangingPunct="1">
              <a:spcAft>
                <a:spcPts val="0"/>
              </a:spcAft>
              <a:defRPr/>
            </a:pPr>
            <a:r>
              <a:rPr lang="fr-FR" sz="5400" dirty="0">
                <a:solidFill>
                  <a:schemeClr val="accent1">
                    <a:lumMod val="50000"/>
                  </a:schemeClr>
                </a:solidFill>
                <a:effectLst>
                  <a:outerShdw blurRad="38100" dist="38100" dir="2700000" algn="tl">
                    <a:srgbClr val="000000">
                      <a:alpha val="43137"/>
                    </a:srgbClr>
                  </a:outerShdw>
                </a:effectLst>
                <a:latin typeface="Calibri" pitchFamily="34" charset="0"/>
              </a:rPr>
              <a:t>ACQUISITION</a:t>
            </a:r>
            <a:endParaRPr lang="fr-FR" sz="3100" dirty="0">
              <a:solidFill>
                <a:schemeClr val="accent1">
                  <a:lumMod val="50000"/>
                </a:schemeClr>
              </a:solidFill>
              <a:effectLst>
                <a:outerShdw blurRad="38100" dist="38100" dir="2700000" algn="tl">
                  <a:srgbClr val="000000">
                    <a:alpha val="43137"/>
                  </a:srgbClr>
                </a:outerShdw>
              </a:effectLst>
              <a:latin typeface="Calibri" pitchFamily="34" charset="0"/>
            </a:endParaRPr>
          </a:p>
        </p:txBody>
      </p:sp>
      <p:sp>
        <p:nvSpPr>
          <p:cNvPr id="7" name="ZoneTexte 6">
            <a:extLst>
              <a:ext uri="{FF2B5EF4-FFF2-40B4-BE49-F238E27FC236}">
                <a16:creationId xmlns:a16="http://schemas.microsoft.com/office/drawing/2014/main" id="{1FFF20F8-4462-469F-B8A2-430B7596CD36}"/>
              </a:ext>
            </a:extLst>
          </p:cNvPr>
          <p:cNvSpPr txBox="1"/>
          <p:nvPr/>
        </p:nvSpPr>
        <p:spPr>
          <a:xfrm>
            <a:off x="6093296" y="179512"/>
            <a:ext cx="504056" cy="461665"/>
          </a:xfrm>
          <a:prstGeom prst="rect">
            <a:avLst/>
          </a:prstGeom>
          <a:noFill/>
        </p:spPr>
        <p:txBody>
          <a:bodyPr wrap="square" rtlCol="0">
            <a:spAutoFit/>
          </a:bodyPr>
          <a:lstStyle/>
          <a:p>
            <a:r>
              <a:rPr lang="fr-FR" sz="2400" b="1" dirty="0">
                <a:solidFill>
                  <a:schemeClr val="tx2"/>
                </a:solidFill>
                <a:latin typeface="Calibri" panose="020F0502020204030204" pitchFamily="34" charset="0"/>
                <a:cs typeface="Calibri" panose="020F0502020204030204" pitchFamily="34" charset="0"/>
              </a:rPr>
              <a:t>15</a:t>
            </a:r>
          </a:p>
        </p:txBody>
      </p:sp>
    </p:spTree>
    <p:extLst>
      <p:ext uri="{BB962C8B-B14F-4D97-AF65-F5344CB8AC3E}">
        <p14:creationId xmlns:p14="http://schemas.microsoft.com/office/powerpoint/2010/main" val="2452059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ACBE765E-128B-4CDA-89E5-CBE382934658}"/>
              </a:ext>
            </a:extLst>
          </p:cNvPr>
          <p:cNvPicPr>
            <a:picLocks noChangeAspect="1"/>
          </p:cNvPicPr>
          <p:nvPr/>
        </p:nvPicPr>
        <p:blipFill>
          <a:blip r:embed="rId2">
            <a:duotone>
              <a:schemeClr val="accent1">
                <a:shade val="45000"/>
                <a:satMod val="135000"/>
              </a:schemeClr>
              <a:prstClr val="white"/>
            </a:duotone>
            <a:alphaModFix/>
            <a:extLst>
              <a:ext uri="{28A0092B-C50C-407E-A947-70E740481C1C}">
                <a14:useLocalDpi xmlns:a14="http://schemas.microsoft.com/office/drawing/2010/main" val="0"/>
              </a:ext>
            </a:extLst>
          </a:blip>
          <a:stretch>
            <a:fillRect/>
          </a:stretch>
        </p:blipFill>
        <p:spPr>
          <a:xfrm>
            <a:off x="1453075" y="3098664"/>
            <a:ext cx="3951850" cy="3951850"/>
          </a:xfrm>
          <a:prstGeom prst="rect">
            <a:avLst/>
          </a:prstGeom>
        </p:spPr>
      </p:pic>
      <p:sp>
        <p:nvSpPr>
          <p:cNvPr id="5" name="Titre 1"/>
          <p:cNvSpPr>
            <a:spLocks noGrp="1"/>
          </p:cNvSpPr>
          <p:nvPr>
            <p:ph type="ctrTitle"/>
          </p:nvPr>
        </p:nvSpPr>
        <p:spPr>
          <a:xfrm>
            <a:off x="1453075" y="2123728"/>
            <a:ext cx="3951850" cy="1076672"/>
          </a:xfrm>
        </p:spPr>
        <p:txBody>
          <a:bodyPr>
            <a:normAutofit/>
          </a:bodyPr>
          <a:lstStyle/>
          <a:p>
            <a:pPr algn="l" eaLnBrk="1" fontAlgn="auto" hangingPunct="1">
              <a:spcAft>
                <a:spcPts val="0"/>
              </a:spcAft>
              <a:defRPr/>
            </a:pPr>
            <a:r>
              <a:rPr lang="fr-FR" sz="5400" dirty="0">
                <a:solidFill>
                  <a:schemeClr val="accent1">
                    <a:lumMod val="50000"/>
                  </a:schemeClr>
                </a:solidFill>
                <a:effectLst>
                  <a:outerShdw blurRad="38100" dist="38100" dir="2700000" algn="tl">
                    <a:srgbClr val="000000">
                      <a:alpha val="43137"/>
                    </a:srgbClr>
                  </a:outerShdw>
                </a:effectLst>
                <a:latin typeface="Calibri" pitchFamily="34" charset="0"/>
              </a:rPr>
              <a:t>ACQUISITION</a:t>
            </a:r>
            <a:endParaRPr lang="fr-FR" sz="3100" dirty="0">
              <a:solidFill>
                <a:schemeClr val="accent1">
                  <a:lumMod val="50000"/>
                </a:schemeClr>
              </a:solidFill>
              <a:effectLst>
                <a:outerShdw blurRad="38100" dist="38100" dir="2700000" algn="tl">
                  <a:srgbClr val="000000">
                    <a:alpha val="43137"/>
                  </a:srgbClr>
                </a:outerShdw>
              </a:effectLst>
              <a:latin typeface="Calibri" pitchFamily="34" charset="0"/>
            </a:endParaRPr>
          </a:p>
        </p:txBody>
      </p:sp>
      <p:sp>
        <p:nvSpPr>
          <p:cNvPr id="7" name="ZoneTexte 6">
            <a:extLst>
              <a:ext uri="{FF2B5EF4-FFF2-40B4-BE49-F238E27FC236}">
                <a16:creationId xmlns:a16="http://schemas.microsoft.com/office/drawing/2014/main" id="{28FF1282-F3BC-4145-A496-F02EDD0F1F7E}"/>
              </a:ext>
            </a:extLst>
          </p:cNvPr>
          <p:cNvSpPr txBox="1"/>
          <p:nvPr/>
        </p:nvSpPr>
        <p:spPr>
          <a:xfrm>
            <a:off x="6093296" y="179512"/>
            <a:ext cx="360040" cy="461665"/>
          </a:xfrm>
          <a:prstGeom prst="rect">
            <a:avLst/>
          </a:prstGeom>
          <a:noFill/>
        </p:spPr>
        <p:txBody>
          <a:bodyPr wrap="square" rtlCol="0">
            <a:spAutoFit/>
          </a:bodyPr>
          <a:lstStyle/>
          <a:p>
            <a:r>
              <a:rPr lang="fr-FR" sz="2400" b="1" dirty="0">
                <a:solidFill>
                  <a:schemeClr val="tx2"/>
                </a:solidFill>
                <a:latin typeface="Calibri" panose="020F0502020204030204" pitchFamily="34" charset="0"/>
                <a:cs typeface="Calibri" panose="020F0502020204030204" pitchFamily="34" charset="0"/>
              </a:rPr>
              <a:t>2</a:t>
            </a:r>
          </a:p>
        </p:txBody>
      </p:sp>
    </p:spTree>
    <p:extLst>
      <p:ext uri="{BB962C8B-B14F-4D97-AF65-F5344CB8AC3E}">
        <p14:creationId xmlns:p14="http://schemas.microsoft.com/office/powerpoint/2010/main" val="13585360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40168C-412E-4613-AA4C-3F6BE90CDB31}"/>
              </a:ext>
            </a:extLst>
          </p:cNvPr>
          <p:cNvSpPr>
            <a:spLocks noGrp="1"/>
          </p:cNvSpPr>
          <p:nvPr>
            <p:ph type="title"/>
          </p:nvPr>
        </p:nvSpPr>
        <p:spPr>
          <a:xfrm>
            <a:off x="1057858" y="305917"/>
            <a:ext cx="4742284" cy="1627511"/>
          </a:xfrm>
          <a:prstGeom prst="roundRect">
            <a:avLst/>
          </a:prstGeom>
          <a:solidFill>
            <a:schemeClr val="tx2">
              <a:lumMod val="20000"/>
              <a:lumOff val="80000"/>
              <a:alpha val="50000"/>
            </a:schemeClr>
          </a:solidFill>
          <a:ln>
            <a:noFill/>
          </a:ln>
        </p:spPr>
        <p:txBody>
          <a:bodyPr anchor="ctr" anchorCtr="0">
            <a:normAutofit fontScale="90000"/>
          </a:bodyPr>
          <a:lstStyle/>
          <a:p>
            <a:pPr algn="ctr"/>
            <a:r>
              <a:rPr lang="fr-FR" sz="4000" dirty="0">
                <a:solidFill>
                  <a:schemeClr val="accent1">
                    <a:lumMod val="50000"/>
                  </a:schemeClr>
                </a:solidFill>
                <a:effectLst>
                  <a:outerShdw blurRad="38100" dist="38100" dir="2700000" algn="tl">
                    <a:srgbClr val="000000">
                      <a:alpha val="43137"/>
                    </a:srgbClr>
                  </a:outerShdw>
                </a:effectLst>
                <a:latin typeface="Calibri" pitchFamily="34" charset="0"/>
              </a:rPr>
              <a:t>Addictions comportementales ou avec substance</a:t>
            </a:r>
            <a:endParaRPr lang="fr-FR" dirty="0">
              <a:solidFill>
                <a:schemeClr val="accent1">
                  <a:lumMod val="50000"/>
                </a:schemeClr>
              </a:solidFill>
            </a:endParaRPr>
          </a:p>
        </p:txBody>
      </p:sp>
      <p:sp>
        <p:nvSpPr>
          <p:cNvPr id="6" name="Espace réservé du contenu 2">
            <a:extLst>
              <a:ext uri="{FF2B5EF4-FFF2-40B4-BE49-F238E27FC236}">
                <a16:creationId xmlns:a16="http://schemas.microsoft.com/office/drawing/2014/main" id="{F106C9FF-D7F8-494D-A1B1-69A54238D617}"/>
              </a:ext>
            </a:extLst>
          </p:cNvPr>
          <p:cNvSpPr txBox="1">
            <a:spLocks/>
          </p:cNvSpPr>
          <p:nvPr/>
        </p:nvSpPr>
        <p:spPr>
          <a:xfrm>
            <a:off x="714374" y="2555776"/>
            <a:ext cx="6026994" cy="5904656"/>
          </a:xfrm>
          <a:prstGeom prst="rect">
            <a:avLst/>
          </a:prstGeom>
        </p:spPr>
        <p:txBody>
          <a:bodyPr vert="horz" lIns="91440" tIns="45720" rIns="91440" bIns="45720" rtlCol="0" anchor="ctr" anchorCtr="1">
            <a:normAutofit/>
          </a:bodyPr>
          <a:lstStyle>
            <a:lvl1pPr marL="288036" indent="-288036" algn="l" defTabSz="514350" rtl="0" eaLnBrk="1" latinLnBrk="0" hangingPunct="1">
              <a:lnSpc>
                <a:spcPct val="94000"/>
              </a:lnSpc>
              <a:spcBef>
                <a:spcPts val="750"/>
              </a:spcBef>
              <a:spcAft>
                <a:spcPts val="150"/>
              </a:spcAft>
              <a:buFont typeface="Franklin Gothic Book" panose="020B0503020102020204" pitchFamily="34" charset="0"/>
              <a:buChar char="■"/>
              <a:defRPr sz="1500" kern="1200" baseline="0">
                <a:solidFill>
                  <a:schemeClr val="tx2"/>
                </a:solidFill>
                <a:latin typeface="+mn-lt"/>
                <a:ea typeface="+mn-ea"/>
                <a:cs typeface="+mn-cs"/>
              </a:defRPr>
            </a:lvl1pPr>
            <a:lvl2pPr marL="6858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500" i="1" kern="1200" baseline="0">
                <a:solidFill>
                  <a:schemeClr val="tx2"/>
                </a:solidFill>
                <a:latin typeface="+mn-lt"/>
                <a:ea typeface="+mn-ea"/>
                <a:cs typeface="+mn-cs"/>
              </a:defRPr>
            </a:lvl2pPr>
            <a:lvl3pPr marL="10287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350" kern="1200" baseline="0">
                <a:solidFill>
                  <a:schemeClr val="tx2"/>
                </a:solidFill>
                <a:latin typeface="+mn-lt"/>
                <a:ea typeface="+mn-ea"/>
                <a:cs typeface="+mn-cs"/>
              </a:defRPr>
            </a:lvl3pPr>
            <a:lvl4pPr marL="13716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350" i="1" kern="1200" baseline="0">
                <a:solidFill>
                  <a:schemeClr val="tx2"/>
                </a:solidFill>
                <a:latin typeface="+mn-lt"/>
                <a:ea typeface="+mn-ea"/>
                <a:cs typeface="+mn-cs"/>
              </a:defRPr>
            </a:lvl4pPr>
            <a:lvl5pPr marL="17145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200" kern="1200" baseline="0">
                <a:solidFill>
                  <a:schemeClr val="tx2"/>
                </a:solidFill>
                <a:latin typeface="+mn-lt"/>
                <a:ea typeface="+mn-ea"/>
                <a:cs typeface="+mn-cs"/>
              </a:defRPr>
            </a:lvl5pPr>
            <a:lvl6pPr marL="20574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200" i="1" kern="1200" baseline="0">
                <a:solidFill>
                  <a:schemeClr val="tx2"/>
                </a:solidFill>
                <a:latin typeface="+mn-lt"/>
                <a:ea typeface="+mn-ea"/>
                <a:cs typeface="+mn-cs"/>
              </a:defRPr>
            </a:lvl6pPr>
            <a:lvl7pPr marL="24003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7pPr>
            <a:lvl8pPr marL="27432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i="1" kern="1200" baseline="0">
                <a:solidFill>
                  <a:schemeClr val="tx2"/>
                </a:solidFill>
                <a:latin typeface="+mn-lt"/>
                <a:ea typeface="+mn-ea"/>
                <a:cs typeface="+mn-cs"/>
              </a:defRPr>
            </a:lvl8pPr>
            <a:lvl9pPr marL="30861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9pPr>
          </a:lstStyle>
          <a:p>
            <a:pPr marL="0" indent="0">
              <a:buNone/>
            </a:pPr>
            <a:endParaRPr lang="fr-FR" sz="2800" i="1" dirty="0">
              <a:latin typeface="Calibri" panose="020F0502020204030204" pitchFamily="34" charset="0"/>
              <a:cs typeface="Calibri" panose="020F0502020204030204" pitchFamily="34" charset="0"/>
            </a:endParaRPr>
          </a:p>
        </p:txBody>
      </p:sp>
      <p:sp>
        <p:nvSpPr>
          <p:cNvPr id="5" name="ZoneTexte 4">
            <a:extLst>
              <a:ext uri="{FF2B5EF4-FFF2-40B4-BE49-F238E27FC236}">
                <a16:creationId xmlns:a16="http://schemas.microsoft.com/office/drawing/2014/main" id="{F3C0CBAC-1970-4584-BA98-A3DF7C07636B}"/>
              </a:ext>
            </a:extLst>
          </p:cNvPr>
          <p:cNvSpPr txBox="1"/>
          <p:nvPr/>
        </p:nvSpPr>
        <p:spPr>
          <a:xfrm>
            <a:off x="6093296" y="179512"/>
            <a:ext cx="504056" cy="461665"/>
          </a:xfrm>
          <a:prstGeom prst="rect">
            <a:avLst/>
          </a:prstGeom>
          <a:noFill/>
        </p:spPr>
        <p:txBody>
          <a:bodyPr wrap="square" rtlCol="0">
            <a:spAutoFit/>
          </a:bodyPr>
          <a:lstStyle/>
          <a:p>
            <a:r>
              <a:rPr lang="fr-FR" sz="2400" b="1" dirty="0">
                <a:solidFill>
                  <a:schemeClr val="tx2"/>
                </a:solidFill>
                <a:latin typeface="Calibri" panose="020F0502020204030204" pitchFamily="34" charset="0"/>
                <a:cs typeface="Calibri" panose="020F0502020204030204" pitchFamily="34" charset="0"/>
              </a:rPr>
              <a:t>15</a:t>
            </a:r>
          </a:p>
        </p:txBody>
      </p:sp>
      <p:sp>
        <p:nvSpPr>
          <p:cNvPr id="7" name="Espace réservé du contenu 2">
            <a:extLst>
              <a:ext uri="{FF2B5EF4-FFF2-40B4-BE49-F238E27FC236}">
                <a16:creationId xmlns:a16="http://schemas.microsoft.com/office/drawing/2014/main" id="{7C03DDA6-7D58-43A1-AEAC-1C592C6DB4DE}"/>
              </a:ext>
            </a:extLst>
          </p:cNvPr>
          <p:cNvSpPr txBox="1">
            <a:spLocks/>
          </p:cNvSpPr>
          <p:nvPr/>
        </p:nvSpPr>
        <p:spPr>
          <a:xfrm>
            <a:off x="462196" y="2123728"/>
            <a:ext cx="6264696" cy="5256584"/>
          </a:xfrm>
          <a:prstGeom prst="rect">
            <a:avLst/>
          </a:prstGeom>
        </p:spPr>
        <p:txBody>
          <a:bodyPr vert="horz" lIns="91440" tIns="45720" rIns="91440" bIns="45720" rtlCol="0" anchor="ctr" anchorCtr="1">
            <a:normAutofit/>
          </a:bodyPr>
          <a:lstStyle>
            <a:lvl1pPr marL="288036" indent="-288036" algn="l" defTabSz="514350" rtl="0" eaLnBrk="1" latinLnBrk="0" hangingPunct="1">
              <a:lnSpc>
                <a:spcPct val="94000"/>
              </a:lnSpc>
              <a:spcBef>
                <a:spcPts val="750"/>
              </a:spcBef>
              <a:spcAft>
                <a:spcPts val="150"/>
              </a:spcAft>
              <a:buFont typeface="Franklin Gothic Book" panose="020B0503020102020204" pitchFamily="34" charset="0"/>
              <a:buChar char="■"/>
              <a:defRPr sz="1500" kern="1200" baseline="0">
                <a:solidFill>
                  <a:schemeClr val="tx2"/>
                </a:solidFill>
                <a:latin typeface="+mn-lt"/>
                <a:ea typeface="+mn-ea"/>
                <a:cs typeface="+mn-cs"/>
              </a:defRPr>
            </a:lvl1pPr>
            <a:lvl2pPr marL="6858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500" i="1" kern="1200" baseline="0">
                <a:solidFill>
                  <a:schemeClr val="tx2"/>
                </a:solidFill>
                <a:latin typeface="+mn-lt"/>
                <a:ea typeface="+mn-ea"/>
                <a:cs typeface="+mn-cs"/>
              </a:defRPr>
            </a:lvl2pPr>
            <a:lvl3pPr marL="10287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350" kern="1200" baseline="0">
                <a:solidFill>
                  <a:schemeClr val="tx2"/>
                </a:solidFill>
                <a:latin typeface="+mn-lt"/>
                <a:ea typeface="+mn-ea"/>
                <a:cs typeface="+mn-cs"/>
              </a:defRPr>
            </a:lvl3pPr>
            <a:lvl4pPr marL="13716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350" i="1" kern="1200" baseline="0">
                <a:solidFill>
                  <a:schemeClr val="tx2"/>
                </a:solidFill>
                <a:latin typeface="+mn-lt"/>
                <a:ea typeface="+mn-ea"/>
                <a:cs typeface="+mn-cs"/>
              </a:defRPr>
            </a:lvl4pPr>
            <a:lvl5pPr marL="17145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200" kern="1200" baseline="0">
                <a:solidFill>
                  <a:schemeClr val="tx2"/>
                </a:solidFill>
                <a:latin typeface="+mn-lt"/>
                <a:ea typeface="+mn-ea"/>
                <a:cs typeface="+mn-cs"/>
              </a:defRPr>
            </a:lvl5pPr>
            <a:lvl6pPr marL="20574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200" i="1" kern="1200" baseline="0">
                <a:solidFill>
                  <a:schemeClr val="tx2"/>
                </a:solidFill>
                <a:latin typeface="+mn-lt"/>
                <a:ea typeface="+mn-ea"/>
                <a:cs typeface="+mn-cs"/>
              </a:defRPr>
            </a:lvl6pPr>
            <a:lvl7pPr marL="24003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7pPr>
            <a:lvl8pPr marL="27432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i="1" kern="1200" baseline="0">
                <a:solidFill>
                  <a:schemeClr val="tx2"/>
                </a:solidFill>
                <a:latin typeface="+mn-lt"/>
                <a:ea typeface="+mn-ea"/>
                <a:cs typeface="+mn-cs"/>
              </a:defRPr>
            </a:lvl8pPr>
            <a:lvl9pPr marL="30861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9pPr>
          </a:lstStyle>
          <a:p>
            <a:pPr marL="0" indent="0">
              <a:buNone/>
            </a:pPr>
            <a:r>
              <a:rPr lang="fr-FR" sz="2800" dirty="0">
                <a:latin typeface="Calibri" panose="020F0502020204030204" pitchFamily="34" charset="0"/>
                <a:cs typeface="Calibri" panose="020F0502020204030204" pitchFamily="34" charset="0"/>
              </a:rPr>
              <a:t>Evoluez-vous dans un environnement de travail facilitant l’accès à des substances psychoactives ou incitant à développer des comportements addictifs ?</a:t>
            </a:r>
          </a:p>
        </p:txBody>
      </p:sp>
    </p:spTree>
    <p:extLst>
      <p:ext uri="{BB962C8B-B14F-4D97-AF65-F5344CB8AC3E}">
        <p14:creationId xmlns:p14="http://schemas.microsoft.com/office/powerpoint/2010/main" val="7905676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ACBE765E-128B-4CDA-89E5-CBE382934658}"/>
              </a:ext>
            </a:extLst>
          </p:cNvPr>
          <p:cNvPicPr>
            <a:picLocks noChangeAspect="1"/>
          </p:cNvPicPr>
          <p:nvPr/>
        </p:nvPicPr>
        <p:blipFill>
          <a:blip r:embed="rId2">
            <a:duotone>
              <a:schemeClr val="accent1">
                <a:shade val="45000"/>
                <a:satMod val="135000"/>
              </a:schemeClr>
              <a:prstClr val="white"/>
            </a:duotone>
            <a:alphaModFix/>
            <a:extLst>
              <a:ext uri="{28A0092B-C50C-407E-A947-70E740481C1C}">
                <a14:useLocalDpi xmlns:a14="http://schemas.microsoft.com/office/drawing/2010/main" val="0"/>
              </a:ext>
            </a:extLst>
          </a:blip>
          <a:stretch>
            <a:fillRect/>
          </a:stretch>
        </p:blipFill>
        <p:spPr>
          <a:xfrm>
            <a:off x="1453075" y="3098664"/>
            <a:ext cx="3951850" cy="3951850"/>
          </a:xfrm>
          <a:prstGeom prst="rect">
            <a:avLst/>
          </a:prstGeom>
        </p:spPr>
      </p:pic>
      <p:sp>
        <p:nvSpPr>
          <p:cNvPr id="5" name="Titre 1"/>
          <p:cNvSpPr>
            <a:spLocks noGrp="1"/>
          </p:cNvSpPr>
          <p:nvPr>
            <p:ph type="ctrTitle"/>
          </p:nvPr>
        </p:nvSpPr>
        <p:spPr>
          <a:xfrm>
            <a:off x="1453075" y="2123728"/>
            <a:ext cx="3951850" cy="1076672"/>
          </a:xfrm>
        </p:spPr>
        <p:txBody>
          <a:bodyPr>
            <a:normAutofit fontScale="90000"/>
          </a:bodyPr>
          <a:lstStyle/>
          <a:p>
            <a:pPr eaLnBrk="1" fontAlgn="auto" hangingPunct="1">
              <a:spcAft>
                <a:spcPts val="0"/>
              </a:spcAft>
              <a:defRPr/>
            </a:pPr>
            <a:r>
              <a:rPr lang="fr-FR" sz="5400" dirty="0">
                <a:solidFill>
                  <a:schemeClr val="accent1">
                    <a:lumMod val="50000"/>
                  </a:schemeClr>
                </a:solidFill>
                <a:effectLst>
                  <a:outerShdw blurRad="38100" dist="38100" dir="2700000" algn="tl">
                    <a:srgbClr val="000000">
                      <a:alpha val="43137"/>
                    </a:srgbClr>
                  </a:outerShdw>
                </a:effectLst>
                <a:latin typeface="Calibri" pitchFamily="34" charset="0"/>
              </a:rPr>
              <a:t>IMPORTATION</a:t>
            </a:r>
            <a:endParaRPr lang="fr-FR" sz="3100" dirty="0">
              <a:solidFill>
                <a:schemeClr val="accent1">
                  <a:lumMod val="50000"/>
                </a:schemeClr>
              </a:solidFill>
              <a:effectLst>
                <a:outerShdw blurRad="38100" dist="38100" dir="2700000" algn="tl">
                  <a:srgbClr val="000000">
                    <a:alpha val="43137"/>
                  </a:srgbClr>
                </a:outerShdw>
              </a:effectLst>
              <a:latin typeface="Calibri" pitchFamily="34" charset="0"/>
            </a:endParaRPr>
          </a:p>
        </p:txBody>
      </p:sp>
      <p:sp>
        <p:nvSpPr>
          <p:cNvPr id="7" name="ZoneTexte 6">
            <a:extLst>
              <a:ext uri="{FF2B5EF4-FFF2-40B4-BE49-F238E27FC236}">
                <a16:creationId xmlns:a16="http://schemas.microsoft.com/office/drawing/2014/main" id="{1FFF20F8-4462-469F-B8A2-430B7596CD36}"/>
              </a:ext>
            </a:extLst>
          </p:cNvPr>
          <p:cNvSpPr txBox="1"/>
          <p:nvPr/>
        </p:nvSpPr>
        <p:spPr>
          <a:xfrm>
            <a:off x="6093296" y="179512"/>
            <a:ext cx="504056" cy="461665"/>
          </a:xfrm>
          <a:prstGeom prst="rect">
            <a:avLst/>
          </a:prstGeom>
          <a:noFill/>
        </p:spPr>
        <p:txBody>
          <a:bodyPr wrap="square" rtlCol="0">
            <a:spAutoFit/>
          </a:bodyPr>
          <a:lstStyle/>
          <a:p>
            <a:r>
              <a:rPr lang="fr-FR" sz="2400" b="1" dirty="0">
                <a:solidFill>
                  <a:srgbClr val="9B57D3"/>
                </a:solidFill>
                <a:latin typeface="Calibri" panose="020F0502020204030204" pitchFamily="34" charset="0"/>
                <a:cs typeface="Calibri" panose="020F0502020204030204" pitchFamily="34" charset="0"/>
              </a:rPr>
              <a:t>16</a:t>
            </a:r>
          </a:p>
        </p:txBody>
      </p:sp>
    </p:spTree>
    <p:extLst>
      <p:ext uri="{BB962C8B-B14F-4D97-AF65-F5344CB8AC3E}">
        <p14:creationId xmlns:p14="http://schemas.microsoft.com/office/powerpoint/2010/main" val="41788720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40168C-412E-4613-AA4C-3F6BE90CDB31}"/>
              </a:ext>
            </a:extLst>
          </p:cNvPr>
          <p:cNvSpPr>
            <a:spLocks noGrp="1"/>
          </p:cNvSpPr>
          <p:nvPr>
            <p:ph type="title"/>
          </p:nvPr>
        </p:nvSpPr>
        <p:spPr>
          <a:xfrm>
            <a:off x="1057858" y="305917"/>
            <a:ext cx="4742284" cy="1627511"/>
          </a:xfrm>
          <a:prstGeom prst="roundRect">
            <a:avLst/>
          </a:prstGeom>
          <a:solidFill>
            <a:schemeClr val="tx2">
              <a:lumMod val="20000"/>
              <a:lumOff val="80000"/>
              <a:alpha val="50000"/>
            </a:schemeClr>
          </a:solidFill>
          <a:ln>
            <a:noFill/>
          </a:ln>
        </p:spPr>
        <p:txBody>
          <a:bodyPr anchor="ctr" anchorCtr="0">
            <a:normAutofit/>
          </a:bodyPr>
          <a:lstStyle/>
          <a:p>
            <a:pPr algn="ctr"/>
            <a:r>
              <a:rPr lang="fr-FR" sz="4000" dirty="0">
                <a:solidFill>
                  <a:schemeClr val="accent1">
                    <a:lumMod val="50000"/>
                  </a:schemeClr>
                </a:solidFill>
                <a:effectLst>
                  <a:outerShdw blurRad="38100" dist="38100" dir="2700000" algn="tl">
                    <a:srgbClr val="000000">
                      <a:alpha val="43137"/>
                    </a:srgbClr>
                  </a:outerShdw>
                </a:effectLst>
                <a:latin typeface="Calibri" pitchFamily="34" charset="0"/>
              </a:rPr>
              <a:t>Addictions comportementales</a:t>
            </a:r>
            <a:endParaRPr lang="fr-FR" dirty="0">
              <a:solidFill>
                <a:schemeClr val="accent1">
                  <a:lumMod val="50000"/>
                </a:schemeClr>
              </a:solidFill>
            </a:endParaRPr>
          </a:p>
        </p:txBody>
      </p:sp>
      <p:sp>
        <p:nvSpPr>
          <p:cNvPr id="6" name="Espace réservé du contenu 2">
            <a:extLst>
              <a:ext uri="{FF2B5EF4-FFF2-40B4-BE49-F238E27FC236}">
                <a16:creationId xmlns:a16="http://schemas.microsoft.com/office/drawing/2014/main" id="{F106C9FF-D7F8-494D-A1B1-69A54238D617}"/>
              </a:ext>
            </a:extLst>
          </p:cNvPr>
          <p:cNvSpPr txBox="1">
            <a:spLocks/>
          </p:cNvSpPr>
          <p:nvPr/>
        </p:nvSpPr>
        <p:spPr>
          <a:xfrm>
            <a:off x="714374" y="2555776"/>
            <a:ext cx="6026994" cy="5904656"/>
          </a:xfrm>
          <a:prstGeom prst="rect">
            <a:avLst/>
          </a:prstGeom>
        </p:spPr>
        <p:txBody>
          <a:bodyPr vert="horz" lIns="91440" tIns="45720" rIns="91440" bIns="45720" rtlCol="0" anchor="ctr" anchorCtr="1">
            <a:normAutofit/>
          </a:bodyPr>
          <a:lstStyle>
            <a:lvl1pPr marL="288036" indent="-288036" algn="l" defTabSz="514350" rtl="0" eaLnBrk="1" latinLnBrk="0" hangingPunct="1">
              <a:lnSpc>
                <a:spcPct val="94000"/>
              </a:lnSpc>
              <a:spcBef>
                <a:spcPts val="750"/>
              </a:spcBef>
              <a:spcAft>
                <a:spcPts val="150"/>
              </a:spcAft>
              <a:buFont typeface="Franklin Gothic Book" panose="020B0503020102020204" pitchFamily="34" charset="0"/>
              <a:buChar char="■"/>
              <a:defRPr sz="1500" kern="1200" baseline="0">
                <a:solidFill>
                  <a:schemeClr val="tx2"/>
                </a:solidFill>
                <a:latin typeface="+mn-lt"/>
                <a:ea typeface="+mn-ea"/>
                <a:cs typeface="+mn-cs"/>
              </a:defRPr>
            </a:lvl1pPr>
            <a:lvl2pPr marL="6858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500" i="1" kern="1200" baseline="0">
                <a:solidFill>
                  <a:schemeClr val="tx2"/>
                </a:solidFill>
                <a:latin typeface="+mn-lt"/>
                <a:ea typeface="+mn-ea"/>
                <a:cs typeface="+mn-cs"/>
              </a:defRPr>
            </a:lvl2pPr>
            <a:lvl3pPr marL="10287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350" kern="1200" baseline="0">
                <a:solidFill>
                  <a:schemeClr val="tx2"/>
                </a:solidFill>
                <a:latin typeface="+mn-lt"/>
                <a:ea typeface="+mn-ea"/>
                <a:cs typeface="+mn-cs"/>
              </a:defRPr>
            </a:lvl3pPr>
            <a:lvl4pPr marL="13716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350" i="1" kern="1200" baseline="0">
                <a:solidFill>
                  <a:schemeClr val="tx2"/>
                </a:solidFill>
                <a:latin typeface="+mn-lt"/>
                <a:ea typeface="+mn-ea"/>
                <a:cs typeface="+mn-cs"/>
              </a:defRPr>
            </a:lvl4pPr>
            <a:lvl5pPr marL="17145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200" kern="1200" baseline="0">
                <a:solidFill>
                  <a:schemeClr val="tx2"/>
                </a:solidFill>
                <a:latin typeface="+mn-lt"/>
                <a:ea typeface="+mn-ea"/>
                <a:cs typeface="+mn-cs"/>
              </a:defRPr>
            </a:lvl5pPr>
            <a:lvl6pPr marL="20574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200" i="1" kern="1200" baseline="0">
                <a:solidFill>
                  <a:schemeClr val="tx2"/>
                </a:solidFill>
                <a:latin typeface="+mn-lt"/>
                <a:ea typeface="+mn-ea"/>
                <a:cs typeface="+mn-cs"/>
              </a:defRPr>
            </a:lvl6pPr>
            <a:lvl7pPr marL="24003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7pPr>
            <a:lvl8pPr marL="27432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i="1" kern="1200" baseline="0">
                <a:solidFill>
                  <a:schemeClr val="tx2"/>
                </a:solidFill>
                <a:latin typeface="+mn-lt"/>
                <a:ea typeface="+mn-ea"/>
                <a:cs typeface="+mn-cs"/>
              </a:defRPr>
            </a:lvl8pPr>
            <a:lvl9pPr marL="30861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9pPr>
          </a:lstStyle>
          <a:p>
            <a:pPr marL="0" indent="0">
              <a:buFont typeface="Franklin Gothic Book" panose="020B0503020102020204" pitchFamily="34" charset="0"/>
              <a:buNone/>
            </a:pPr>
            <a:endParaRPr lang="fr-FR" sz="2800" i="1" dirty="0">
              <a:solidFill>
                <a:srgbClr val="9B57D3"/>
              </a:solidFill>
              <a:latin typeface="Calibri" panose="020F0502020204030204" pitchFamily="34" charset="0"/>
              <a:cs typeface="Calibri" panose="020F0502020204030204" pitchFamily="34" charset="0"/>
            </a:endParaRPr>
          </a:p>
        </p:txBody>
      </p:sp>
      <p:sp>
        <p:nvSpPr>
          <p:cNvPr id="7" name="Espace réservé du contenu 2">
            <a:extLst>
              <a:ext uri="{FF2B5EF4-FFF2-40B4-BE49-F238E27FC236}">
                <a16:creationId xmlns:a16="http://schemas.microsoft.com/office/drawing/2014/main" id="{7C03DDA6-7D58-43A1-AEAC-1C592C6DB4DE}"/>
              </a:ext>
            </a:extLst>
          </p:cNvPr>
          <p:cNvSpPr txBox="1">
            <a:spLocks/>
          </p:cNvSpPr>
          <p:nvPr/>
        </p:nvSpPr>
        <p:spPr>
          <a:xfrm>
            <a:off x="462196" y="2123728"/>
            <a:ext cx="6264696" cy="4896544"/>
          </a:xfrm>
          <a:prstGeom prst="rect">
            <a:avLst/>
          </a:prstGeom>
        </p:spPr>
        <p:txBody>
          <a:bodyPr vert="horz" lIns="91440" tIns="45720" rIns="91440" bIns="45720" rtlCol="0" anchor="ctr" anchorCtr="1">
            <a:normAutofit/>
          </a:bodyPr>
          <a:lstStyle>
            <a:lvl1pPr marL="288036" indent="-288036" algn="l" defTabSz="514350" rtl="0" eaLnBrk="1" latinLnBrk="0" hangingPunct="1">
              <a:lnSpc>
                <a:spcPct val="94000"/>
              </a:lnSpc>
              <a:spcBef>
                <a:spcPts val="750"/>
              </a:spcBef>
              <a:spcAft>
                <a:spcPts val="150"/>
              </a:spcAft>
              <a:buFont typeface="Franklin Gothic Book" panose="020B0503020102020204" pitchFamily="34" charset="0"/>
              <a:buChar char="■"/>
              <a:defRPr sz="1500" kern="1200" baseline="0">
                <a:solidFill>
                  <a:schemeClr val="tx2"/>
                </a:solidFill>
                <a:latin typeface="+mn-lt"/>
                <a:ea typeface="+mn-ea"/>
                <a:cs typeface="+mn-cs"/>
              </a:defRPr>
            </a:lvl1pPr>
            <a:lvl2pPr marL="6858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500" i="1" kern="1200" baseline="0">
                <a:solidFill>
                  <a:schemeClr val="tx2"/>
                </a:solidFill>
                <a:latin typeface="+mn-lt"/>
                <a:ea typeface="+mn-ea"/>
                <a:cs typeface="+mn-cs"/>
              </a:defRPr>
            </a:lvl2pPr>
            <a:lvl3pPr marL="10287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350" kern="1200" baseline="0">
                <a:solidFill>
                  <a:schemeClr val="tx2"/>
                </a:solidFill>
                <a:latin typeface="+mn-lt"/>
                <a:ea typeface="+mn-ea"/>
                <a:cs typeface="+mn-cs"/>
              </a:defRPr>
            </a:lvl3pPr>
            <a:lvl4pPr marL="13716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350" i="1" kern="1200" baseline="0">
                <a:solidFill>
                  <a:schemeClr val="tx2"/>
                </a:solidFill>
                <a:latin typeface="+mn-lt"/>
                <a:ea typeface="+mn-ea"/>
                <a:cs typeface="+mn-cs"/>
              </a:defRPr>
            </a:lvl4pPr>
            <a:lvl5pPr marL="17145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200" kern="1200" baseline="0">
                <a:solidFill>
                  <a:schemeClr val="tx2"/>
                </a:solidFill>
                <a:latin typeface="+mn-lt"/>
                <a:ea typeface="+mn-ea"/>
                <a:cs typeface="+mn-cs"/>
              </a:defRPr>
            </a:lvl5pPr>
            <a:lvl6pPr marL="20574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200" i="1" kern="1200" baseline="0">
                <a:solidFill>
                  <a:schemeClr val="tx2"/>
                </a:solidFill>
                <a:latin typeface="+mn-lt"/>
                <a:ea typeface="+mn-ea"/>
                <a:cs typeface="+mn-cs"/>
              </a:defRPr>
            </a:lvl6pPr>
            <a:lvl7pPr marL="24003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7pPr>
            <a:lvl8pPr marL="27432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i="1" kern="1200" baseline="0">
                <a:solidFill>
                  <a:schemeClr val="tx2"/>
                </a:solidFill>
                <a:latin typeface="+mn-lt"/>
                <a:ea typeface="+mn-ea"/>
                <a:cs typeface="+mn-cs"/>
              </a:defRPr>
            </a:lvl8pPr>
            <a:lvl9pPr marL="30861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9pPr>
          </a:lstStyle>
          <a:p>
            <a:pPr marL="0" indent="0">
              <a:buFont typeface="Franklin Gothic Book" panose="020B0503020102020204" pitchFamily="34" charset="0"/>
              <a:buNone/>
            </a:pPr>
            <a:r>
              <a:rPr lang="fr-FR" sz="2800" dirty="0">
                <a:solidFill>
                  <a:srgbClr val="9B57D3"/>
                </a:solidFill>
                <a:latin typeface="Calibri" panose="020F0502020204030204" pitchFamily="34" charset="0"/>
                <a:cs typeface="Calibri" panose="020F0502020204030204" pitchFamily="34" charset="0"/>
              </a:rPr>
              <a:t>Y-a-t-il des comportements addictifs importés (sport, jeux d'argent, sexe, pratiques écrans, achats, alimentation…) sur le lieu de travail générant des interruptions fréquentes de tâches, un détournement de l’attention voire des prises de risque engageant la sécurité des agents / salariés ou de tiers ?</a:t>
            </a:r>
          </a:p>
        </p:txBody>
      </p:sp>
      <p:sp>
        <p:nvSpPr>
          <p:cNvPr id="8" name="ZoneTexte 7">
            <a:extLst>
              <a:ext uri="{FF2B5EF4-FFF2-40B4-BE49-F238E27FC236}">
                <a16:creationId xmlns:a16="http://schemas.microsoft.com/office/drawing/2014/main" id="{1FFF20F8-4462-469F-B8A2-430B7596CD36}"/>
              </a:ext>
            </a:extLst>
          </p:cNvPr>
          <p:cNvSpPr txBox="1"/>
          <p:nvPr/>
        </p:nvSpPr>
        <p:spPr>
          <a:xfrm>
            <a:off x="6093296" y="179512"/>
            <a:ext cx="504056" cy="461665"/>
          </a:xfrm>
          <a:prstGeom prst="rect">
            <a:avLst/>
          </a:prstGeom>
          <a:noFill/>
        </p:spPr>
        <p:txBody>
          <a:bodyPr wrap="square" rtlCol="0">
            <a:spAutoFit/>
          </a:bodyPr>
          <a:lstStyle/>
          <a:p>
            <a:r>
              <a:rPr lang="fr-FR" sz="2400" b="1" dirty="0">
                <a:solidFill>
                  <a:srgbClr val="9B57D3"/>
                </a:solidFill>
                <a:latin typeface="Calibri" panose="020F0502020204030204" pitchFamily="34" charset="0"/>
                <a:cs typeface="Calibri" panose="020F0502020204030204" pitchFamily="34" charset="0"/>
              </a:rPr>
              <a:t>16</a:t>
            </a:r>
          </a:p>
        </p:txBody>
      </p:sp>
    </p:spTree>
    <p:extLst>
      <p:ext uri="{BB962C8B-B14F-4D97-AF65-F5344CB8AC3E}">
        <p14:creationId xmlns:p14="http://schemas.microsoft.com/office/powerpoint/2010/main" val="34775236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ACBE765E-128B-4CDA-89E5-CBE382934658}"/>
              </a:ext>
            </a:extLst>
          </p:cNvPr>
          <p:cNvPicPr>
            <a:picLocks noChangeAspect="1"/>
          </p:cNvPicPr>
          <p:nvPr/>
        </p:nvPicPr>
        <p:blipFill>
          <a:blip r:embed="rId2">
            <a:duotone>
              <a:schemeClr val="accent1">
                <a:shade val="45000"/>
                <a:satMod val="135000"/>
              </a:schemeClr>
              <a:prstClr val="white"/>
            </a:duotone>
            <a:alphaModFix/>
            <a:extLst>
              <a:ext uri="{28A0092B-C50C-407E-A947-70E740481C1C}">
                <a14:useLocalDpi xmlns:a14="http://schemas.microsoft.com/office/drawing/2010/main" val="0"/>
              </a:ext>
            </a:extLst>
          </a:blip>
          <a:stretch>
            <a:fillRect/>
          </a:stretch>
        </p:blipFill>
        <p:spPr>
          <a:xfrm>
            <a:off x="1453075" y="3098664"/>
            <a:ext cx="3951850" cy="3951850"/>
          </a:xfrm>
          <a:prstGeom prst="rect">
            <a:avLst/>
          </a:prstGeom>
        </p:spPr>
      </p:pic>
      <p:sp>
        <p:nvSpPr>
          <p:cNvPr id="5" name="Titre 1"/>
          <p:cNvSpPr>
            <a:spLocks noGrp="1"/>
          </p:cNvSpPr>
          <p:nvPr>
            <p:ph type="ctrTitle"/>
          </p:nvPr>
        </p:nvSpPr>
        <p:spPr>
          <a:xfrm>
            <a:off x="1453075" y="2123728"/>
            <a:ext cx="3951850" cy="1076672"/>
          </a:xfrm>
        </p:spPr>
        <p:txBody>
          <a:bodyPr>
            <a:normAutofit fontScale="90000"/>
          </a:bodyPr>
          <a:lstStyle/>
          <a:p>
            <a:pPr eaLnBrk="1" fontAlgn="auto" hangingPunct="1">
              <a:spcAft>
                <a:spcPts val="0"/>
              </a:spcAft>
              <a:defRPr/>
            </a:pPr>
            <a:r>
              <a:rPr lang="fr-FR" sz="5400" dirty="0">
                <a:solidFill>
                  <a:schemeClr val="accent1">
                    <a:lumMod val="50000"/>
                  </a:schemeClr>
                </a:solidFill>
                <a:effectLst>
                  <a:outerShdw blurRad="38100" dist="38100" dir="2700000" algn="tl">
                    <a:srgbClr val="000000">
                      <a:alpha val="43137"/>
                    </a:srgbClr>
                  </a:outerShdw>
                </a:effectLst>
                <a:latin typeface="Calibri" pitchFamily="34" charset="0"/>
              </a:rPr>
              <a:t>IMPORTATION</a:t>
            </a:r>
            <a:endParaRPr lang="fr-FR" sz="3100" dirty="0">
              <a:solidFill>
                <a:schemeClr val="accent1">
                  <a:lumMod val="50000"/>
                </a:schemeClr>
              </a:solidFill>
              <a:effectLst>
                <a:outerShdw blurRad="38100" dist="38100" dir="2700000" algn="tl">
                  <a:srgbClr val="000000">
                    <a:alpha val="43137"/>
                  </a:srgbClr>
                </a:outerShdw>
              </a:effectLst>
              <a:latin typeface="Calibri" pitchFamily="34" charset="0"/>
            </a:endParaRPr>
          </a:p>
        </p:txBody>
      </p:sp>
      <p:sp>
        <p:nvSpPr>
          <p:cNvPr id="8" name="ZoneTexte 7">
            <a:extLst>
              <a:ext uri="{FF2B5EF4-FFF2-40B4-BE49-F238E27FC236}">
                <a16:creationId xmlns:a16="http://schemas.microsoft.com/office/drawing/2014/main" id="{1FFF20F8-4462-469F-B8A2-430B7596CD36}"/>
              </a:ext>
            </a:extLst>
          </p:cNvPr>
          <p:cNvSpPr txBox="1"/>
          <p:nvPr/>
        </p:nvSpPr>
        <p:spPr>
          <a:xfrm>
            <a:off x="6093296" y="179512"/>
            <a:ext cx="504056" cy="461665"/>
          </a:xfrm>
          <a:prstGeom prst="rect">
            <a:avLst/>
          </a:prstGeom>
          <a:noFill/>
        </p:spPr>
        <p:txBody>
          <a:bodyPr wrap="square" rtlCol="0">
            <a:spAutoFit/>
          </a:bodyPr>
          <a:lstStyle/>
          <a:p>
            <a:r>
              <a:rPr lang="fr-FR" sz="2400" b="1" dirty="0">
                <a:solidFill>
                  <a:srgbClr val="9B57D3"/>
                </a:solidFill>
                <a:latin typeface="Calibri" panose="020F0502020204030204" pitchFamily="34" charset="0"/>
                <a:cs typeface="Calibri" panose="020F0502020204030204" pitchFamily="34" charset="0"/>
              </a:rPr>
              <a:t>17</a:t>
            </a:r>
          </a:p>
        </p:txBody>
      </p:sp>
    </p:spTree>
    <p:extLst>
      <p:ext uri="{BB962C8B-B14F-4D97-AF65-F5344CB8AC3E}">
        <p14:creationId xmlns:p14="http://schemas.microsoft.com/office/powerpoint/2010/main" val="11095822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40168C-412E-4613-AA4C-3F6BE90CDB31}"/>
              </a:ext>
            </a:extLst>
          </p:cNvPr>
          <p:cNvSpPr>
            <a:spLocks noGrp="1"/>
          </p:cNvSpPr>
          <p:nvPr>
            <p:ph type="title"/>
          </p:nvPr>
        </p:nvSpPr>
        <p:spPr>
          <a:xfrm>
            <a:off x="1057858" y="305917"/>
            <a:ext cx="4742284" cy="1745803"/>
          </a:xfrm>
          <a:prstGeom prst="roundRect">
            <a:avLst/>
          </a:prstGeom>
          <a:solidFill>
            <a:schemeClr val="tx2">
              <a:lumMod val="20000"/>
              <a:lumOff val="80000"/>
              <a:alpha val="50000"/>
            </a:schemeClr>
          </a:solidFill>
          <a:ln>
            <a:noFill/>
          </a:ln>
        </p:spPr>
        <p:txBody>
          <a:bodyPr anchor="ctr" anchorCtr="0">
            <a:normAutofit fontScale="90000"/>
          </a:bodyPr>
          <a:lstStyle/>
          <a:p>
            <a:pPr algn="ctr"/>
            <a:r>
              <a:rPr lang="fr-FR" sz="4000" dirty="0">
                <a:solidFill>
                  <a:schemeClr val="accent1">
                    <a:lumMod val="50000"/>
                  </a:schemeClr>
                </a:solidFill>
                <a:effectLst>
                  <a:outerShdw blurRad="38100" dist="38100" dir="2700000" algn="tl">
                    <a:srgbClr val="000000">
                      <a:alpha val="43137"/>
                    </a:srgbClr>
                  </a:outerShdw>
                </a:effectLst>
                <a:latin typeface="Calibri" pitchFamily="34" charset="0"/>
              </a:rPr>
              <a:t>Addictions comportementales</a:t>
            </a:r>
            <a:br>
              <a:rPr lang="fr-FR" sz="4000" dirty="0">
                <a:solidFill>
                  <a:schemeClr val="accent1">
                    <a:lumMod val="50000"/>
                  </a:schemeClr>
                </a:solidFill>
                <a:effectLst>
                  <a:outerShdw blurRad="38100" dist="38100" dir="2700000" algn="tl">
                    <a:srgbClr val="000000">
                      <a:alpha val="43137"/>
                    </a:srgbClr>
                  </a:outerShdw>
                </a:effectLst>
                <a:latin typeface="Calibri" pitchFamily="34" charset="0"/>
              </a:rPr>
            </a:br>
            <a:r>
              <a:rPr lang="fr-FR" sz="3600" dirty="0">
                <a:solidFill>
                  <a:schemeClr val="tx2">
                    <a:lumMod val="75000"/>
                  </a:schemeClr>
                </a:solidFill>
                <a:effectLst>
                  <a:outerShdw blurRad="38100" dist="38100" dir="2700000" algn="tl">
                    <a:srgbClr val="000000">
                      <a:alpha val="43137"/>
                    </a:srgbClr>
                  </a:outerShdw>
                </a:effectLst>
                <a:latin typeface="Calibri" pitchFamily="34" charset="0"/>
              </a:rPr>
              <a:t>Travail, TIC (ordinateur, tablette, tél. portable)</a:t>
            </a:r>
            <a:endParaRPr lang="fr-FR" dirty="0">
              <a:solidFill>
                <a:schemeClr val="tx2">
                  <a:lumMod val="75000"/>
                </a:schemeClr>
              </a:solidFill>
            </a:endParaRPr>
          </a:p>
        </p:txBody>
      </p:sp>
      <p:sp>
        <p:nvSpPr>
          <p:cNvPr id="6" name="Espace réservé du contenu 2">
            <a:extLst>
              <a:ext uri="{FF2B5EF4-FFF2-40B4-BE49-F238E27FC236}">
                <a16:creationId xmlns:a16="http://schemas.microsoft.com/office/drawing/2014/main" id="{F106C9FF-D7F8-494D-A1B1-69A54238D617}"/>
              </a:ext>
            </a:extLst>
          </p:cNvPr>
          <p:cNvSpPr txBox="1">
            <a:spLocks/>
          </p:cNvSpPr>
          <p:nvPr/>
        </p:nvSpPr>
        <p:spPr>
          <a:xfrm>
            <a:off x="714374" y="2555776"/>
            <a:ext cx="6026994" cy="5904656"/>
          </a:xfrm>
          <a:prstGeom prst="rect">
            <a:avLst/>
          </a:prstGeom>
        </p:spPr>
        <p:txBody>
          <a:bodyPr vert="horz" lIns="91440" tIns="45720" rIns="91440" bIns="45720" rtlCol="0" anchor="ctr" anchorCtr="1">
            <a:normAutofit/>
          </a:bodyPr>
          <a:lstStyle>
            <a:lvl1pPr marL="288036" indent="-288036" algn="l" defTabSz="514350" rtl="0" eaLnBrk="1" latinLnBrk="0" hangingPunct="1">
              <a:lnSpc>
                <a:spcPct val="94000"/>
              </a:lnSpc>
              <a:spcBef>
                <a:spcPts val="750"/>
              </a:spcBef>
              <a:spcAft>
                <a:spcPts val="150"/>
              </a:spcAft>
              <a:buFont typeface="Franklin Gothic Book" panose="020B0503020102020204" pitchFamily="34" charset="0"/>
              <a:buChar char="■"/>
              <a:defRPr sz="1500" kern="1200" baseline="0">
                <a:solidFill>
                  <a:schemeClr val="tx2"/>
                </a:solidFill>
                <a:latin typeface="+mn-lt"/>
                <a:ea typeface="+mn-ea"/>
                <a:cs typeface="+mn-cs"/>
              </a:defRPr>
            </a:lvl1pPr>
            <a:lvl2pPr marL="6858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500" i="1" kern="1200" baseline="0">
                <a:solidFill>
                  <a:schemeClr val="tx2"/>
                </a:solidFill>
                <a:latin typeface="+mn-lt"/>
                <a:ea typeface="+mn-ea"/>
                <a:cs typeface="+mn-cs"/>
              </a:defRPr>
            </a:lvl2pPr>
            <a:lvl3pPr marL="10287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350" kern="1200" baseline="0">
                <a:solidFill>
                  <a:schemeClr val="tx2"/>
                </a:solidFill>
                <a:latin typeface="+mn-lt"/>
                <a:ea typeface="+mn-ea"/>
                <a:cs typeface="+mn-cs"/>
              </a:defRPr>
            </a:lvl3pPr>
            <a:lvl4pPr marL="13716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350" i="1" kern="1200" baseline="0">
                <a:solidFill>
                  <a:schemeClr val="tx2"/>
                </a:solidFill>
                <a:latin typeface="+mn-lt"/>
                <a:ea typeface="+mn-ea"/>
                <a:cs typeface="+mn-cs"/>
              </a:defRPr>
            </a:lvl4pPr>
            <a:lvl5pPr marL="17145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200" kern="1200" baseline="0">
                <a:solidFill>
                  <a:schemeClr val="tx2"/>
                </a:solidFill>
                <a:latin typeface="+mn-lt"/>
                <a:ea typeface="+mn-ea"/>
                <a:cs typeface="+mn-cs"/>
              </a:defRPr>
            </a:lvl5pPr>
            <a:lvl6pPr marL="20574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200" i="1" kern="1200" baseline="0">
                <a:solidFill>
                  <a:schemeClr val="tx2"/>
                </a:solidFill>
                <a:latin typeface="+mn-lt"/>
                <a:ea typeface="+mn-ea"/>
                <a:cs typeface="+mn-cs"/>
              </a:defRPr>
            </a:lvl6pPr>
            <a:lvl7pPr marL="24003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7pPr>
            <a:lvl8pPr marL="27432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i="1" kern="1200" baseline="0">
                <a:solidFill>
                  <a:schemeClr val="tx2"/>
                </a:solidFill>
                <a:latin typeface="+mn-lt"/>
                <a:ea typeface="+mn-ea"/>
                <a:cs typeface="+mn-cs"/>
              </a:defRPr>
            </a:lvl8pPr>
            <a:lvl9pPr marL="30861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9pPr>
          </a:lstStyle>
          <a:p>
            <a:pPr marL="0" indent="0">
              <a:buFont typeface="Franklin Gothic Book" panose="020B0503020102020204" pitchFamily="34" charset="0"/>
              <a:buNone/>
            </a:pPr>
            <a:endParaRPr lang="fr-FR" sz="2800" i="1" dirty="0">
              <a:solidFill>
                <a:srgbClr val="9B57D3"/>
              </a:solidFill>
              <a:latin typeface="Calibri" panose="020F0502020204030204" pitchFamily="34" charset="0"/>
              <a:cs typeface="Calibri" panose="020F0502020204030204" pitchFamily="34" charset="0"/>
            </a:endParaRPr>
          </a:p>
        </p:txBody>
      </p:sp>
      <p:sp>
        <p:nvSpPr>
          <p:cNvPr id="7" name="Espace réservé du contenu 2">
            <a:extLst>
              <a:ext uri="{FF2B5EF4-FFF2-40B4-BE49-F238E27FC236}">
                <a16:creationId xmlns:a16="http://schemas.microsoft.com/office/drawing/2014/main" id="{7C03DDA6-7D58-43A1-AEAC-1C592C6DB4DE}"/>
              </a:ext>
            </a:extLst>
          </p:cNvPr>
          <p:cNvSpPr txBox="1">
            <a:spLocks/>
          </p:cNvSpPr>
          <p:nvPr/>
        </p:nvSpPr>
        <p:spPr>
          <a:xfrm>
            <a:off x="462196" y="2123728"/>
            <a:ext cx="6264696" cy="4896544"/>
          </a:xfrm>
          <a:prstGeom prst="rect">
            <a:avLst/>
          </a:prstGeom>
        </p:spPr>
        <p:txBody>
          <a:bodyPr vert="horz" lIns="91440" tIns="45720" rIns="91440" bIns="45720" rtlCol="0" anchor="ctr" anchorCtr="1">
            <a:normAutofit/>
          </a:bodyPr>
          <a:lstStyle>
            <a:lvl1pPr marL="288036" indent="-288036" algn="l" defTabSz="514350" rtl="0" eaLnBrk="1" latinLnBrk="0" hangingPunct="1">
              <a:lnSpc>
                <a:spcPct val="94000"/>
              </a:lnSpc>
              <a:spcBef>
                <a:spcPts val="750"/>
              </a:spcBef>
              <a:spcAft>
                <a:spcPts val="150"/>
              </a:spcAft>
              <a:buFont typeface="Franklin Gothic Book" panose="020B0503020102020204" pitchFamily="34" charset="0"/>
              <a:buChar char="■"/>
              <a:defRPr sz="1500" kern="1200" baseline="0">
                <a:solidFill>
                  <a:schemeClr val="tx2"/>
                </a:solidFill>
                <a:latin typeface="+mn-lt"/>
                <a:ea typeface="+mn-ea"/>
                <a:cs typeface="+mn-cs"/>
              </a:defRPr>
            </a:lvl1pPr>
            <a:lvl2pPr marL="6858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500" i="1" kern="1200" baseline="0">
                <a:solidFill>
                  <a:schemeClr val="tx2"/>
                </a:solidFill>
                <a:latin typeface="+mn-lt"/>
                <a:ea typeface="+mn-ea"/>
                <a:cs typeface="+mn-cs"/>
              </a:defRPr>
            </a:lvl2pPr>
            <a:lvl3pPr marL="10287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350" kern="1200" baseline="0">
                <a:solidFill>
                  <a:schemeClr val="tx2"/>
                </a:solidFill>
                <a:latin typeface="+mn-lt"/>
                <a:ea typeface="+mn-ea"/>
                <a:cs typeface="+mn-cs"/>
              </a:defRPr>
            </a:lvl3pPr>
            <a:lvl4pPr marL="13716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350" i="1" kern="1200" baseline="0">
                <a:solidFill>
                  <a:schemeClr val="tx2"/>
                </a:solidFill>
                <a:latin typeface="+mn-lt"/>
                <a:ea typeface="+mn-ea"/>
                <a:cs typeface="+mn-cs"/>
              </a:defRPr>
            </a:lvl4pPr>
            <a:lvl5pPr marL="17145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200" kern="1200" baseline="0">
                <a:solidFill>
                  <a:schemeClr val="tx2"/>
                </a:solidFill>
                <a:latin typeface="+mn-lt"/>
                <a:ea typeface="+mn-ea"/>
                <a:cs typeface="+mn-cs"/>
              </a:defRPr>
            </a:lvl5pPr>
            <a:lvl6pPr marL="20574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200" i="1" kern="1200" baseline="0">
                <a:solidFill>
                  <a:schemeClr val="tx2"/>
                </a:solidFill>
                <a:latin typeface="+mn-lt"/>
                <a:ea typeface="+mn-ea"/>
                <a:cs typeface="+mn-cs"/>
              </a:defRPr>
            </a:lvl6pPr>
            <a:lvl7pPr marL="24003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7pPr>
            <a:lvl8pPr marL="27432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i="1" kern="1200" baseline="0">
                <a:solidFill>
                  <a:schemeClr val="tx2"/>
                </a:solidFill>
                <a:latin typeface="+mn-lt"/>
                <a:ea typeface="+mn-ea"/>
                <a:cs typeface="+mn-cs"/>
              </a:defRPr>
            </a:lvl8pPr>
            <a:lvl9pPr marL="30861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9pPr>
          </a:lstStyle>
          <a:p>
            <a:pPr marL="0" indent="0">
              <a:buFont typeface="Franklin Gothic Book" panose="020B0503020102020204" pitchFamily="34" charset="0"/>
              <a:buNone/>
            </a:pPr>
            <a:r>
              <a:rPr lang="fr-FR" sz="2800" dirty="0">
                <a:solidFill>
                  <a:srgbClr val="9B57D3"/>
                </a:solidFill>
                <a:latin typeface="Calibri" panose="020F0502020204030204" pitchFamily="34" charset="0"/>
                <a:cs typeface="Calibri" panose="020F0502020204030204" pitchFamily="34" charset="0"/>
              </a:rPr>
              <a:t>Y a-t-il des usages privés du téléphone portable et ordinateur sur le lieu de travail générant des interruptions fréquentes de tâches, un détournement de l'attention voire des prises de risque engageant la sécurité des agents / salariés ou de tiers…?</a:t>
            </a:r>
          </a:p>
          <a:p>
            <a:pPr marL="0" indent="0">
              <a:buFont typeface="Franklin Gothic Book" panose="020B0503020102020204" pitchFamily="34" charset="0"/>
              <a:buNone/>
            </a:pPr>
            <a:endParaRPr lang="fr-FR" sz="2800" dirty="0">
              <a:solidFill>
                <a:srgbClr val="9B57D3"/>
              </a:solidFill>
              <a:latin typeface="Calibri" panose="020F0502020204030204" pitchFamily="34" charset="0"/>
              <a:cs typeface="Calibri" panose="020F0502020204030204" pitchFamily="34" charset="0"/>
            </a:endParaRPr>
          </a:p>
        </p:txBody>
      </p:sp>
      <p:sp>
        <p:nvSpPr>
          <p:cNvPr id="8" name="ZoneTexte 7">
            <a:extLst>
              <a:ext uri="{FF2B5EF4-FFF2-40B4-BE49-F238E27FC236}">
                <a16:creationId xmlns:a16="http://schemas.microsoft.com/office/drawing/2014/main" id="{1FFF20F8-4462-469F-B8A2-430B7596CD36}"/>
              </a:ext>
            </a:extLst>
          </p:cNvPr>
          <p:cNvSpPr txBox="1"/>
          <p:nvPr/>
        </p:nvSpPr>
        <p:spPr>
          <a:xfrm>
            <a:off x="6093296" y="179512"/>
            <a:ext cx="504056" cy="461665"/>
          </a:xfrm>
          <a:prstGeom prst="rect">
            <a:avLst/>
          </a:prstGeom>
          <a:noFill/>
        </p:spPr>
        <p:txBody>
          <a:bodyPr wrap="square" rtlCol="0">
            <a:spAutoFit/>
          </a:bodyPr>
          <a:lstStyle/>
          <a:p>
            <a:r>
              <a:rPr lang="fr-FR" sz="2400" b="1" dirty="0">
                <a:solidFill>
                  <a:srgbClr val="9B57D3"/>
                </a:solidFill>
                <a:latin typeface="Calibri" panose="020F0502020204030204" pitchFamily="34" charset="0"/>
                <a:cs typeface="Calibri" panose="020F0502020204030204" pitchFamily="34" charset="0"/>
              </a:rPr>
              <a:t>17</a:t>
            </a:r>
          </a:p>
        </p:txBody>
      </p:sp>
    </p:spTree>
    <p:extLst>
      <p:ext uri="{BB962C8B-B14F-4D97-AF65-F5344CB8AC3E}">
        <p14:creationId xmlns:p14="http://schemas.microsoft.com/office/powerpoint/2010/main" val="23188790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ACBE765E-128B-4CDA-89E5-CBE382934658}"/>
              </a:ext>
            </a:extLst>
          </p:cNvPr>
          <p:cNvPicPr>
            <a:picLocks noChangeAspect="1"/>
          </p:cNvPicPr>
          <p:nvPr/>
        </p:nvPicPr>
        <p:blipFill>
          <a:blip r:embed="rId2">
            <a:duotone>
              <a:schemeClr val="accent1">
                <a:shade val="45000"/>
                <a:satMod val="135000"/>
              </a:schemeClr>
              <a:prstClr val="white"/>
            </a:duotone>
            <a:alphaModFix/>
            <a:extLst>
              <a:ext uri="{28A0092B-C50C-407E-A947-70E740481C1C}">
                <a14:useLocalDpi xmlns:a14="http://schemas.microsoft.com/office/drawing/2010/main" val="0"/>
              </a:ext>
            </a:extLst>
          </a:blip>
          <a:stretch>
            <a:fillRect/>
          </a:stretch>
        </p:blipFill>
        <p:spPr>
          <a:xfrm>
            <a:off x="1453075" y="3098664"/>
            <a:ext cx="3951850" cy="3951850"/>
          </a:xfrm>
          <a:prstGeom prst="rect">
            <a:avLst/>
          </a:prstGeom>
        </p:spPr>
      </p:pic>
      <p:sp>
        <p:nvSpPr>
          <p:cNvPr id="5" name="Titre 1"/>
          <p:cNvSpPr>
            <a:spLocks noGrp="1"/>
          </p:cNvSpPr>
          <p:nvPr>
            <p:ph type="ctrTitle"/>
          </p:nvPr>
        </p:nvSpPr>
        <p:spPr>
          <a:xfrm>
            <a:off x="1453075" y="2123728"/>
            <a:ext cx="3951850" cy="1076672"/>
          </a:xfrm>
        </p:spPr>
        <p:txBody>
          <a:bodyPr>
            <a:normAutofit fontScale="90000"/>
          </a:bodyPr>
          <a:lstStyle/>
          <a:p>
            <a:pPr eaLnBrk="1" fontAlgn="auto" hangingPunct="1">
              <a:spcAft>
                <a:spcPts val="0"/>
              </a:spcAft>
              <a:defRPr/>
            </a:pPr>
            <a:r>
              <a:rPr lang="fr-FR" sz="5400" dirty="0">
                <a:solidFill>
                  <a:schemeClr val="accent1">
                    <a:lumMod val="50000"/>
                  </a:schemeClr>
                </a:solidFill>
                <a:effectLst>
                  <a:outerShdw blurRad="38100" dist="38100" dir="2700000" algn="tl">
                    <a:srgbClr val="000000">
                      <a:alpha val="43137"/>
                    </a:srgbClr>
                  </a:outerShdw>
                </a:effectLst>
                <a:latin typeface="Calibri" pitchFamily="34" charset="0"/>
              </a:rPr>
              <a:t>IMPORTATION</a:t>
            </a:r>
            <a:endParaRPr lang="fr-FR" sz="3100" dirty="0">
              <a:solidFill>
                <a:schemeClr val="accent1">
                  <a:lumMod val="50000"/>
                </a:schemeClr>
              </a:solidFill>
              <a:effectLst>
                <a:outerShdw blurRad="38100" dist="38100" dir="2700000" algn="tl">
                  <a:srgbClr val="000000">
                    <a:alpha val="43137"/>
                  </a:srgbClr>
                </a:outerShdw>
              </a:effectLst>
              <a:latin typeface="Calibri" pitchFamily="34" charset="0"/>
            </a:endParaRPr>
          </a:p>
        </p:txBody>
      </p:sp>
      <p:sp>
        <p:nvSpPr>
          <p:cNvPr id="8" name="ZoneTexte 7">
            <a:extLst>
              <a:ext uri="{FF2B5EF4-FFF2-40B4-BE49-F238E27FC236}">
                <a16:creationId xmlns:a16="http://schemas.microsoft.com/office/drawing/2014/main" id="{1FFF20F8-4462-469F-B8A2-430B7596CD36}"/>
              </a:ext>
            </a:extLst>
          </p:cNvPr>
          <p:cNvSpPr txBox="1"/>
          <p:nvPr/>
        </p:nvSpPr>
        <p:spPr>
          <a:xfrm>
            <a:off x="6093296" y="179512"/>
            <a:ext cx="504056" cy="461665"/>
          </a:xfrm>
          <a:prstGeom prst="rect">
            <a:avLst/>
          </a:prstGeom>
          <a:noFill/>
        </p:spPr>
        <p:txBody>
          <a:bodyPr wrap="square" rtlCol="0">
            <a:spAutoFit/>
          </a:bodyPr>
          <a:lstStyle/>
          <a:p>
            <a:r>
              <a:rPr lang="fr-FR" sz="2400" b="1" dirty="0">
                <a:solidFill>
                  <a:srgbClr val="9B57D3"/>
                </a:solidFill>
                <a:latin typeface="Calibri" panose="020F0502020204030204" pitchFamily="34" charset="0"/>
                <a:cs typeface="Calibri" panose="020F0502020204030204" pitchFamily="34" charset="0"/>
              </a:rPr>
              <a:t>18</a:t>
            </a:r>
          </a:p>
        </p:txBody>
      </p:sp>
    </p:spTree>
    <p:extLst>
      <p:ext uri="{BB962C8B-B14F-4D97-AF65-F5344CB8AC3E}">
        <p14:creationId xmlns:p14="http://schemas.microsoft.com/office/powerpoint/2010/main" val="38668992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40168C-412E-4613-AA4C-3F6BE90CDB31}"/>
              </a:ext>
            </a:extLst>
          </p:cNvPr>
          <p:cNvSpPr>
            <a:spLocks noGrp="1"/>
          </p:cNvSpPr>
          <p:nvPr>
            <p:ph type="title"/>
          </p:nvPr>
        </p:nvSpPr>
        <p:spPr>
          <a:xfrm>
            <a:off x="1057858" y="305917"/>
            <a:ext cx="4742284" cy="1745803"/>
          </a:xfrm>
          <a:prstGeom prst="roundRect">
            <a:avLst/>
          </a:prstGeom>
          <a:solidFill>
            <a:schemeClr val="tx2">
              <a:lumMod val="20000"/>
              <a:lumOff val="80000"/>
              <a:alpha val="50000"/>
            </a:schemeClr>
          </a:solidFill>
          <a:ln>
            <a:noFill/>
          </a:ln>
        </p:spPr>
        <p:txBody>
          <a:bodyPr anchor="ctr" anchorCtr="0">
            <a:normAutofit fontScale="90000"/>
          </a:bodyPr>
          <a:lstStyle/>
          <a:p>
            <a:pPr algn="ctr"/>
            <a:r>
              <a:rPr lang="fr-FR" sz="4000" dirty="0">
                <a:solidFill>
                  <a:schemeClr val="accent1">
                    <a:lumMod val="50000"/>
                  </a:schemeClr>
                </a:solidFill>
                <a:effectLst>
                  <a:outerShdw blurRad="38100" dist="38100" dir="2700000" algn="tl">
                    <a:srgbClr val="000000">
                      <a:alpha val="43137"/>
                    </a:srgbClr>
                  </a:outerShdw>
                </a:effectLst>
                <a:latin typeface="Calibri" pitchFamily="34" charset="0"/>
              </a:rPr>
              <a:t>Addictions avec substance</a:t>
            </a:r>
            <a:br>
              <a:rPr lang="fr-FR" sz="4000" dirty="0">
                <a:solidFill>
                  <a:schemeClr val="accent1">
                    <a:lumMod val="50000"/>
                  </a:schemeClr>
                </a:solidFill>
                <a:effectLst>
                  <a:outerShdw blurRad="38100" dist="38100" dir="2700000" algn="tl">
                    <a:srgbClr val="000000">
                      <a:alpha val="43137"/>
                    </a:srgbClr>
                  </a:outerShdw>
                </a:effectLst>
                <a:latin typeface="Calibri" pitchFamily="34" charset="0"/>
              </a:rPr>
            </a:br>
            <a:r>
              <a:rPr lang="fr-FR" sz="3100" dirty="0">
                <a:solidFill>
                  <a:schemeClr val="tx2">
                    <a:lumMod val="75000"/>
                  </a:schemeClr>
                </a:solidFill>
                <a:effectLst>
                  <a:outerShdw blurRad="38100" dist="38100" dir="2700000" algn="tl">
                    <a:srgbClr val="000000">
                      <a:alpha val="43137"/>
                    </a:srgbClr>
                  </a:outerShdw>
                </a:effectLst>
                <a:latin typeface="Calibri" pitchFamily="34" charset="0"/>
              </a:rPr>
              <a:t>Alcool, stupéfiants, médicaments psychotropes</a:t>
            </a:r>
            <a:endParaRPr lang="fr-FR" dirty="0">
              <a:solidFill>
                <a:schemeClr val="tx2">
                  <a:lumMod val="75000"/>
                </a:schemeClr>
              </a:solidFill>
            </a:endParaRPr>
          </a:p>
        </p:txBody>
      </p:sp>
      <p:sp>
        <p:nvSpPr>
          <p:cNvPr id="6" name="Espace réservé du contenu 2">
            <a:extLst>
              <a:ext uri="{FF2B5EF4-FFF2-40B4-BE49-F238E27FC236}">
                <a16:creationId xmlns:a16="http://schemas.microsoft.com/office/drawing/2014/main" id="{F106C9FF-D7F8-494D-A1B1-69A54238D617}"/>
              </a:ext>
            </a:extLst>
          </p:cNvPr>
          <p:cNvSpPr txBox="1">
            <a:spLocks/>
          </p:cNvSpPr>
          <p:nvPr/>
        </p:nvSpPr>
        <p:spPr>
          <a:xfrm>
            <a:off x="714374" y="2555776"/>
            <a:ext cx="6026994" cy="5904656"/>
          </a:xfrm>
          <a:prstGeom prst="rect">
            <a:avLst/>
          </a:prstGeom>
        </p:spPr>
        <p:txBody>
          <a:bodyPr vert="horz" lIns="91440" tIns="45720" rIns="91440" bIns="45720" rtlCol="0" anchor="ctr" anchorCtr="1">
            <a:normAutofit/>
          </a:bodyPr>
          <a:lstStyle>
            <a:lvl1pPr marL="288036" indent="-288036" algn="l" defTabSz="514350" rtl="0" eaLnBrk="1" latinLnBrk="0" hangingPunct="1">
              <a:lnSpc>
                <a:spcPct val="94000"/>
              </a:lnSpc>
              <a:spcBef>
                <a:spcPts val="750"/>
              </a:spcBef>
              <a:spcAft>
                <a:spcPts val="150"/>
              </a:spcAft>
              <a:buFont typeface="Franklin Gothic Book" panose="020B0503020102020204" pitchFamily="34" charset="0"/>
              <a:buChar char="■"/>
              <a:defRPr sz="1500" kern="1200" baseline="0">
                <a:solidFill>
                  <a:schemeClr val="tx2"/>
                </a:solidFill>
                <a:latin typeface="+mn-lt"/>
                <a:ea typeface="+mn-ea"/>
                <a:cs typeface="+mn-cs"/>
              </a:defRPr>
            </a:lvl1pPr>
            <a:lvl2pPr marL="6858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500" i="1" kern="1200" baseline="0">
                <a:solidFill>
                  <a:schemeClr val="tx2"/>
                </a:solidFill>
                <a:latin typeface="+mn-lt"/>
                <a:ea typeface="+mn-ea"/>
                <a:cs typeface="+mn-cs"/>
              </a:defRPr>
            </a:lvl2pPr>
            <a:lvl3pPr marL="10287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350" kern="1200" baseline="0">
                <a:solidFill>
                  <a:schemeClr val="tx2"/>
                </a:solidFill>
                <a:latin typeface="+mn-lt"/>
                <a:ea typeface="+mn-ea"/>
                <a:cs typeface="+mn-cs"/>
              </a:defRPr>
            </a:lvl3pPr>
            <a:lvl4pPr marL="13716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350" i="1" kern="1200" baseline="0">
                <a:solidFill>
                  <a:schemeClr val="tx2"/>
                </a:solidFill>
                <a:latin typeface="+mn-lt"/>
                <a:ea typeface="+mn-ea"/>
                <a:cs typeface="+mn-cs"/>
              </a:defRPr>
            </a:lvl4pPr>
            <a:lvl5pPr marL="17145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200" kern="1200" baseline="0">
                <a:solidFill>
                  <a:schemeClr val="tx2"/>
                </a:solidFill>
                <a:latin typeface="+mn-lt"/>
                <a:ea typeface="+mn-ea"/>
                <a:cs typeface="+mn-cs"/>
              </a:defRPr>
            </a:lvl5pPr>
            <a:lvl6pPr marL="20574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200" i="1" kern="1200" baseline="0">
                <a:solidFill>
                  <a:schemeClr val="tx2"/>
                </a:solidFill>
                <a:latin typeface="+mn-lt"/>
                <a:ea typeface="+mn-ea"/>
                <a:cs typeface="+mn-cs"/>
              </a:defRPr>
            </a:lvl6pPr>
            <a:lvl7pPr marL="24003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7pPr>
            <a:lvl8pPr marL="27432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i="1" kern="1200" baseline="0">
                <a:solidFill>
                  <a:schemeClr val="tx2"/>
                </a:solidFill>
                <a:latin typeface="+mn-lt"/>
                <a:ea typeface="+mn-ea"/>
                <a:cs typeface="+mn-cs"/>
              </a:defRPr>
            </a:lvl8pPr>
            <a:lvl9pPr marL="30861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9pPr>
          </a:lstStyle>
          <a:p>
            <a:pPr marL="0" indent="0">
              <a:buFont typeface="Franklin Gothic Book" panose="020B0503020102020204" pitchFamily="34" charset="0"/>
              <a:buNone/>
            </a:pPr>
            <a:endParaRPr lang="fr-FR" sz="2800" i="1" dirty="0">
              <a:solidFill>
                <a:srgbClr val="9B57D3"/>
              </a:solidFill>
              <a:latin typeface="Calibri" panose="020F0502020204030204" pitchFamily="34" charset="0"/>
              <a:cs typeface="Calibri" panose="020F0502020204030204" pitchFamily="34" charset="0"/>
            </a:endParaRPr>
          </a:p>
        </p:txBody>
      </p:sp>
      <p:sp>
        <p:nvSpPr>
          <p:cNvPr id="7" name="Espace réservé du contenu 2">
            <a:extLst>
              <a:ext uri="{FF2B5EF4-FFF2-40B4-BE49-F238E27FC236}">
                <a16:creationId xmlns:a16="http://schemas.microsoft.com/office/drawing/2014/main" id="{7C03DDA6-7D58-43A1-AEAC-1C592C6DB4DE}"/>
              </a:ext>
            </a:extLst>
          </p:cNvPr>
          <p:cNvSpPr txBox="1">
            <a:spLocks/>
          </p:cNvSpPr>
          <p:nvPr/>
        </p:nvSpPr>
        <p:spPr>
          <a:xfrm>
            <a:off x="462196" y="2555776"/>
            <a:ext cx="6395804" cy="5256584"/>
          </a:xfrm>
          <a:prstGeom prst="rect">
            <a:avLst/>
          </a:prstGeom>
        </p:spPr>
        <p:txBody>
          <a:bodyPr vert="horz" lIns="91440" tIns="45720" rIns="91440" bIns="45720" rtlCol="0" anchor="ctr" anchorCtr="1">
            <a:normAutofit fontScale="92500"/>
          </a:bodyPr>
          <a:lstStyle>
            <a:lvl1pPr marL="288036" indent="-288036" algn="l" defTabSz="514350" rtl="0" eaLnBrk="1" latinLnBrk="0" hangingPunct="1">
              <a:lnSpc>
                <a:spcPct val="94000"/>
              </a:lnSpc>
              <a:spcBef>
                <a:spcPts val="750"/>
              </a:spcBef>
              <a:spcAft>
                <a:spcPts val="150"/>
              </a:spcAft>
              <a:buFont typeface="Franklin Gothic Book" panose="020B0503020102020204" pitchFamily="34" charset="0"/>
              <a:buChar char="■"/>
              <a:defRPr sz="1500" kern="1200" baseline="0">
                <a:solidFill>
                  <a:schemeClr val="tx2"/>
                </a:solidFill>
                <a:latin typeface="+mn-lt"/>
                <a:ea typeface="+mn-ea"/>
                <a:cs typeface="+mn-cs"/>
              </a:defRPr>
            </a:lvl1pPr>
            <a:lvl2pPr marL="6858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500" i="1" kern="1200" baseline="0">
                <a:solidFill>
                  <a:schemeClr val="tx2"/>
                </a:solidFill>
                <a:latin typeface="+mn-lt"/>
                <a:ea typeface="+mn-ea"/>
                <a:cs typeface="+mn-cs"/>
              </a:defRPr>
            </a:lvl2pPr>
            <a:lvl3pPr marL="10287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350" kern="1200" baseline="0">
                <a:solidFill>
                  <a:schemeClr val="tx2"/>
                </a:solidFill>
                <a:latin typeface="+mn-lt"/>
                <a:ea typeface="+mn-ea"/>
                <a:cs typeface="+mn-cs"/>
              </a:defRPr>
            </a:lvl3pPr>
            <a:lvl4pPr marL="13716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350" i="1" kern="1200" baseline="0">
                <a:solidFill>
                  <a:schemeClr val="tx2"/>
                </a:solidFill>
                <a:latin typeface="+mn-lt"/>
                <a:ea typeface="+mn-ea"/>
                <a:cs typeface="+mn-cs"/>
              </a:defRPr>
            </a:lvl4pPr>
            <a:lvl5pPr marL="17145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200" kern="1200" baseline="0">
                <a:solidFill>
                  <a:schemeClr val="tx2"/>
                </a:solidFill>
                <a:latin typeface="+mn-lt"/>
                <a:ea typeface="+mn-ea"/>
                <a:cs typeface="+mn-cs"/>
              </a:defRPr>
            </a:lvl5pPr>
            <a:lvl6pPr marL="20574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200" i="1" kern="1200" baseline="0">
                <a:solidFill>
                  <a:schemeClr val="tx2"/>
                </a:solidFill>
                <a:latin typeface="+mn-lt"/>
                <a:ea typeface="+mn-ea"/>
                <a:cs typeface="+mn-cs"/>
              </a:defRPr>
            </a:lvl6pPr>
            <a:lvl7pPr marL="24003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7pPr>
            <a:lvl8pPr marL="27432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i="1" kern="1200" baseline="0">
                <a:solidFill>
                  <a:schemeClr val="tx2"/>
                </a:solidFill>
                <a:latin typeface="+mn-lt"/>
                <a:ea typeface="+mn-ea"/>
                <a:cs typeface="+mn-cs"/>
              </a:defRPr>
            </a:lvl8pPr>
            <a:lvl9pPr marL="3086100" indent="-288036" algn="l" defTabSz="51435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9pPr>
          </a:lstStyle>
          <a:p>
            <a:pPr marL="0" indent="0">
              <a:buFont typeface="Franklin Gothic Book" panose="020B0503020102020204" pitchFamily="34" charset="0"/>
              <a:buNone/>
            </a:pPr>
            <a:r>
              <a:rPr lang="fr-FR" sz="2800" dirty="0">
                <a:solidFill>
                  <a:srgbClr val="9B57D3"/>
                </a:solidFill>
                <a:latin typeface="Calibri" panose="020F0502020204030204" pitchFamily="34" charset="0"/>
                <a:cs typeface="Calibri" panose="020F0502020204030204" pitchFamily="34" charset="0"/>
              </a:rPr>
              <a:t>Y a-t-il eu des situations de trouble du comportement engageant :</a:t>
            </a:r>
          </a:p>
          <a:p>
            <a:pPr>
              <a:buFont typeface="Arial" panose="020B0604020202020204" pitchFamily="34" charset="0"/>
              <a:buChar char="•"/>
            </a:pPr>
            <a:r>
              <a:rPr lang="fr-FR" sz="2800" dirty="0">
                <a:solidFill>
                  <a:srgbClr val="9B57D3"/>
                </a:solidFill>
                <a:latin typeface="Calibri" panose="020F0502020204030204" pitchFamily="34" charset="0"/>
                <a:cs typeface="Calibri" panose="020F0502020204030204" pitchFamily="34" charset="0"/>
              </a:rPr>
              <a:t>la sécurité</a:t>
            </a:r>
          </a:p>
          <a:p>
            <a:pPr>
              <a:buFont typeface="Arial" panose="020B0604020202020204" pitchFamily="34" charset="0"/>
              <a:buChar char="•"/>
            </a:pPr>
            <a:r>
              <a:rPr lang="fr-FR" sz="2800" dirty="0">
                <a:solidFill>
                  <a:srgbClr val="9B57D3"/>
                </a:solidFill>
                <a:latin typeface="Calibri" panose="020F0502020204030204" pitchFamily="34" charset="0"/>
                <a:cs typeface="Calibri" panose="020F0502020204030204" pitchFamily="34" charset="0"/>
              </a:rPr>
              <a:t>la qualité significative du produit ou service</a:t>
            </a:r>
          </a:p>
          <a:p>
            <a:pPr>
              <a:buFont typeface="Arial" panose="020B0604020202020204" pitchFamily="34" charset="0"/>
              <a:buChar char="•"/>
            </a:pPr>
            <a:r>
              <a:rPr lang="fr-FR" sz="2800" dirty="0">
                <a:solidFill>
                  <a:srgbClr val="9B57D3"/>
                </a:solidFill>
                <a:latin typeface="Calibri" panose="020F0502020204030204" pitchFamily="34" charset="0"/>
                <a:cs typeface="Calibri" panose="020F0502020204030204" pitchFamily="34" charset="0"/>
              </a:rPr>
              <a:t>la qualité relationnelle</a:t>
            </a:r>
          </a:p>
          <a:p>
            <a:pPr>
              <a:buFont typeface="Arial" panose="020B0604020202020204" pitchFamily="34" charset="0"/>
              <a:buChar char="•"/>
            </a:pPr>
            <a:r>
              <a:rPr lang="fr-FR" sz="2800" dirty="0">
                <a:solidFill>
                  <a:srgbClr val="9B57D3"/>
                </a:solidFill>
                <a:latin typeface="Calibri" panose="020F0502020204030204" pitchFamily="34" charset="0"/>
                <a:cs typeface="Calibri" panose="020F0502020204030204" pitchFamily="34" charset="0"/>
              </a:rPr>
              <a:t>ou l'image de la structure </a:t>
            </a:r>
          </a:p>
          <a:p>
            <a:pPr marL="0" indent="0">
              <a:buNone/>
            </a:pPr>
            <a:r>
              <a:rPr lang="fr-FR" sz="2800" dirty="0">
                <a:solidFill>
                  <a:srgbClr val="9B57D3"/>
                </a:solidFill>
                <a:latin typeface="Calibri" panose="020F0502020204030204" pitchFamily="34" charset="0"/>
                <a:cs typeface="Calibri" panose="020F0502020204030204" pitchFamily="34" charset="0"/>
              </a:rPr>
              <a:t>ayant nécessité un retrait du poste de travail ? </a:t>
            </a:r>
          </a:p>
          <a:p>
            <a:pPr marL="0" indent="0">
              <a:buNone/>
            </a:pPr>
            <a:endParaRPr lang="fr-FR" sz="2800" dirty="0">
              <a:solidFill>
                <a:srgbClr val="9B57D3"/>
              </a:solidFill>
              <a:latin typeface="Calibri" panose="020F0502020204030204" pitchFamily="34" charset="0"/>
              <a:cs typeface="Calibri" panose="020F0502020204030204" pitchFamily="34" charset="0"/>
            </a:endParaRPr>
          </a:p>
          <a:p>
            <a:pPr marL="0" indent="0">
              <a:buNone/>
            </a:pPr>
            <a:r>
              <a:rPr lang="fr-FR" sz="2800" dirty="0">
                <a:solidFill>
                  <a:srgbClr val="9B57D3"/>
                </a:solidFill>
                <a:latin typeface="Calibri" panose="020F0502020204030204" pitchFamily="34" charset="0"/>
                <a:cs typeface="Calibri" panose="020F0502020204030204" pitchFamily="34" charset="0"/>
              </a:rPr>
              <a:t>Pourrait-il y avoir des situations nécessitant la mise en place d’une conduite à tenir en cas de comportements inhabituels ?</a:t>
            </a:r>
          </a:p>
        </p:txBody>
      </p:sp>
      <p:sp>
        <p:nvSpPr>
          <p:cNvPr id="8" name="ZoneTexte 7">
            <a:extLst>
              <a:ext uri="{FF2B5EF4-FFF2-40B4-BE49-F238E27FC236}">
                <a16:creationId xmlns:a16="http://schemas.microsoft.com/office/drawing/2014/main" id="{1FFF20F8-4462-469F-B8A2-430B7596CD36}"/>
              </a:ext>
            </a:extLst>
          </p:cNvPr>
          <p:cNvSpPr txBox="1"/>
          <p:nvPr/>
        </p:nvSpPr>
        <p:spPr>
          <a:xfrm>
            <a:off x="6093296" y="179512"/>
            <a:ext cx="504056" cy="461665"/>
          </a:xfrm>
          <a:prstGeom prst="rect">
            <a:avLst/>
          </a:prstGeom>
          <a:noFill/>
        </p:spPr>
        <p:txBody>
          <a:bodyPr wrap="square" rtlCol="0">
            <a:spAutoFit/>
          </a:bodyPr>
          <a:lstStyle/>
          <a:p>
            <a:r>
              <a:rPr lang="fr-FR" sz="2400" b="1" dirty="0">
                <a:solidFill>
                  <a:srgbClr val="9B57D3"/>
                </a:solidFill>
                <a:latin typeface="Calibri" panose="020F0502020204030204" pitchFamily="34" charset="0"/>
                <a:cs typeface="Calibri" panose="020F0502020204030204" pitchFamily="34" charset="0"/>
              </a:rPr>
              <a:t>18</a:t>
            </a:r>
          </a:p>
        </p:txBody>
      </p:sp>
    </p:spTree>
    <p:extLst>
      <p:ext uri="{BB962C8B-B14F-4D97-AF65-F5344CB8AC3E}">
        <p14:creationId xmlns:p14="http://schemas.microsoft.com/office/powerpoint/2010/main" val="1280752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40168C-412E-4613-AA4C-3F6BE90CDB31}"/>
              </a:ext>
            </a:extLst>
          </p:cNvPr>
          <p:cNvSpPr>
            <a:spLocks noGrp="1"/>
          </p:cNvSpPr>
          <p:nvPr>
            <p:ph type="title"/>
          </p:nvPr>
        </p:nvSpPr>
        <p:spPr>
          <a:xfrm>
            <a:off x="1057858" y="305917"/>
            <a:ext cx="4742284" cy="1627511"/>
          </a:xfrm>
          <a:prstGeom prst="roundRect">
            <a:avLst/>
          </a:prstGeom>
          <a:solidFill>
            <a:schemeClr val="tx2">
              <a:lumMod val="20000"/>
              <a:lumOff val="80000"/>
              <a:alpha val="50000"/>
            </a:schemeClr>
          </a:solidFill>
          <a:ln>
            <a:noFill/>
          </a:ln>
        </p:spPr>
        <p:txBody>
          <a:bodyPr anchor="ctr" anchorCtr="0">
            <a:normAutofit fontScale="90000"/>
          </a:bodyPr>
          <a:lstStyle/>
          <a:p>
            <a:pPr algn="ctr"/>
            <a:r>
              <a:rPr lang="fr-FR" sz="4000" dirty="0">
                <a:solidFill>
                  <a:schemeClr val="accent1">
                    <a:lumMod val="50000"/>
                  </a:schemeClr>
                </a:solidFill>
                <a:effectLst>
                  <a:outerShdw blurRad="38100" dist="38100" dir="2700000" algn="tl">
                    <a:srgbClr val="000000">
                      <a:alpha val="43137"/>
                    </a:srgbClr>
                  </a:outerShdw>
                </a:effectLst>
                <a:latin typeface="Calibri" pitchFamily="34" charset="0"/>
              </a:rPr>
              <a:t>Addictions comportementales </a:t>
            </a:r>
            <a:br>
              <a:rPr lang="fr-FR" sz="4000" dirty="0">
                <a:solidFill>
                  <a:schemeClr val="accent1">
                    <a:lumMod val="50000"/>
                  </a:schemeClr>
                </a:solidFill>
                <a:effectLst>
                  <a:outerShdw blurRad="38100" dist="38100" dir="2700000" algn="tl">
                    <a:srgbClr val="000000">
                      <a:alpha val="43137"/>
                    </a:srgbClr>
                  </a:outerShdw>
                </a:effectLst>
                <a:latin typeface="Calibri" pitchFamily="34" charset="0"/>
              </a:rPr>
            </a:br>
            <a:r>
              <a:rPr lang="fr-FR" sz="4000" dirty="0">
                <a:solidFill>
                  <a:schemeClr val="tx1"/>
                </a:solidFill>
                <a:effectLst>
                  <a:outerShdw blurRad="38100" dist="38100" dir="2700000" algn="tl">
                    <a:srgbClr val="000000">
                      <a:alpha val="43137"/>
                    </a:srgbClr>
                  </a:outerShdw>
                </a:effectLst>
                <a:latin typeface="Calibri" pitchFamily="34" charset="0"/>
              </a:rPr>
              <a:t>Jeux de hasard</a:t>
            </a:r>
            <a:endParaRPr lang="fr-FR" dirty="0">
              <a:solidFill>
                <a:schemeClr val="tx1"/>
              </a:solidFill>
            </a:endParaRPr>
          </a:p>
        </p:txBody>
      </p:sp>
      <p:sp>
        <p:nvSpPr>
          <p:cNvPr id="3" name="Espace réservé du contenu 2">
            <a:extLst>
              <a:ext uri="{FF2B5EF4-FFF2-40B4-BE49-F238E27FC236}">
                <a16:creationId xmlns:a16="http://schemas.microsoft.com/office/drawing/2014/main" id="{B2BF8096-4226-4F7C-933D-7944E7E1DB8B}"/>
              </a:ext>
            </a:extLst>
          </p:cNvPr>
          <p:cNvSpPr>
            <a:spLocks noGrp="1"/>
          </p:cNvSpPr>
          <p:nvPr>
            <p:ph idx="1"/>
          </p:nvPr>
        </p:nvSpPr>
        <p:spPr>
          <a:xfrm>
            <a:off x="714375" y="2157694"/>
            <a:ext cx="5429250" cy="2088232"/>
          </a:xfrm>
        </p:spPr>
        <p:txBody>
          <a:bodyPr anchor="ctr" anchorCtr="1"/>
          <a:lstStyle/>
          <a:p>
            <a:pPr marL="0" indent="0">
              <a:buNone/>
            </a:pPr>
            <a:r>
              <a:rPr lang="fr-FR" sz="2800" dirty="0">
                <a:latin typeface="Calibri" panose="020F0502020204030204" pitchFamily="34" charset="0"/>
                <a:cs typeface="Calibri" panose="020F0502020204030204" pitchFamily="34" charset="0"/>
              </a:rPr>
              <a:t>Y a-t-il des pratiques ou incitations liées aux jeux de hasard par le collectif de travail ?</a:t>
            </a:r>
          </a:p>
        </p:txBody>
      </p:sp>
      <p:sp>
        <p:nvSpPr>
          <p:cNvPr id="6" name="ZoneTexte 5">
            <a:extLst>
              <a:ext uri="{FF2B5EF4-FFF2-40B4-BE49-F238E27FC236}">
                <a16:creationId xmlns:a16="http://schemas.microsoft.com/office/drawing/2014/main" id="{5D1E9A32-137D-459A-B75F-D28D749EB496}"/>
              </a:ext>
            </a:extLst>
          </p:cNvPr>
          <p:cNvSpPr txBox="1"/>
          <p:nvPr/>
        </p:nvSpPr>
        <p:spPr>
          <a:xfrm>
            <a:off x="6093296" y="179512"/>
            <a:ext cx="360040" cy="461665"/>
          </a:xfrm>
          <a:prstGeom prst="rect">
            <a:avLst/>
          </a:prstGeom>
          <a:noFill/>
        </p:spPr>
        <p:txBody>
          <a:bodyPr wrap="square" rtlCol="0">
            <a:spAutoFit/>
          </a:bodyPr>
          <a:lstStyle/>
          <a:p>
            <a:r>
              <a:rPr lang="fr-FR" sz="2400" b="1" dirty="0">
                <a:solidFill>
                  <a:schemeClr val="tx2"/>
                </a:solidFill>
                <a:latin typeface="Calibri" panose="020F0502020204030204" pitchFamily="34" charset="0"/>
                <a:cs typeface="Calibri" panose="020F0502020204030204" pitchFamily="34" charset="0"/>
              </a:rPr>
              <a:t>2</a:t>
            </a:r>
          </a:p>
        </p:txBody>
      </p:sp>
    </p:spTree>
    <p:extLst>
      <p:ext uri="{BB962C8B-B14F-4D97-AF65-F5344CB8AC3E}">
        <p14:creationId xmlns:p14="http://schemas.microsoft.com/office/powerpoint/2010/main" val="11213678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ACBE765E-128B-4CDA-89E5-CBE382934658}"/>
              </a:ext>
            </a:extLst>
          </p:cNvPr>
          <p:cNvPicPr>
            <a:picLocks noChangeAspect="1"/>
          </p:cNvPicPr>
          <p:nvPr/>
        </p:nvPicPr>
        <p:blipFill>
          <a:blip r:embed="rId2">
            <a:duotone>
              <a:schemeClr val="accent1">
                <a:shade val="45000"/>
                <a:satMod val="135000"/>
              </a:schemeClr>
              <a:prstClr val="white"/>
            </a:duotone>
            <a:alphaModFix/>
            <a:extLst>
              <a:ext uri="{28A0092B-C50C-407E-A947-70E740481C1C}">
                <a14:useLocalDpi xmlns:a14="http://schemas.microsoft.com/office/drawing/2010/main" val="0"/>
              </a:ext>
            </a:extLst>
          </a:blip>
          <a:stretch>
            <a:fillRect/>
          </a:stretch>
        </p:blipFill>
        <p:spPr>
          <a:xfrm>
            <a:off x="1453075" y="3098664"/>
            <a:ext cx="3951850" cy="3951850"/>
          </a:xfrm>
          <a:prstGeom prst="rect">
            <a:avLst/>
          </a:prstGeom>
        </p:spPr>
      </p:pic>
      <p:sp>
        <p:nvSpPr>
          <p:cNvPr id="5" name="Titre 1"/>
          <p:cNvSpPr>
            <a:spLocks noGrp="1"/>
          </p:cNvSpPr>
          <p:nvPr>
            <p:ph type="ctrTitle"/>
          </p:nvPr>
        </p:nvSpPr>
        <p:spPr>
          <a:xfrm>
            <a:off x="1453075" y="2123728"/>
            <a:ext cx="3951850" cy="1076672"/>
          </a:xfrm>
        </p:spPr>
        <p:txBody>
          <a:bodyPr>
            <a:normAutofit/>
          </a:bodyPr>
          <a:lstStyle/>
          <a:p>
            <a:pPr algn="l" eaLnBrk="1" fontAlgn="auto" hangingPunct="1">
              <a:spcAft>
                <a:spcPts val="0"/>
              </a:spcAft>
              <a:defRPr/>
            </a:pPr>
            <a:r>
              <a:rPr lang="fr-FR" sz="5400" dirty="0">
                <a:solidFill>
                  <a:schemeClr val="accent1">
                    <a:lumMod val="50000"/>
                  </a:schemeClr>
                </a:solidFill>
                <a:effectLst>
                  <a:outerShdw blurRad="38100" dist="38100" dir="2700000" algn="tl">
                    <a:srgbClr val="000000">
                      <a:alpha val="43137"/>
                    </a:srgbClr>
                  </a:outerShdw>
                </a:effectLst>
                <a:latin typeface="Calibri" pitchFamily="34" charset="0"/>
              </a:rPr>
              <a:t>ACQUISITION</a:t>
            </a:r>
            <a:endParaRPr lang="fr-FR" sz="3100" dirty="0">
              <a:solidFill>
                <a:schemeClr val="accent1">
                  <a:lumMod val="50000"/>
                </a:schemeClr>
              </a:solidFill>
              <a:effectLst>
                <a:outerShdw blurRad="38100" dist="38100" dir="2700000" algn="tl">
                  <a:srgbClr val="000000">
                    <a:alpha val="43137"/>
                  </a:srgbClr>
                </a:outerShdw>
              </a:effectLst>
              <a:latin typeface="Calibri" pitchFamily="34" charset="0"/>
            </a:endParaRPr>
          </a:p>
        </p:txBody>
      </p:sp>
      <p:sp>
        <p:nvSpPr>
          <p:cNvPr id="7" name="ZoneTexte 6">
            <a:extLst>
              <a:ext uri="{FF2B5EF4-FFF2-40B4-BE49-F238E27FC236}">
                <a16:creationId xmlns:a16="http://schemas.microsoft.com/office/drawing/2014/main" id="{55CA55A7-91AA-4C43-9D7F-BE64AD4C0A91}"/>
              </a:ext>
            </a:extLst>
          </p:cNvPr>
          <p:cNvSpPr txBox="1"/>
          <p:nvPr/>
        </p:nvSpPr>
        <p:spPr>
          <a:xfrm>
            <a:off x="6093296" y="179512"/>
            <a:ext cx="360040" cy="461665"/>
          </a:xfrm>
          <a:prstGeom prst="rect">
            <a:avLst/>
          </a:prstGeom>
          <a:noFill/>
        </p:spPr>
        <p:txBody>
          <a:bodyPr wrap="square" rtlCol="0">
            <a:spAutoFit/>
          </a:bodyPr>
          <a:lstStyle/>
          <a:p>
            <a:r>
              <a:rPr lang="fr-FR" sz="2400" b="1" dirty="0">
                <a:solidFill>
                  <a:schemeClr val="tx2"/>
                </a:solidFill>
                <a:latin typeface="Calibri" panose="020F0502020204030204" pitchFamily="34" charset="0"/>
                <a:cs typeface="Calibri" panose="020F0502020204030204" pitchFamily="34" charset="0"/>
              </a:rPr>
              <a:t>3</a:t>
            </a:r>
          </a:p>
        </p:txBody>
      </p:sp>
    </p:spTree>
    <p:extLst>
      <p:ext uri="{BB962C8B-B14F-4D97-AF65-F5344CB8AC3E}">
        <p14:creationId xmlns:p14="http://schemas.microsoft.com/office/powerpoint/2010/main" val="1141347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40168C-412E-4613-AA4C-3F6BE90CDB31}"/>
              </a:ext>
            </a:extLst>
          </p:cNvPr>
          <p:cNvSpPr>
            <a:spLocks noGrp="1"/>
          </p:cNvSpPr>
          <p:nvPr>
            <p:ph type="title"/>
          </p:nvPr>
        </p:nvSpPr>
        <p:spPr>
          <a:xfrm>
            <a:off x="1057858" y="305917"/>
            <a:ext cx="4742284" cy="1627511"/>
          </a:xfrm>
          <a:prstGeom prst="roundRect">
            <a:avLst/>
          </a:prstGeom>
          <a:solidFill>
            <a:schemeClr val="tx2">
              <a:lumMod val="20000"/>
              <a:lumOff val="80000"/>
              <a:alpha val="50000"/>
            </a:schemeClr>
          </a:solidFill>
          <a:ln>
            <a:noFill/>
          </a:ln>
        </p:spPr>
        <p:txBody>
          <a:bodyPr anchor="ctr" anchorCtr="0">
            <a:normAutofit fontScale="90000"/>
          </a:bodyPr>
          <a:lstStyle/>
          <a:p>
            <a:pPr algn="ctr"/>
            <a:r>
              <a:rPr lang="fr-FR" sz="4000" dirty="0">
                <a:solidFill>
                  <a:schemeClr val="accent1">
                    <a:lumMod val="50000"/>
                  </a:schemeClr>
                </a:solidFill>
                <a:effectLst>
                  <a:outerShdw blurRad="38100" dist="38100" dir="2700000" algn="tl">
                    <a:srgbClr val="000000">
                      <a:alpha val="43137"/>
                    </a:srgbClr>
                  </a:outerShdw>
                </a:effectLst>
                <a:latin typeface="Calibri" pitchFamily="34" charset="0"/>
              </a:rPr>
              <a:t>Addictions comportementales </a:t>
            </a:r>
            <a:br>
              <a:rPr lang="fr-FR" sz="4000" dirty="0">
                <a:solidFill>
                  <a:schemeClr val="accent1">
                    <a:lumMod val="50000"/>
                  </a:schemeClr>
                </a:solidFill>
                <a:effectLst>
                  <a:outerShdw blurRad="38100" dist="38100" dir="2700000" algn="tl">
                    <a:srgbClr val="000000">
                      <a:alpha val="43137"/>
                    </a:srgbClr>
                  </a:outerShdw>
                </a:effectLst>
                <a:latin typeface="Calibri" pitchFamily="34" charset="0"/>
              </a:rPr>
            </a:br>
            <a:r>
              <a:rPr lang="fr-FR" sz="4000" dirty="0">
                <a:solidFill>
                  <a:schemeClr val="tx1"/>
                </a:solidFill>
                <a:effectLst>
                  <a:outerShdw blurRad="38100" dist="38100" dir="2700000" algn="tl">
                    <a:srgbClr val="000000">
                      <a:alpha val="43137"/>
                    </a:srgbClr>
                  </a:outerShdw>
                </a:effectLst>
                <a:latin typeface="Calibri" pitchFamily="34" charset="0"/>
              </a:rPr>
              <a:t>Sport</a:t>
            </a:r>
            <a:endParaRPr lang="fr-FR" dirty="0">
              <a:solidFill>
                <a:schemeClr val="tx1"/>
              </a:solidFill>
            </a:endParaRPr>
          </a:p>
        </p:txBody>
      </p:sp>
      <p:sp>
        <p:nvSpPr>
          <p:cNvPr id="3" name="Espace réservé du contenu 2">
            <a:extLst>
              <a:ext uri="{FF2B5EF4-FFF2-40B4-BE49-F238E27FC236}">
                <a16:creationId xmlns:a16="http://schemas.microsoft.com/office/drawing/2014/main" id="{B2BF8096-4226-4F7C-933D-7944E7E1DB8B}"/>
              </a:ext>
            </a:extLst>
          </p:cNvPr>
          <p:cNvSpPr>
            <a:spLocks noGrp="1"/>
          </p:cNvSpPr>
          <p:nvPr>
            <p:ph idx="1"/>
          </p:nvPr>
        </p:nvSpPr>
        <p:spPr>
          <a:xfrm>
            <a:off x="714375" y="2157694"/>
            <a:ext cx="5429250" cy="2088232"/>
          </a:xfrm>
        </p:spPr>
        <p:txBody>
          <a:bodyPr anchor="ctr" anchorCtr="1"/>
          <a:lstStyle/>
          <a:p>
            <a:pPr marL="0" indent="0">
              <a:buNone/>
            </a:pPr>
            <a:r>
              <a:rPr lang="fr-FR" sz="2800" dirty="0">
                <a:latin typeface="Calibri" panose="020F0502020204030204" pitchFamily="34" charset="0"/>
                <a:cs typeface="Calibri" panose="020F0502020204030204" pitchFamily="34" charset="0"/>
              </a:rPr>
              <a:t>Y a-t-il des pratiques ou incitations sportives par le collectif de travail ?</a:t>
            </a:r>
          </a:p>
        </p:txBody>
      </p:sp>
      <p:sp>
        <p:nvSpPr>
          <p:cNvPr id="5" name="ZoneTexte 4">
            <a:extLst>
              <a:ext uri="{FF2B5EF4-FFF2-40B4-BE49-F238E27FC236}">
                <a16:creationId xmlns:a16="http://schemas.microsoft.com/office/drawing/2014/main" id="{A79AD6A8-A960-4853-83D6-9A12DFE803C5}"/>
              </a:ext>
            </a:extLst>
          </p:cNvPr>
          <p:cNvSpPr txBox="1"/>
          <p:nvPr/>
        </p:nvSpPr>
        <p:spPr>
          <a:xfrm>
            <a:off x="6093296" y="179512"/>
            <a:ext cx="360040" cy="461665"/>
          </a:xfrm>
          <a:prstGeom prst="rect">
            <a:avLst/>
          </a:prstGeom>
          <a:noFill/>
        </p:spPr>
        <p:txBody>
          <a:bodyPr wrap="square" rtlCol="0">
            <a:spAutoFit/>
          </a:bodyPr>
          <a:lstStyle/>
          <a:p>
            <a:r>
              <a:rPr lang="fr-FR" sz="2400" b="1" dirty="0">
                <a:solidFill>
                  <a:schemeClr val="tx2"/>
                </a:solidFill>
                <a:latin typeface="Calibri" panose="020F0502020204030204" pitchFamily="34" charset="0"/>
                <a:cs typeface="Calibri" panose="020F0502020204030204" pitchFamily="34" charset="0"/>
              </a:rPr>
              <a:t>3</a:t>
            </a:r>
          </a:p>
        </p:txBody>
      </p:sp>
    </p:spTree>
    <p:extLst>
      <p:ext uri="{BB962C8B-B14F-4D97-AF65-F5344CB8AC3E}">
        <p14:creationId xmlns:p14="http://schemas.microsoft.com/office/powerpoint/2010/main" val="1981172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ACBE765E-128B-4CDA-89E5-CBE382934658}"/>
              </a:ext>
            </a:extLst>
          </p:cNvPr>
          <p:cNvPicPr>
            <a:picLocks noChangeAspect="1"/>
          </p:cNvPicPr>
          <p:nvPr/>
        </p:nvPicPr>
        <p:blipFill>
          <a:blip r:embed="rId2">
            <a:duotone>
              <a:schemeClr val="accent1">
                <a:shade val="45000"/>
                <a:satMod val="135000"/>
              </a:schemeClr>
              <a:prstClr val="white"/>
            </a:duotone>
            <a:alphaModFix/>
            <a:extLst>
              <a:ext uri="{28A0092B-C50C-407E-A947-70E740481C1C}">
                <a14:useLocalDpi xmlns:a14="http://schemas.microsoft.com/office/drawing/2010/main" val="0"/>
              </a:ext>
            </a:extLst>
          </a:blip>
          <a:stretch>
            <a:fillRect/>
          </a:stretch>
        </p:blipFill>
        <p:spPr>
          <a:xfrm>
            <a:off x="1453075" y="3098664"/>
            <a:ext cx="3951850" cy="3951850"/>
          </a:xfrm>
          <a:prstGeom prst="rect">
            <a:avLst/>
          </a:prstGeom>
        </p:spPr>
      </p:pic>
      <p:sp>
        <p:nvSpPr>
          <p:cNvPr id="5" name="Titre 1"/>
          <p:cNvSpPr>
            <a:spLocks noGrp="1"/>
          </p:cNvSpPr>
          <p:nvPr>
            <p:ph type="ctrTitle"/>
          </p:nvPr>
        </p:nvSpPr>
        <p:spPr>
          <a:xfrm>
            <a:off x="1453075" y="2123728"/>
            <a:ext cx="3951850" cy="1076672"/>
          </a:xfrm>
        </p:spPr>
        <p:txBody>
          <a:bodyPr>
            <a:normAutofit/>
          </a:bodyPr>
          <a:lstStyle/>
          <a:p>
            <a:pPr algn="l" eaLnBrk="1" fontAlgn="auto" hangingPunct="1">
              <a:spcAft>
                <a:spcPts val="0"/>
              </a:spcAft>
              <a:defRPr/>
            </a:pPr>
            <a:r>
              <a:rPr lang="fr-FR" sz="5400" dirty="0">
                <a:solidFill>
                  <a:schemeClr val="accent1">
                    <a:lumMod val="50000"/>
                  </a:schemeClr>
                </a:solidFill>
                <a:effectLst>
                  <a:outerShdw blurRad="38100" dist="38100" dir="2700000" algn="tl">
                    <a:srgbClr val="000000">
                      <a:alpha val="43137"/>
                    </a:srgbClr>
                  </a:outerShdw>
                </a:effectLst>
                <a:latin typeface="Calibri" pitchFamily="34" charset="0"/>
              </a:rPr>
              <a:t>ACQUISITION</a:t>
            </a:r>
            <a:endParaRPr lang="fr-FR" sz="3100" dirty="0">
              <a:solidFill>
                <a:schemeClr val="accent1">
                  <a:lumMod val="50000"/>
                </a:schemeClr>
              </a:solidFill>
              <a:effectLst>
                <a:outerShdw blurRad="38100" dist="38100" dir="2700000" algn="tl">
                  <a:srgbClr val="000000">
                    <a:alpha val="43137"/>
                  </a:srgbClr>
                </a:outerShdw>
              </a:effectLst>
              <a:latin typeface="Calibri" pitchFamily="34" charset="0"/>
            </a:endParaRPr>
          </a:p>
        </p:txBody>
      </p:sp>
      <p:sp>
        <p:nvSpPr>
          <p:cNvPr id="7" name="ZoneTexte 6">
            <a:extLst>
              <a:ext uri="{FF2B5EF4-FFF2-40B4-BE49-F238E27FC236}">
                <a16:creationId xmlns:a16="http://schemas.microsoft.com/office/drawing/2014/main" id="{37A39075-B398-4715-B538-82B61EDCB350}"/>
              </a:ext>
            </a:extLst>
          </p:cNvPr>
          <p:cNvSpPr txBox="1"/>
          <p:nvPr/>
        </p:nvSpPr>
        <p:spPr>
          <a:xfrm>
            <a:off x="6093296" y="179512"/>
            <a:ext cx="360040" cy="461665"/>
          </a:xfrm>
          <a:prstGeom prst="rect">
            <a:avLst/>
          </a:prstGeom>
          <a:noFill/>
        </p:spPr>
        <p:txBody>
          <a:bodyPr wrap="square" rtlCol="0">
            <a:spAutoFit/>
          </a:bodyPr>
          <a:lstStyle/>
          <a:p>
            <a:r>
              <a:rPr lang="fr-FR" sz="2400" b="1" dirty="0">
                <a:solidFill>
                  <a:schemeClr val="tx2"/>
                </a:solidFill>
                <a:latin typeface="Calibri" panose="020F0502020204030204" pitchFamily="34" charset="0"/>
                <a:cs typeface="Calibri" panose="020F0502020204030204" pitchFamily="34" charset="0"/>
              </a:rPr>
              <a:t>4</a:t>
            </a:r>
          </a:p>
        </p:txBody>
      </p:sp>
    </p:spTree>
    <p:extLst>
      <p:ext uri="{BB962C8B-B14F-4D97-AF65-F5344CB8AC3E}">
        <p14:creationId xmlns:p14="http://schemas.microsoft.com/office/powerpoint/2010/main" val="25455861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40168C-412E-4613-AA4C-3F6BE90CDB31}"/>
              </a:ext>
            </a:extLst>
          </p:cNvPr>
          <p:cNvSpPr>
            <a:spLocks noGrp="1"/>
          </p:cNvSpPr>
          <p:nvPr>
            <p:ph type="title"/>
          </p:nvPr>
        </p:nvSpPr>
        <p:spPr>
          <a:xfrm>
            <a:off x="1057858" y="305917"/>
            <a:ext cx="4742284" cy="1627511"/>
          </a:xfrm>
          <a:prstGeom prst="roundRect">
            <a:avLst/>
          </a:prstGeom>
          <a:solidFill>
            <a:schemeClr val="tx2">
              <a:lumMod val="20000"/>
              <a:lumOff val="80000"/>
              <a:alpha val="50000"/>
            </a:schemeClr>
          </a:solidFill>
          <a:ln>
            <a:noFill/>
          </a:ln>
        </p:spPr>
        <p:txBody>
          <a:bodyPr anchor="ctr" anchorCtr="0">
            <a:normAutofit fontScale="90000"/>
          </a:bodyPr>
          <a:lstStyle/>
          <a:p>
            <a:pPr algn="ctr"/>
            <a:r>
              <a:rPr lang="fr-FR" sz="4000" dirty="0">
                <a:solidFill>
                  <a:schemeClr val="accent1">
                    <a:lumMod val="50000"/>
                  </a:schemeClr>
                </a:solidFill>
                <a:effectLst>
                  <a:outerShdw blurRad="38100" dist="38100" dir="2700000" algn="tl">
                    <a:srgbClr val="000000">
                      <a:alpha val="43137"/>
                    </a:srgbClr>
                  </a:outerShdw>
                </a:effectLst>
                <a:latin typeface="Calibri" pitchFamily="34" charset="0"/>
              </a:rPr>
              <a:t>Addictions comportementales </a:t>
            </a:r>
            <a:br>
              <a:rPr lang="fr-FR" sz="4000" dirty="0">
                <a:solidFill>
                  <a:schemeClr val="accent1">
                    <a:lumMod val="50000"/>
                  </a:schemeClr>
                </a:solidFill>
                <a:effectLst>
                  <a:outerShdw blurRad="38100" dist="38100" dir="2700000" algn="tl">
                    <a:srgbClr val="000000">
                      <a:alpha val="43137"/>
                    </a:srgbClr>
                  </a:outerShdw>
                </a:effectLst>
                <a:latin typeface="Calibri" pitchFamily="34" charset="0"/>
              </a:rPr>
            </a:br>
            <a:r>
              <a:rPr lang="fr-FR" sz="4000" dirty="0">
                <a:solidFill>
                  <a:schemeClr val="tx1"/>
                </a:solidFill>
                <a:effectLst>
                  <a:outerShdw blurRad="38100" dist="38100" dir="2700000" algn="tl">
                    <a:srgbClr val="000000">
                      <a:alpha val="43137"/>
                    </a:srgbClr>
                  </a:outerShdw>
                </a:effectLst>
                <a:latin typeface="Calibri" pitchFamily="34" charset="0"/>
              </a:rPr>
              <a:t>Travail</a:t>
            </a:r>
            <a:endParaRPr lang="fr-FR" dirty="0">
              <a:solidFill>
                <a:schemeClr val="tx1"/>
              </a:solidFill>
            </a:endParaRPr>
          </a:p>
        </p:txBody>
      </p:sp>
      <p:sp>
        <p:nvSpPr>
          <p:cNvPr id="3" name="Espace réservé du contenu 2">
            <a:extLst>
              <a:ext uri="{FF2B5EF4-FFF2-40B4-BE49-F238E27FC236}">
                <a16:creationId xmlns:a16="http://schemas.microsoft.com/office/drawing/2014/main" id="{B2BF8096-4226-4F7C-933D-7944E7E1DB8B}"/>
              </a:ext>
            </a:extLst>
          </p:cNvPr>
          <p:cNvSpPr>
            <a:spLocks noGrp="1"/>
          </p:cNvSpPr>
          <p:nvPr>
            <p:ph idx="1"/>
          </p:nvPr>
        </p:nvSpPr>
        <p:spPr>
          <a:xfrm>
            <a:off x="714375" y="2157694"/>
            <a:ext cx="5429250" cy="2088232"/>
          </a:xfrm>
        </p:spPr>
        <p:txBody>
          <a:bodyPr anchor="ctr" anchorCtr="1">
            <a:normAutofit lnSpcReduction="10000"/>
          </a:bodyPr>
          <a:lstStyle/>
          <a:p>
            <a:pPr marL="0" indent="0">
              <a:buNone/>
            </a:pPr>
            <a:r>
              <a:rPr lang="fr-FR" sz="2800" dirty="0">
                <a:latin typeface="Calibri" panose="020F0502020204030204" pitchFamily="34" charset="0"/>
                <a:cs typeface="Calibri" panose="020F0502020204030204" pitchFamily="34" charset="0"/>
              </a:rPr>
              <a:t>Y a-t-il une internationalisation / globalisation du travail (différence de fuseaux horaires pour communication avec l’international, travail à l’international) ?</a:t>
            </a:r>
          </a:p>
        </p:txBody>
      </p:sp>
      <p:sp>
        <p:nvSpPr>
          <p:cNvPr id="5" name="ZoneTexte 4">
            <a:extLst>
              <a:ext uri="{FF2B5EF4-FFF2-40B4-BE49-F238E27FC236}">
                <a16:creationId xmlns:a16="http://schemas.microsoft.com/office/drawing/2014/main" id="{2B7B0D9C-C68F-4F41-956F-82B775636901}"/>
              </a:ext>
            </a:extLst>
          </p:cNvPr>
          <p:cNvSpPr txBox="1"/>
          <p:nvPr/>
        </p:nvSpPr>
        <p:spPr>
          <a:xfrm>
            <a:off x="6093296" y="179512"/>
            <a:ext cx="360040" cy="461665"/>
          </a:xfrm>
          <a:prstGeom prst="rect">
            <a:avLst/>
          </a:prstGeom>
          <a:noFill/>
        </p:spPr>
        <p:txBody>
          <a:bodyPr wrap="square" rtlCol="0">
            <a:spAutoFit/>
          </a:bodyPr>
          <a:lstStyle/>
          <a:p>
            <a:r>
              <a:rPr lang="fr-FR" sz="2400" b="1" dirty="0">
                <a:solidFill>
                  <a:schemeClr val="tx2"/>
                </a:solidFill>
                <a:latin typeface="Calibri" panose="020F0502020204030204" pitchFamily="34" charset="0"/>
                <a:cs typeface="Calibri" panose="020F0502020204030204" pitchFamily="34" charset="0"/>
              </a:rPr>
              <a:t>4</a:t>
            </a:r>
          </a:p>
        </p:txBody>
      </p:sp>
    </p:spTree>
    <p:extLst>
      <p:ext uri="{BB962C8B-B14F-4D97-AF65-F5344CB8AC3E}">
        <p14:creationId xmlns:p14="http://schemas.microsoft.com/office/powerpoint/2010/main" val="34284712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ACBE765E-128B-4CDA-89E5-CBE382934658}"/>
              </a:ext>
            </a:extLst>
          </p:cNvPr>
          <p:cNvPicPr>
            <a:picLocks noChangeAspect="1"/>
          </p:cNvPicPr>
          <p:nvPr/>
        </p:nvPicPr>
        <p:blipFill>
          <a:blip r:embed="rId2">
            <a:duotone>
              <a:schemeClr val="accent1">
                <a:shade val="45000"/>
                <a:satMod val="135000"/>
              </a:schemeClr>
              <a:prstClr val="white"/>
            </a:duotone>
            <a:alphaModFix/>
            <a:extLst>
              <a:ext uri="{28A0092B-C50C-407E-A947-70E740481C1C}">
                <a14:useLocalDpi xmlns:a14="http://schemas.microsoft.com/office/drawing/2010/main" val="0"/>
              </a:ext>
            </a:extLst>
          </a:blip>
          <a:stretch>
            <a:fillRect/>
          </a:stretch>
        </p:blipFill>
        <p:spPr>
          <a:xfrm>
            <a:off x="1453075" y="3098664"/>
            <a:ext cx="3951850" cy="3951850"/>
          </a:xfrm>
          <a:prstGeom prst="rect">
            <a:avLst/>
          </a:prstGeom>
        </p:spPr>
      </p:pic>
      <p:sp>
        <p:nvSpPr>
          <p:cNvPr id="5" name="Titre 1"/>
          <p:cNvSpPr>
            <a:spLocks noGrp="1"/>
          </p:cNvSpPr>
          <p:nvPr>
            <p:ph type="ctrTitle"/>
          </p:nvPr>
        </p:nvSpPr>
        <p:spPr>
          <a:xfrm>
            <a:off x="1453075" y="2123728"/>
            <a:ext cx="3951850" cy="1076672"/>
          </a:xfrm>
        </p:spPr>
        <p:txBody>
          <a:bodyPr>
            <a:normAutofit/>
          </a:bodyPr>
          <a:lstStyle/>
          <a:p>
            <a:pPr algn="l" eaLnBrk="1" fontAlgn="auto" hangingPunct="1">
              <a:spcAft>
                <a:spcPts val="0"/>
              </a:spcAft>
              <a:defRPr/>
            </a:pPr>
            <a:r>
              <a:rPr lang="fr-FR" sz="5400" dirty="0">
                <a:solidFill>
                  <a:schemeClr val="accent1">
                    <a:lumMod val="50000"/>
                  </a:schemeClr>
                </a:solidFill>
                <a:effectLst>
                  <a:outerShdw blurRad="38100" dist="38100" dir="2700000" algn="tl">
                    <a:srgbClr val="000000">
                      <a:alpha val="43137"/>
                    </a:srgbClr>
                  </a:outerShdw>
                </a:effectLst>
                <a:latin typeface="Calibri" pitchFamily="34" charset="0"/>
              </a:rPr>
              <a:t>ACQUISITION</a:t>
            </a:r>
            <a:endParaRPr lang="fr-FR" sz="3100" dirty="0">
              <a:solidFill>
                <a:schemeClr val="accent1">
                  <a:lumMod val="50000"/>
                </a:schemeClr>
              </a:solidFill>
              <a:effectLst>
                <a:outerShdw blurRad="38100" dist="38100" dir="2700000" algn="tl">
                  <a:srgbClr val="000000">
                    <a:alpha val="43137"/>
                  </a:srgbClr>
                </a:outerShdw>
              </a:effectLst>
              <a:latin typeface="Calibri" pitchFamily="34" charset="0"/>
            </a:endParaRPr>
          </a:p>
        </p:txBody>
      </p:sp>
      <p:sp>
        <p:nvSpPr>
          <p:cNvPr id="7" name="ZoneTexte 6">
            <a:extLst>
              <a:ext uri="{FF2B5EF4-FFF2-40B4-BE49-F238E27FC236}">
                <a16:creationId xmlns:a16="http://schemas.microsoft.com/office/drawing/2014/main" id="{B8111513-67BF-4C4B-8AE7-6974C828B296}"/>
              </a:ext>
            </a:extLst>
          </p:cNvPr>
          <p:cNvSpPr txBox="1"/>
          <p:nvPr/>
        </p:nvSpPr>
        <p:spPr>
          <a:xfrm>
            <a:off x="6093296" y="179512"/>
            <a:ext cx="360040" cy="461665"/>
          </a:xfrm>
          <a:prstGeom prst="rect">
            <a:avLst/>
          </a:prstGeom>
          <a:noFill/>
        </p:spPr>
        <p:txBody>
          <a:bodyPr wrap="square" rtlCol="0">
            <a:spAutoFit/>
          </a:bodyPr>
          <a:lstStyle/>
          <a:p>
            <a:r>
              <a:rPr lang="fr-FR" sz="2400" b="1" dirty="0">
                <a:solidFill>
                  <a:schemeClr val="tx2"/>
                </a:solidFill>
                <a:latin typeface="Calibri" panose="020F0502020204030204" pitchFamily="34" charset="0"/>
                <a:cs typeface="Calibri" panose="020F0502020204030204" pitchFamily="34" charset="0"/>
              </a:rPr>
              <a:t>5</a:t>
            </a:r>
          </a:p>
        </p:txBody>
      </p:sp>
    </p:spTree>
    <p:extLst>
      <p:ext uri="{BB962C8B-B14F-4D97-AF65-F5344CB8AC3E}">
        <p14:creationId xmlns:p14="http://schemas.microsoft.com/office/powerpoint/2010/main" val="4146190979"/>
      </p:ext>
    </p:extLst>
  </p:cSld>
  <p:clrMapOvr>
    <a:masterClrMapping/>
  </p:clrMapOvr>
</p:sld>
</file>

<file path=ppt/theme/theme1.xml><?xml version="1.0" encoding="utf-8"?>
<a:theme xmlns:a="http://schemas.openxmlformats.org/drawingml/2006/main" name="Cadrage">
  <a:themeElements>
    <a:clrScheme name="Personnalisé 1">
      <a:dk1>
        <a:srgbClr val="8784C7"/>
      </a:dk1>
      <a:lt1>
        <a:sysClr val="window" lastClr="FFFFFF"/>
      </a:lt1>
      <a:dk2>
        <a:srgbClr val="8784C7"/>
      </a:dk2>
      <a:lt2>
        <a:srgbClr val="DCD8DC"/>
      </a:lt2>
      <a:accent1>
        <a:srgbClr val="AD84C6"/>
      </a:accent1>
      <a:accent2>
        <a:srgbClr val="8784C7"/>
      </a:accent2>
      <a:accent3>
        <a:srgbClr val="5D739A"/>
      </a:accent3>
      <a:accent4>
        <a:srgbClr val="6997AF"/>
      </a:accent4>
      <a:accent5>
        <a:srgbClr val="84ACB6"/>
      </a:accent5>
      <a:accent6>
        <a:srgbClr val="AD84C6"/>
      </a:accent6>
      <a:hlink>
        <a:srgbClr val="69A020"/>
      </a:hlink>
      <a:folHlink>
        <a:srgbClr val="8C8C8C"/>
      </a:folHlink>
    </a:clrScheme>
    <a:fontScheme name="Cadrage">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adra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1_Cadrag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Cadrage">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adra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3.xml><?xml version="1.0" encoding="utf-8"?>
<a:theme xmlns:a="http://schemas.openxmlformats.org/drawingml/2006/main" name="2_Cadrage">
  <a:themeElements>
    <a:clrScheme name="Personnalisé 8">
      <a:dk1>
        <a:sysClr val="windowText" lastClr="000000"/>
      </a:dk1>
      <a:lt1>
        <a:sysClr val="window" lastClr="FFFFFF"/>
      </a:lt1>
      <a:dk2>
        <a:srgbClr val="9B57D3"/>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Cadrage">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adra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0A735923CCB544A8FC22400479B6F60" ma:contentTypeVersion="18" ma:contentTypeDescription="Crée un document." ma:contentTypeScope="" ma:versionID="757babe44d31f0f82025b607016ae765">
  <xsd:schema xmlns:xsd="http://www.w3.org/2001/XMLSchema" xmlns:xs="http://www.w3.org/2001/XMLSchema" xmlns:p="http://schemas.microsoft.com/office/2006/metadata/properties" xmlns:ns2="8d0b0ac5-0d1c-41d9-94b4-e86f374842b7" xmlns:ns3="ce685436-327e-415b-b06d-9a0f2bb5655f" targetNamespace="http://schemas.microsoft.com/office/2006/metadata/properties" ma:root="true" ma:fieldsID="989ed70ff94beecc5b4bf27f4ad4eb0d" ns2:_="" ns3:_="">
    <xsd:import namespace="8d0b0ac5-0d1c-41d9-94b4-e86f374842b7"/>
    <xsd:import namespace="ce685436-327e-415b-b06d-9a0f2bb5655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AutoKeyPoints" minOccurs="0"/>
                <xsd:element ref="ns2:MediaServiceKeyPoints" minOccurs="0"/>
                <xsd:element ref="ns2:MediaServiceLocation"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0b0ac5-0d1c-41d9-94b4-e86f374842b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alises d’images" ma:readOnly="false" ma:fieldId="{5cf76f15-5ced-4ddc-b409-7134ff3c332f}" ma:taxonomyMulti="true" ma:sspId="4bf61e71-71de-474e-85fa-8e7095b4bee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e685436-327e-415b-b06d-9a0f2bb5655f" elementFormDefault="qualified">
    <xsd:import namespace="http://schemas.microsoft.com/office/2006/documentManagement/types"/>
    <xsd:import namespace="http://schemas.microsoft.com/office/infopath/2007/PartnerControls"/>
    <xsd:element name="SharedWithUsers" ma:index="15"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Partagé avec détails" ma:internalName="SharedWithDetails" ma:readOnly="true">
      <xsd:simpleType>
        <xsd:restriction base="dms:Note">
          <xsd:maxLength value="255"/>
        </xsd:restriction>
      </xsd:simpleType>
    </xsd:element>
    <xsd:element name="TaxCatchAll" ma:index="23" nillable="true" ma:displayName="Taxonomy Catch All Column" ma:hidden="true" ma:list="{68dfca8e-a50c-4c5a-b2bd-3eaad65dc888}" ma:internalName="TaxCatchAll" ma:showField="CatchAllData" ma:web="ce685436-327e-415b-b06d-9a0f2bb5655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28C8E64-F47D-4E55-960C-C45DDCEBB1DC}"/>
</file>

<file path=customXml/itemProps2.xml><?xml version="1.0" encoding="utf-8"?>
<ds:datastoreItem xmlns:ds="http://schemas.openxmlformats.org/officeDocument/2006/customXml" ds:itemID="{1E2EB0A2-A22D-48EA-9483-C3DD228D18A7}"/>
</file>

<file path=docProps/app.xml><?xml version="1.0" encoding="utf-8"?>
<Properties xmlns="http://schemas.openxmlformats.org/officeDocument/2006/extended-properties" xmlns:vt="http://schemas.openxmlformats.org/officeDocument/2006/docPropsVTypes">
  <Template>TM10001105[[fn=Cadrage]]</Template>
  <TotalTime>1326</TotalTime>
  <Words>872</Words>
  <Application>Microsoft Office PowerPoint</Application>
  <PresentationFormat>Affichage à l'écran (4:3)</PresentationFormat>
  <Paragraphs>133</Paragraphs>
  <Slides>36</Slides>
  <Notes>0</Notes>
  <HiddenSlides>0</HiddenSlides>
  <MMClips>0</MMClips>
  <ScaleCrop>false</ScaleCrop>
  <HeadingPairs>
    <vt:vector size="6" baseType="variant">
      <vt:variant>
        <vt:lpstr>Polices utilisées</vt:lpstr>
      </vt:variant>
      <vt:variant>
        <vt:i4>4</vt:i4>
      </vt:variant>
      <vt:variant>
        <vt:lpstr>Thème</vt:lpstr>
      </vt:variant>
      <vt:variant>
        <vt:i4>3</vt:i4>
      </vt:variant>
      <vt:variant>
        <vt:lpstr>Titres des diapositives</vt:lpstr>
      </vt:variant>
      <vt:variant>
        <vt:i4>36</vt:i4>
      </vt:variant>
    </vt:vector>
  </HeadingPairs>
  <TitlesOfParts>
    <vt:vector size="43" baseType="lpstr">
      <vt:lpstr>Arial</vt:lpstr>
      <vt:lpstr>Calibri</vt:lpstr>
      <vt:lpstr>Franklin Gothic Book</vt:lpstr>
      <vt:lpstr>Wingdings 3</vt:lpstr>
      <vt:lpstr>Cadrage</vt:lpstr>
      <vt:lpstr>1_Cadrage</vt:lpstr>
      <vt:lpstr>2_Cadrage</vt:lpstr>
      <vt:lpstr>ADAPTATION</vt:lpstr>
      <vt:lpstr>Addictions comportementales  ou avec substance</vt:lpstr>
      <vt:lpstr>ACQUISITION</vt:lpstr>
      <vt:lpstr>Addictions comportementales  Jeux de hasard</vt:lpstr>
      <vt:lpstr>ACQUISITION</vt:lpstr>
      <vt:lpstr>Addictions comportementales  Sport</vt:lpstr>
      <vt:lpstr>ACQUISITION</vt:lpstr>
      <vt:lpstr>Addictions comportementales  Travail</vt:lpstr>
      <vt:lpstr>ACQUISITION</vt:lpstr>
      <vt:lpstr>Addictions comportementales  Travail</vt:lpstr>
      <vt:lpstr>ACQUISITION</vt:lpstr>
      <vt:lpstr>Addictions comportementales  Travail</vt:lpstr>
      <vt:lpstr>ACQUISITION</vt:lpstr>
      <vt:lpstr>Addictions comportementales  Travail, TIC (ordinateur, tablette, tél. portable )</vt:lpstr>
      <vt:lpstr>ACQUISITION</vt:lpstr>
      <vt:lpstr>Addictions avec substance Tabac/cigarette électronique</vt:lpstr>
      <vt:lpstr>ACQUISITION</vt:lpstr>
      <vt:lpstr>Addictions avec substance Tabac/cigarette électronique</vt:lpstr>
      <vt:lpstr>ACQUISITION</vt:lpstr>
      <vt:lpstr>Addictions avec substance Alcool</vt:lpstr>
      <vt:lpstr>ACQUISITION</vt:lpstr>
      <vt:lpstr>Addictions avec substance Alcool</vt:lpstr>
      <vt:lpstr>ACQUISITION</vt:lpstr>
      <vt:lpstr>Addictions avec substance Alcool</vt:lpstr>
      <vt:lpstr>ACQUISITION</vt:lpstr>
      <vt:lpstr>Addictions avec substance Stupéfiants, médicaments psychotropes</vt:lpstr>
      <vt:lpstr>ACQUISITION</vt:lpstr>
      <vt:lpstr>Addictions comportementales ou avec substance</vt:lpstr>
      <vt:lpstr>ACQUISITION</vt:lpstr>
      <vt:lpstr>Addictions comportementales ou avec substance</vt:lpstr>
      <vt:lpstr>IMPORTATION</vt:lpstr>
      <vt:lpstr>Addictions comportementales</vt:lpstr>
      <vt:lpstr>IMPORTATION</vt:lpstr>
      <vt:lpstr>Addictions comportementales Travail, TIC (ordinateur, tablette, tél. portable)</vt:lpstr>
      <vt:lpstr>IMPORTATION</vt:lpstr>
      <vt:lpstr>Addictions avec substance Alcool, stupéfiants, médicaments psychotropes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Intensité et  complexité du travail</dc:title>
  <dc:creator>Marie Ange Gelis</dc:creator>
  <cp:lastModifiedBy>PRADES CECILE</cp:lastModifiedBy>
  <cp:revision>139</cp:revision>
  <dcterms:created xsi:type="dcterms:W3CDTF">2019-04-05T13:30:37Z</dcterms:created>
  <dcterms:modified xsi:type="dcterms:W3CDTF">2022-11-07T07:48:50Z</dcterms:modified>
</cp:coreProperties>
</file>