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03" r:id="rId2"/>
    <p:sldMasterId id="2147483738" r:id="rId3"/>
    <p:sldMasterId id="2147483748" r:id="rId4"/>
    <p:sldMasterId id="2147483757" r:id="rId5"/>
  </p:sldMasterIdLst>
  <p:notesMasterIdLst>
    <p:notesMasterId r:id="rId8"/>
  </p:notesMasterIdLst>
  <p:handoutMasterIdLst>
    <p:handoutMasterId r:id="rId9"/>
  </p:handoutMasterIdLst>
  <p:sldIdLst>
    <p:sldId id="781" r:id="rId6"/>
    <p:sldId id="782" r:id="rId7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" initials="J" lastIdx="10" clrIdx="0">
    <p:extLst>
      <p:ext uri="{19B8F6BF-5375-455C-9EA6-DF929625EA0E}">
        <p15:presenceInfo xmlns:p15="http://schemas.microsoft.com/office/powerpoint/2012/main" userId="Je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9EE3"/>
    <a:srgbClr val="FF9900"/>
    <a:srgbClr val="019EE3"/>
    <a:srgbClr val="565555"/>
    <a:srgbClr val="FFCC01"/>
    <a:srgbClr val="AFCB00"/>
    <a:srgbClr val="EA4F52"/>
    <a:srgbClr val="0E3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476" autoAdjust="0"/>
    <p:restoredTop sz="85185" autoAdjust="0"/>
  </p:normalViewPr>
  <p:slideViewPr>
    <p:cSldViewPr snapToGrid="0" snapToObjects="1">
      <p:cViewPr varScale="1">
        <p:scale>
          <a:sx n="60" d="100"/>
          <a:sy n="60" d="100"/>
        </p:scale>
        <p:origin x="508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0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8C3C-3D43-684A-BA55-84AE4D84D68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C9C1D-C807-4A4E-82DB-4A1079C0FBA8}" type="datetimeFigureOut">
              <a:rPr lang="fr-FR" smtClean="0"/>
              <a:t>28/08/2019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84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35B89-4206-D844-8065-0260AA887238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32E84-5CF5-254F-B970-B456EC3E0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3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Présanse </a:t>
            </a:r>
            <a:r>
              <a:rPr lang="mr-IN"/>
              <a:t>–</a:t>
            </a:r>
            <a:r>
              <a:rPr lang="fr-FR"/>
              <a:t> Masque Powerpoint / JJ.MM.AAAA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1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élai  3">
            <a:extLst>
              <a:ext uri="{FF2B5EF4-FFF2-40B4-BE49-F238E27FC236}">
                <a16:creationId xmlns:a16="http://schemas.microsoft.com/office/drawing/2014/main" xmlns="" id="{37254208-9BC4-7142-B98C-FB45FAC0C369}"/>
              </a:ext>
            </a:extLst>
          </p:cNvPr>
          <p:cNvSpPr/>
          <p:nvPr/>
        </p:nvSpPr>
        <p:spPr>
          <a:xfrm>
            <a:off x="-11842" y="2998007"/>
            <a:ext cx="1344895" cy="883872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2683 w 1496210"/>
              <a:gd name="connsiteY0" fmla="*/ 0 h 612648"/>
              <a:gd name="connsiteX1" fmla="*/ 1189886 w 1496210"/>
              <a:gd name="connsiteY1" fmla="*/ 0 h 612648"/>
              <a:gd name="connsiteX2" fmla="*/ 1496210 w 1496210"/>
              <a:gd name="connsiteY2" fmla="*/ 306324 h 612648"/>
              <a:gd name="connsiteX3" fmla="*/ 1189886 w 1496210"/>
              <a:gd name="connsiteY3" fmla="*/ 612648 h 612648"/>
              <a:gd name="connsiteX4" fmla="*/ 0 w 1496210"/>
              <a:gd name="connsiteY4" fmla="*/ 608696 h 612648"/>
              <a:gd name="connsiteX5" fmla="*/ 2683 w 1496210"/>
              <a:gd name="connsiteY5" fmla="*/ 0 h 612648"/>
              <a:gd name="connsiteX0" fmla="*/ 0 w 1493527"/>
              <a:gd name="connsiteY0" fmla="*/ 0 h 614197"/>
              <a:gd name="connsiteX1" fmla="*/ 1187203 w 1493527"/>
              <a:gd name="connsiteY1" fmla="*/ 0 h 614197"/>
              <a:gd name="connsiteX2" fmla="*/ 1493527 w 1493527"/>
              <a:gd name="connsiteY2" fmla="*/ 306324 h 614197"/>
              <a:gd name="connsiteX3" fmla="*/ 1187203 w 1493527"/>
              <a:gd name="connsiteY3" fmla="*/ 612648 h 614197"/>
              <a:gd name="connsiteX4" fmla="*/ 602407 w 1493527"/>
              <a:gd name="connsiteY4" fmla="*/ 614197 h 614197"/>
              <a:gd name="connsiteX5" fmla="*/ 0 w 1493527"/>
              <a:gd name="connsiteY5" fmla="*/ 0 h 614197"/>
              <a:gd name="connsiteX0" fmla="*/ 0 w 891187"/>
              <a:gd name="connsiteY0" fmla="*/ 0 h 614197"/>
              <a:gd name="connsiteX1" fmla="*/ 584863 w 891187"/>
              <a:gd name="connsiteY1" fmla="*/ 0 h 614197"/>
              <a:gd name="connsiteX2" fmla="*/ 891187 w 891187"/>
              <a:gd name="connsiteY2" fmla="*/ 306324 h 614197"/>
              <a:gd name="connsiteX3" fmla="*/ 584863 w 891187"/>
              <a:gd name="connsiteY3" fmla="*/ 612648 h 614197"/>
              <a:gd name="connsiteX4" fmla="*/ 67 w 891187"/>
              <a:gd name="connsiteY4" fmla="*/ 614197 h 614197"/>
              <a:gd name="connsiteX5" fmla="*/ 0 w 891187"/>
              <a:gd name="connsiteY5" fmla="*/ 0 h 614197"/>
              <a:gd name="connsiteX0" fmla="*/ 0 w 929333"/>
              <a:gd name="connsiteY0" fmla="*/ 0 h 614197"/>
              <a:gd name="connsiteX1" fmla="*/ 623009 w 929333"/>
              <a:gd name="connsiteY1" fmla="*/ 0 h 614197"/>
              <a:gd name="connsiteX2" fmla="*/ 929333 w 929333"/>
              <a:gd name="connsiteY2" fmla="*/ 306324 h 614197"/>
              <a:gd name="connsiteX3" fmla="*/ 623009 w 929333"/>
              <a:gd name="connsiteY3" fmla="*/ 612648 h 614197"/>
              <a:gd name="connsiteX4" fmla="*/ 38213 w 929333"/>
              <a:gd name="connsiteY4" fmla="*/ 614197 h 614197"/>
              <a:gd name="connsiteX5" fmla="*/ 0 w 929333"/>
              <a:gd name="connsiteY5" fmla="*/ 0 h 614197"/>
              <a:gd name="connsiteX0" fmla="*/ 0 w 929333"/>
              <a:gd name="connsiteY0" fmla="*/ 0 h 612648"/>
              <a:gd name="connsiteX1" fmla="*/ 623009 w 929333"/>
              <a:gd name="connsiteY1" fmla="*/ 0 h 612648"/>
              <a:gd name="connsiteX2" fmla="*/ 929333 w 929333"/>
              <a:gd name="connsiteY2" fmla="*/ 306324 h 612648"/>
              <a:gd name="connsiteX3" fmla="*/ 623009 w 929333"/>
              <a:gd name="connsiteY3" fmla="*/ 612648 h 612648"/>
              <a:gd name="connsiteX4" fmla="*/ 8870 w 929333"/>
              <a:gd name="connsiteY4" fmla="*/ 611263 h 612648"/>
              <a:gd name="connsiteX5" fmla="*/ 0 w 929333"/>
              <a:gd name="connsiteY5" fmla="*/ 0 h 612648"/>
              <a:gd name="connsiteX0" fmla="*/ 2867 w 932200"/>
              <a:gd name="connsiteY0" fmla="*/ 0 h 612648"/>
              <a:gd name="connsiteX1" fmla="*/ 625876 w 932200"/>
              <a:gd name="connsiteY1" fmla="*/ 0 h 612648"/>
              <a:gd name="connsiteX2" fmla="*/ 932200 w 932200"/>
              <a:gd name="connsiteY2" fmla="*/ 306324 h 612648"/>
              <a:gd name="connsiteX3" fmla="*/ 625876 w 932200"/>
              <a:gd name="connsiteY3" fmla="*/ 612648 h 612648"/>
              <a:gd name="connsiteX4" fmla="*/ 0 w 932200"/>
              <a:gd name="connsiteY4" fmla="*/ 611263 h 612648"/>
              <a:gd name="connsiteX5" fmla="*/ 2867 w 932200"/>
              <a:gd name="connsiteY5" fmla="*/ 0 h 6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200" h="612648">
                <a:moveTo>
                  <a:pt x="2867" y="0"/>
                </a:moveTo>
                <a:lnTo>
                  <a:pt x="625876" y="0"/>
                </a:lnTo>
                <a:cubicBezTo>
                  <a:pt x="795054" y="0"/>
                  <a:pt x="932200" y="137146"/>
                  <a:pt x="932200" y="306324"/>
                </a:cubicBezTo>
                <a:cubicBezTo>
                  <a:pt x="932200" y="475502"/>
                  <a:pt x="795054" y="612648"/>
                  <a:pt x="625876" y="612648"/>
                </a:cubicBezTo>
                <a:lnTo>
                  <a:pt x="0" y="611263"/>
                </a:lnTo>
                <a:cubicBezTo>
                  <a:pt x="-23" y="403780"/>
                  <a:pt x="2890" y="207483"/>
                  <a:pt x="286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1" name="Forme en L 10">
            <a:extLst>
              <a:ext uri="{FF2B5EF4-FFF2-40B4-BE49-F238E27FC236}">
                <a16:creationId xmlns:a16="http://schemas.microsoft.com/office/drawing/2014/main" xmlns="" id="{0C1B67DC-7CC8-234D-8CE9-502F16126621}"/>
              </a:ext>
            </a:extLst>
          </p:cNvPr>
          <p:cNvSpPr/>
          <p:nvPr/>
        </p:nvSpPr>
        <p:spPr>
          <a:xfrm rot="5400000">
            <a:off x="1294605" y="680411"/>
            <a:ext cx="341939" cy="341939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2" name="Forme en L 11">
            <a:extLst>
              <a:ext uri="{FF2B5EF4-FFF2-40B4-BE49-F238E27FC236}">
                <a16:creationId xmlns:a16="http://schemas.microsoft.com/office/drawing/2014/main" xmlns="" id="{6C448BA8-5466-244C-9516-A8316B73C9B9}"/>
              </a:ext>
            </a:extLst>
          </p:cNvPr>
          <p:cNvSpPr/>
          <p:nvPr/>
        </p:nvSpPr>
        <p:spPr>
          <a:xfrm rot="16200000">
            <a:off x="6232596" y="5323427"/>
            <a:ext cx="341939" cy="341939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F03E9446-C7CF-8840-AF5D-8E318B667EEE}"/>
              </a:ext>
            </a:extLst>
          </p:cNvPr>
          <p:cNvSpPr txBox="1"/>
          <p:nvPr/>
        </p:nvSpPr>
        <p:spPr>
          <a:xfrm rot="16200000">
            <a:off x="-673790" y="2594152"/>
            <a:ext cx="4968889" cy="1090545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pPr algn="ctr"/>
            <a:r>
              <a:rPr lang="fr-FR" sz="4800" spc="1867" dirty="0">
                <a:solidFill>
                  <a:srgbClr val="59108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SOMMAIRE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4BC56D7B-E868-C74F-92D0-A2A76DD86B0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069894" y="-2311"/>
            <a:ext cx="2583001" cy="5856824"/>
          </a:xfrm>
          <a:custGeom>
            <a:avLst/>
            <a:gdLst>
              <a:gd name="connsiteX0" fmla="*/ 0 w 1924461"/>
              <a:gd name="connsiteY0" fmla="*/ 0 h 1994715"/>
              <a:gd name="connsiteX1" fmla="*/ 1924461 w 1924461"/>
              <a:gd name="connsiteY1" fmla="*/ 0 h 1994715"/>
              <a:gd name="connsiteX2" fmla="*/ 1924461 w 1924461"/>
              <a:gd name="connsiteY2" fmla="*/ 0 h 1994715"/>
              <a:gd name="connsiteX3" fmla="*/ 1924461 w 1924461"/>
              <a:gd name="connsiteY3" fmla="*/ 1032485 h 1994715"/>
              <a:gd name="connsiteX4" fmla="*/ 962230 w 1924461"/>
              <a:gd name="connsiteY4" fmla="*/ 1994716 h 1994715"/>
              <a:gd name="connsiteX5" fmla="*/ 962231 w 1924461"/>
              <a:gd name="connsiteY5" fmla="*/ 1994715 h 1994715"/>
              <a:gd name="connsiteX6" fmla="*/ 0 w 1924461"/>
              <a:gd name="connsiteY6" fmla="*/ 1032484 h 1994715"/>
              <a:gd name="connsiteX7" fmla="*/ 0 w 1924461"/>
              <a:gd name="connsiteY7" fmla="*/ 0 h 1994715"/>
              <a:gd name="connsiteX8" fmla="*/ 0 w 1924461"/>
              <a:gd name="connsiteY8" fmla="*/ 0 h 1994715"/>
              <a:gd name="connsiteX0" fmla="*/ 0 w 1937250"/>
              <a:gd name="connsiteY0" fmla="*/ 0 h 3081765"/>
              <a:gd name="connsiteX1" fmla="*/ 1937250 w 1937250"/>
              <a:gd name="connsiteY1" fmla="*/ 1087049 h 3081765"/>
              <a:gd name="connsiteX2" fmla="*/ 1937250 w 1937250"/>
              <a:gd name="connsiteY2" fmla="*/ 1087049 h 3081765"/>
              <a:gd name="connsiteX3" fmla="*/ 1937250 w 1937250"/>
              <a:gd name="connsiteY3" fmla="*/ 2119534 h 3081765"/>
              <a:gd name="connsiteX4" fmla="*/ 975019 w 1937250"/>
              <a:gd name="connsiteY4" fmla="*/ 3081765 h 3081765"/>
              <a:gd name="connsiteX5" fmla="*/ 975020 w 1937250"/>
              <a:gd name="connsiteY5" fmla="*/ 3081764 h 3081765"/>
              <a:gd name="connsiteX6" fmla="*/ 12789 w 1937250"/>
              <a:gd name="connsiteY6" fmla="*/ 2119533 h 3081765"/>
              <a:gd name="connsiteX7" fmla="*/ 12789 w 1937250"/>
              <a:gd name="connsiteY7" fmla="*/ 1087049 h 3081765"/>
              <a:gd name="connsiteX8" fmla="*/ 0 w 1937250"/>
              <a:gd name="connsiteY8" fmla="*/ 0 h 3081765"/>
              <a:gd name="connsiteX0" fmla="*/ 0 w 1956434"/>
              <a:gd name="connsiteY0" fmla="*/ 0 h 4399012"/>
              <a:gd name="connsiteX1" fmla="*/ 1956434 w 1956434"/>
              <a:gd name="connsiteY1" fmla="*/ 2404296 h 4399012"/>
              <a:gd name="connsiteX2" fmla="*/ 1956434 w 1956434"/>
              <a:gd name="connsiteY2" fmla="*/ 2404296 h 4399012"/>
              <a:gd name="connsiteX3" fmla="*/ 1956434 w 1956434"/>
              <a:gd name="connsiteY3" fmla="*/ 3436781 h 4399012"/>
              <a:gd name="connsiteX4" fmla="*/ 994203 w 1956434"/>
              <a:gd name="connsiteY4" fmla="*/ 4399012 h 4399012"/>
              <a:gd name="connsiteX5" fmla="*/ 994204 w 1956434"/>
              <a:gd name="connsiteY5" fmla="*/ 4399011 h 4399012"/>
              <a:gd name="connsiteX6" fmla="*/ 31973 w 1956434"/>
              <a:gd name="connsiteY6" fmla="*/ 3436780 h 4399012"/>
              <a:gd name="connsiteX7" fmla="*/ 31973 w 1956434"/>
              <a:gd name="connsiteY7" fmla="*/ 2404296 h 4399012"/>
              <a:gd name="connsiteX8" fmla="*/ 0 w 1956434"/>
              <a:gd name="connsiteY8" fmla="*/ 0 h 4399012"/>
              <a:gd name="connsiteX0" fmla="*/ 0 w 1937251"/>
              <a:gd name="connsiteY0" fmla="*/ 0 h 4392618"/>
              <a:gd name="connsiteX1" fmla="*/ 1937251 w 1937251"/>
              <a:gd name="connsiteY1" fmla="*/ 2397902 h 4392618"/>
              <a:gd name="connsiteX2" fmla="*/ 1937251 w 1937251"/>
              <a:gd name="connsiteY2" fmla="*/ 2397902 h 4392618"/>
              <a:gd name="connsiteX3" fmla="*/ 1937251 w 1937251"/>
              <a:gd name="connsiteY3" fmla="*/ 3430387 h 4392618"/>
              <a:gd name="connsiteX4" fmla="*/ 975020 w 1937251"/>
              <a:gd name="connsiteY4" fmla="*/ 4392618 h 4392618"/>
              <a:gd name="connsiteX5" fmla="*/ 975021 w 1937251"/>
              <a:gd name="connsiteY5" fmla="*/ 4392617 h 4392618"/>
              <a:gd name="connsiteX6" fmla="*/ 12790 w 1937251"/>
              <a:gd name="connsiteY6" fmla="*/ 3430386 h 4392618"/>
              <a:gd name="connsiteX7" fmla="*/ 12790 w 1937251"/>
              <a:gd name="connsiteY7" fmla="*/ 2397902 h 4392618"/>
              <a:gd name="connsiteX8" fmla="*/ 0 w 1937251"/>
              <a:gd name="connsiteY8" fmla="*/ 0 h 4392618"/>
              <a:gd name="connsiteX0" fmla="*/ 0 w 1937251"/>
              <a:gd name="connsiteY0" fmla="*/ 0 h 4392618"/>
              <a:gd name="connsiteX1" fmla="*/ 1937251 w 1937251"/>
              <a:gd name="connsiteY1" fmla="*/ 2397902 h 4392618"/>
              <a:gd name="connsiteX2" fmla="*/ 1924462 w 1937251"/>
              <a:gd name="connsiteY2" fmla="*/ 19183 h 4392618"/>
              <a:gd name="connsiteX3" fmla="*/ 1937251 w 1937251"/>
              <a:gd name="connsiteY3" fmla="*/ 3430387 h 4392618"/>
              <a:gd name="connsiteX4" fmla="*/ 975020 w 1937251"/>
              <a:gd name="connsiteY4" fmla="*/ 4392618 h 4392618"/>
              <a:gd name="connsiteX5" fmla="*/ 975021 w 1937251"/>
              <a:gd name="connsiteY5" fmla="*/ 4392617 h 4392618"/>
              <a:gd name="connsiteX6" fmla="*/ 12790 w 1937251"/>
              <a:gd name="connsiteY6" fmla="*/ 3430386 h 4392618"/>
              <a:gd name="connsiteX7" fmla="*/ 12790 w 1937251"/>
              <a:gd name="connsiteY7" fmla="*/ 2397902 h 4392618"/>
              <a:gd name="connsiteX8" fmla="*/ 0 w 1937251"/>
              <a:gd name="connsiteY8" fmla="*/ 0 h 4392618"/>
              <a:gd name="connsiteX0" fmla="*/ 0 w 1937251"/>
              <a:gd name="connsiteY0" fmla="*/ 0 h 4392618"/>
              <a:gd name="connsiteX1" fmla="*/ 1790179 w 1937251"/>
              <a:gd name="connsiteY1" fmla="*/ 6395 h 4392618"/>
              <a:gd name="connsiteX2" fmla="*/ 1924462 w 1937251"/>
              <a:gd name="connsiteY2" fmla="*/ 19183 h 4392618"/>
              <a:gd name="connsiteX3" fmla="*/ 1937251 w 1937251"/>
              <a:gd name="connsiteY3" fmla="*/ 3430387 h 4392618"/>
              <a:gd name="connsiteX4" fmla="*/ 975020 w 1937251"/>
              <a:gd name="connsiteY4" fmla="*/ 4392618 h 4392618"/>
              <a:gd name="connsiteX5" fmla="*/ 975021 w 1937251"/>
              <a:gd name="connsiteY5" fmla="*/ 4392617 h 4392618"/>
              <a:gd name="connsiteX6" fmla="*/ 12790 w 1937251"/>
              <a:gd name="connsiteY6" fmla="*/ 3430386 h 4392618"/>
              <a:gd name="connsiteX7" fmla="*/ 12790 w 1937251"/>
              <a:gd name="connsiteY7" fmla="*/ 2397902 h 4392618"/>
              <a:gd name="connsiteX8" fmla="*/ 0 w 1937251"/>
              <a:gd name="connsiteY8" fmla="*/ 0 h 4392618"/>
              <a:gd name="connsiteX0" fmla="*/ 0 w 1937251"/>
              <a:gd name="connsiteY0" fmla="*/ 0 h 4392618"/>
              <a:gd name="connsiteX1" fmla="*/ 1790179 w 1937251"/>
              <a:gd name="connsiteY1" fmla="*/ 6395 h 4392618"/>
              <a:gd name="connsiteX2" fmla="*/ 1924462 w 1937251"/>
              <a:gd name="connsiteY2" fmla="*/ 25577 h 4392618"/>
              <a:gd name="connsiteX3" fmla="*/ 1937251 w 1937251"/>
              <a:gd name="connsiteY3" fmla="*/ 3430387 h 4392618"/>
              <a:gd name="connsiteX4" fmla="*/ 975020 w 1937251"/>
              <a:gd name="connsiteY4" fmla="*/ 4392618 h 4392618"/>
              <a:gd name="connsiteX5" fmla="*/ 975021 w 1937251"/>
              <a:gd name="connsiteY5" fmla="*/ 4392617 h 4392618"/>
              <a:gd name="connsiteX6" fmla="*/ 12790 w 1937251"/>
              <a:gd name="connsiteY6" fmla="*/ 3430386 h 4392618"/>
              <a:gd name="connsiteX7" fmla="*/ 12790 w 1937251"/>
              <a:gd name="connsiteY7" fmla="*/ 2397902 h 4392618"/>
              <a:gd name="connsiteX8" fmla="*/ 0 w 1937251"/>
              <a:gd name="connsiteY8" fmla="*/ 0 h 4392618"/>
              <a:gd name="connsiteX0" fmla="*/ 0 w 1937251"/>
              <a:gd name="connsiteY0" fmla="*/ 0 h 4392618"/>
              <a:gd name="connsiteX1" fmla="*/ 1790179 w 1937251"/>
              <a:gd name="connsiteY1" fmla="*/ 6395 h 4392618"/>
              <a:gd name="connsiteX2" fmla="*/ 1924462 w 1937251"/>
              <a:gd name="connsiteY2" fmla="*/ 6393 h 4392618"/>
              <a:gd name="connsiteX3" fmla="*/ 1937251 w 1937251"/>
              <a:gd name="connsiteY3" fmla="*/ 3430387 h 4392618"/>
              <a:gd name="connsiteX4" fmla="*/ 975020 w 1937251"/>
              <a:gd name="connsiteY4" fmla="*/ 4392618 h 4392618"/>
              <a:gd name="connsiteX5" fmla="*/ 975021 w 1937251"/>
              <a:gd name="connsiteY5" fmla="*/ 4392617 h 4392618"/>
              <a:gd name="connsiteX6" fmla="*/ 12790 w 1937251"/>
              <a:gd name="connsiteY6" fmla="*/ 3430386 h 4392618"/>
              <a:gd name="connsiteX7" fmla="*/ 12790 w 1937251"/>
              <a:gd name="connsiteY7" fmla="*/ 2397902 h 4392618"/>
              <a:gd name="connsiteX8" fmla="*/ 0 w 1937251"/>
              <a:gd name="connsiteY8" fmla="*/ 0 h 439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7251" h="4392618">
                <a:moveTo>
                  <a:pt x="0" y="0"/>
                </a:moveTo>
                <a:lnTo>
                  <a:pt x="1790179" y="6395"/>
                </a:lnTo>
                <a:lnTo>
                  <a:pt x="1924462" y="6393"/>
                </a:lnTo>
                <a:lnTo>
                  <a:pt x="1937251" y="3430387"/>
                </a:lnTo>
                <a:cubicBezTo>
                  <a:pt x="1937251" y="3961813"/>
                  <a:pt x="1506446" y="4392618"/>
                  <a:pt x="975020" y="4392618"/>
                </a:cubicBezTo>
                <a:lnTo>
                  <a:pt x="975021" y="4392617"/>
                </a:lnTo>
                <a:cubicBezTo>
                  <a:pt x="443595" y="4392617"/>
                  <a:pt x="12790" y="3961812"/>
                  <a:pt x="12790" y="3430386"/>
                </a:cubicBezTo>
                <a:lnTo>
                  <a:pt x="12790" y="2397902"/>
                </a:lnTo>
                <a:cubicBezTo>
                  <a:pt x="8527" y="1598601"/>
                  <a:pt x="4263" y="799301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333" b="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4C857A18-9087-4CE9-8D48-C060F21DEA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497155" y="933452"/>
            <a:ext cx="3838029" cy="4656000"/>
          </a:xfrm>
        </p:spPr>
        <p:txBody>
          <a:bodyPr anchor="ctr"/>
          <a:lstStyle>
            <a:lvl1pPr marL="479988" marR="0" indent="-479988" algn="l" defTabSz="914332" rtl="0" eaLnBrk="1" fontAlgn="auto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67" b="0"/>
            </a:lvl1pPr>
          </a:lstStyle>
          <a:p>
            <a:pPr marL="457189" marR="0" lvl="0" indent="-457189" algn="l" defTabSz="91433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6097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xmlns="" id="{BFB8179C-9A06-8245-941E-FC9599CC56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" y="740703"/>
            <a:ext cx="5304809" cy="4328831"/>
          </a:xfrm>
          <a:custGeom>
            <a:avLst/>
            <a:gdLst>
              <a:gd name="connsiteX0" fmla="*/ 0 w 3007840"/>
              <a:gd name="connsiteY0" fmla="*/ 0 h 3240360"/>
              <a:gd name="connsiteX1" fmla="*/ 1503920 w 3007840"/>
              <a:gd name="connsiteY1" fmla="*/ 0 h 3240360"/>
              <a:gd name="connsiteX2" fmla="*/ 3007840 w 3007840"/>
              <a:gd name="connsiteY2" fmla="*/ 1620180 h 3240360"/>
              <a:gd name="connsiteX3" fmla="*/ 1503920 w 3007840"/>
              <a:gd name="connsiteY3" fmla="*/ 3240360 h 3240360"/>
              <a:gd name="connsiteX4" fmla="*/ 0 w 3007840"/>
              <a:gd name="connsiteY4" fmla="*/ 3240360 h 3240360"/>
              <a:gd name="connsiteX5" fmla="*/ 0 w 3007840"/>
              <a:gd name="connsiteY5" fmla="*/ 0 h 3240360"/>
              <a:gd name="connsiteX0" fmla="*/ 0 w 3978607"/>
              <a:gd name="connsiteY0" fmla="*/ 25052 h 3240360"/>
              <a:gd name="connsiteX1" fmla="*/ 2474687 w 3978607"/>
              <a:gd name="connsiteY1" fmla="*/ 0 h 3240360"/>
              <a:gd name="connsiteX2" fmla="*/ 3978607 w 3978607"/>
              <a:gd name="connsiteY2" fmla="*/ 1620180 h 3240360"/>
              <a:gd name="connsiteX3" fmla="*/ 2474687 w 3978607"/>
              <a:gd name="connsiteY3" fmla="*/ 3240360 h 3240360"/>
              <a:gd name="connsiteX4" fmla="*/ 970767 w 3978607"/>
              <a:gd name="connsiteY4" fmla="*/ 3240360 h 3240360"/>
              <a:gd name="connsiteX5" fmla="*/ 0 w 3978607"/>
              <a:gd name="connsiteY5" fmla="*/ 25052 h 3240360"/>
              <a:gd name="connsiteX0" fmla="*/ 0 w 3978607"/>
              <a:gd name="connsiteY0" fmla="*/ 25052 h 3246623"/>
              <a:gd name="connsiteX1" fmla="*/ 2474687 w 3978607"/>
              <a:gd name="connsiteY1" fmla="*/ 0 h 3246623"/>
              <a:gd name="connsiteX2" fmla="*/ 3978607 w 3978607"/>
              <a:gd name="connsiteY2" fmla="*/ 1620180 h 3246623"/>
              <a:gd name="connsiteX3" fmla="*/ 2474687 w 3978607"/>
              <a:gd name="connsiteY3" fmla="*/ 3240360 h 3246623"/>
              <a:gd name="connsiteX4" fmla="*/ 6263 w 3978607"/>
              <a:gd name="connsiteY4" fmla="*/ 3246623 h 3246623"/>
              <a:gd name="connsiteX5" fmla="*/ 0 w 3978607"/>
              <a:gd name="connsiteY5" fmla="*/ 25052 h 3246623"/>
              <a:gd name="connsiteX0" fmla="*/ 0 w 3978607"/>
              <a:gd name="connsiteY0" fmla="*/ 25052 h 3246623"/>
              <a:gd name="connsiteX1" fmla="*/ 2474687 w 3978607"/>
              <a:gd name="connsiteY1" fmla="*/ 0 h 3246623"/>
              <a:gd name="connsiteX2" fmla="*/ 3978607 w 3978607"/>
              <a:gd name="connsiteY2" fmla="*/ 1620180 h 3246623"/>
              <a:gd name="connsiteX3" fmla="*/ 2474687 w 3978607"/>
              <a:gd name="connsiteY3" fmla="*/ 3240360 h 3246623"/>
              <a:gd name="connsiteX4" fmla="*/ 6263 w 3978607"/>
              <a:gd name="connsiteY4" fmla="*/ 3246623 h 3246623"/>
              <a:gd name="connsiteX5" fmla="*/ 0 w 3978607"/>
              <a:gd name="connsiteY5" fmla="*/ 25052 h 324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8607" h="3246623">
                <a:moveTo>
                  <a:pt x="0" y="25052"/>
                </a:moveTo>
                <a:cubicBezTo>
                  <a:pt x="4800" y="25052"/>
                  <a:pt x="1973380" y="0"/>
                  <a:pt x="2474687" y="0"/>
                </a:cubicBezTo>
                <a:cubicBezTo>
                  <a:pt x="3305279" y="0"/>
                  <a:pt x="3978607" y="725379"/>
                  <a:pt x="3978607" y="1620180"/>
                </a:cubicBezTo>
                <a:cubicBezTo>
                  <a:pt x="3978607" y="2514981"/>
                  <a:pt x="3305279" y="3240360"/>
                  <a:pt x="2474687" y="3240360"/>
                </a:cubicBezTo>
                <a:lnTo>
                  <a:pt x="6263" y="3246623"/>
                </a:lnTo>
                <a:cubicBezTo>
                  <a:pt x="4175" y="2172766"/>
                  <a:pt x="2088" y="1098909"/>
                  <a:pt x="0" y="25052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lIns="432000" tIns="576000"/>
          <a:lstStyle>
            <a:lvl1pPr>
              <a:spcBef>
                <a:spcPts val="0"/>
              </a:spcBef>
              <a:defRPr sz="3733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xmlns="" id="{ABE1758C-D96B-9149-8A85-360DE9E59D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588" y="3236385"/>
            <a:ext cx="3839633" cy="865716"/>
          </a:xfrm>
        </p:spPr>
        <p:txBody>
          <a:bodyPr/>
          <a:lstStyle>
            <a:lvl1pPr>
              <a:spcBef>
                <a:spcPts val="0"/>
              </a:spcBef>
              <a:defRPr sz="1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12" name="Forme en L 11">
            <a:extLst>
              <a:ext uri="{FF2B5EF4-FFF2-40B4-BE49-F238E27FC236}">
                <a16:creationId xmlns:a16="http://schemas.microsoft.com/office/drawing/2014/main" xmlns="" id="{A27A20B4-0330-2942-8508-3AE6D314F6BD}"/>
              </a:ext>
            </a:extLst>
          </p:cNvPr>
          <p:cNvSpPr/>
          <p:nvPr/>
        </p:nvSpPr>
        <p:spPr>
          <a:xfrm rot="5400000">
            <a:off x="521879" y="3025917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3" name="Forme en L 12">
            <a:extLst>
              <a:ext uri="{FF2B5EF4-FFF2-40B4-BE49-F238E27FC236}">
                <a16:creationId xmlns:a16="http://schemas.microsoft.com/office/drawing/2014/main" xmlns="" id="{DF339D76-A567-4148-8F8C-0E04F92F5E7A}"/>
              </a:ext>
            </a:extLst>
          </p:cNvPr>
          <p:cNvSpPr/>
          <p:nvPr/>
        </p:nvSpPr>
        <p:spPr>
          <a:xfrm rot="16200000">
            <a:off x="4463672" y="4142503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xmlns="" id="{254A8F01-7528-4A07-8E3A-7D335D35FF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0760" y="2084851"/>
            <a:ext cx="4391117" cy="656591"/>
          </a:xfrm>
        </p:spPr>
        <p:txBody>
          <a:bodyPr wrap="square" lIns="0" rIns="0" bIns="0">
            <a:spAutoFit/>
          </a:bodyPr>
          <a:lstStyle>
            <a:lvl1pPr>
              <a:spcBef>
                <a:spcPts val="0"/>
              </a:spcBef>
              <a:defRPr sz="4267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1433452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+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xmlns="" id="{FEFDA5B2-523C-A14B-A25C-02C4286723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5597659" cy="6030384"/>
          </a:xfrm>
          <a:prstGeom prst="flowChartDelay">
            <a:avLst/>
          </a:prstGeom>
          <a:solidFill>
            <a:schemeClr val="accent2">
              <a:alpha val="90000"/>
            </a:schemeClr>
          </a:solidFill>
        </p:spPr>
        <p:txBody>
          <a:bodyPr lIns="432000"/>
          <a:lstStyle>
            <a:lvl1pPr>
              <a:spcBef>
                <a:spcPts val="0"/>
              </a:spcBef>
              <a:defRPr sz="3733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12" name="Forme en L 11">
            <a:extLst>
              <a:ext uri="{FF2B5EF4-FFF2-40B4-BE49-F238E27FC236}">
                <a16:creationId xmlns:a16="http://schemas.microsoft.com/office/drawing/2014/main" xmlns="" id="{5E8ABAC0-CEBF-EB41-B2E8-0F1202D18B7D}"/>
              </a:ext>
            </a:extLst>
          </p:cNvPr>
          <p:cNvSpPr/>
          <p:nvPr/>
        </p:nvSpPr>
        <p:spPr>
          <a:xfrm rot="5400000">
            <a:off x="445519" y="740701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3" name="Forme en L 12">
            <a:extLst>
              <a:ext uri="{FF2B5EF4-FFF2-40B4-BE49-F238E27FC236}">
                <a16:creationId xmlns:a16="http://schemas.microsoft.com/office/drawing/2014/main" xmlns="" id="{0EC178BD-DD55-F042-9376-5A23946341E7}"/>
              </a:ext>
            </a:extLst>
          </p:cNvPr>
          <p:cNvSpPr/>
          <p:nvPr/>
        </p:nvSpPr>
        <p:spPr>
          <a:xfrm rot="16200000">
            <a:off x="3722488" y="5060572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xmlns="" id="{80071D79-2069-504D-AE8C-67C067F043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2271" y="2992147"/>
            <a:ext cx="3170767" cy="2164053"/>
          </a:xfrm>
        </p:spPr>
        <p:txBody>
          <a:bodyPr/>
          <a:lstStyle>
            <a:lvl1pPr marL="287993" indent="-287993">
              <a:buFont typeface="+mj-lt"/>
              <a:buAutoNum type="arabicPeriod"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E063133-3C6E-284A-A651-FF9D4417692B}"/>
              </a:ext>
            </a:extLst>
          </p:cNvPr>
          <p:cNvSpPr txBox="1"/>
          <p:nvPr/>
        </p:nvSpPr>
        <p:spPr>
          <a:xfrm>
            <a:off x="6087707" y="7912359"/>
            <a:ext cx="0" cy="0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48000" rIns="48000" bIns="48000" rtlCol="0">
            <a:noAutofit/>
          </a:bodyPr>
          <a:lstStyle/>
          <a:p>
            <a:pPr>
              <a:spcBef>
                <a:spcPts val="800"/>
              </a:spcBef>
            </a:pPr>
            <a:endParaRPr lang="fr-FR" sz="2133" dirty="0">
              <a:solidFill>
                <a:srgbClr val="323748"/>
              </a:solidFill>
            </a:endParaRP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xmlns="" id="{A1372733-C748-47BF-A199-92C65348EC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760" y="2084851"/>
            <a:ext cx="4391117" cy="656591"/>
          </a:xfrm>
        </p:spPr>
        <p:txBody>
          <a:bodyPr wrap="square" lIns="0" rIns="0" bIns="0">
            <a:spAutoFit/>
          </a:bodyPr>
          <a:lstStyle>
            <a:lvl1pPr>
              <a:spcBef>
                <a:spcPts val="0"/>
              </a:spcBef>
              <a:defRPr sz="4267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827059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+ Intro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xmlns="" id="{BFB8179C-9A06-8245-941E-FC9599CC56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" y="740703"/>
            <a:ext cx="5304809" cy="4328831"/>
          </a:xfrm>
          <a:custGeom>
            <a:avLst/>
            <a:gdLst>
              <a:gd name="connsiteX0" fmla="*/ 0 w 3007840"/>
              <a:gd name="connsiteY0" fmla="*/ 0 h 3240360"/>
              <a:gd name="connsiteX1" fmla="*/ 1503920 w 3007840"/>
              <a:gd name="connsiteY1" fmla="*/ 0 h 3240360"/>
              <a:gd name="connsiteX2" fmla="*/ 3007840 w 3007840"/>
              <a:gd name="connsiteY2" fmla="*/ 1620180 h 3240360"/>
              <a:gd name="connsiteX3" fmla="*/ 1503920 w 3007840"/>
              <a:gd name="connsiteY3" fmla="*/ 3240360 h 3240360"/>
              <a:gd name="connsiteX4" fmla="*/ 0 w 3007840"/>
              <a:gd name="connsiteY4" fmla="*/ 3240360 h 3240360"/>
              <a:gd name="connsiteX5" fmla="*/ 0 w 3007840"/>
              <a:gd name="connsiteY5" fmla="*/ 0 h 3240360"/>
              <a:gd name="connsiteX0" fmla="*/ 0 w 3978607"/>
              <a:gd name="connsiteY0" fmla="*/ 25052 h 3240360"/>
              <a:gd name="connsiteX1" fmla="*/ 2474687 w 3978607"/>
              <a:gd name="connsiteY1" fmla="*/ 0 h 3240360"/>
              <a:gd name="connsiteX2" fmla="*/ 3978607 w 3978607"/>
              <a:gd name="connsiteY2" fmla="*/ 1620180 h 3240360"/>
              <a:gd name="connsiteX3" fmla="*/ 2474687 w 3978607"/>
              <a:gd name="connsiteY3" fmla="*/ 3240360 h 3240360"/>
              <a:gd name="connsiteX4" fmla="*/ 970767 w 3978607"/>
              <a:gd name="connsiteY4" fmla="*/ 3240360 h 3240360"/>
              <a:gd name="connsiteX5" fmla="*/ 0 w 3978607"/>
              <a:gd name="connsiteY5" fmla="*/ 25052 h 3240360"/>
              <a:gd name="connsiteX0" fmla="*/ 0 w 3978607"/>
              <a:gd name="connsiteY0" fmla="*/ 25052 h 3246623"/>
              <a:gd name="connsiteX1" fmla="*/ 2474687 w 3978607"/>
              <a:gd name="connsiteY1" fmla="*/ 0 h 3246623"/>
              <a:gd name="connsiteX2" fmla="*/ 3978607 w 3978607"/>
              <a:gd name="connsiteY2" fmla="*/ 1620180 h 3246623"/>
              <a:gd name="connsiteX3" fmla="*/ 2474687 w 3978607"/>
              <a:gd name="connsiteY3" fmla="*/ 3240360 h 3246623"/>
              <a:gd name="connsiteX4" fmla="*/ 6263 w 3978607"/>
              <a:gd name="connsiteY4" fmla="*/ 3246623 h 3246623"/>
              <a:gd name="connsiteX5" fmla="*/ 0 w 3978607"/>
              <a:gd name="connsiteY5" fmla="*/ 25052 h 3246623"/>
              <a:gd name="connsiteX0" fmla="*/ 0 w 3978607"/>
              <a:gd name="connsiteY0" fmla="*/ 25052 h 3246623"/>
              <a:gd name="connsiteX1" fmla="*/ 2474687 w 3978607"/>
              <a:gd name="connsiteY1" fmla="*/ 0 h 3246623"/>
              <a:gd name="connsiteX2" fmla="*/ 3978607 w 3978607"/>
              <a:gd name="connsiteY2" fmla="*/ 1620180 h 3246623"/>
              <a:gd name="connsiteX3" fmla="*/ 2474687 w 3978607"/>
              <a:gd name="connsiteY3" fmla="*/ 3240360 h 3246623"/>
              <a:gd name="connsiteX4" fmla="*/ 6263 w 3978607"/>
              <a:gd name="connsiteY4" fmla="*/ 3246623 h 3246623"/>
              <a:gd name="connsiteX5" fmla="*/ 0 w 3978607"/>
              <a:gd name="connsiteY5" fmla="*/ 25052 h 324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8607" h="3246623">
                <a:moveTo>
                  <a:pt x="0" y="25052"/>
                </a:moveTo>
                <a:cubicBezTo>
                  <a:pt x="4800" y="25052"/>
                  <a:pt x="1973380" y="0"/>
                  <a:pt x="2474687" y="0"/>
                </a:cubicBezTo>
                <a:cubicBezTo>
                  <a:pt x="3305279" y="0"/>
                  <a:pt x="3978607" y="725379"/>
                  <a:pt x="3978607" y="1620180"/>
                </a:cubicBezTo>
                <a:cubicBezTo>
                  <a:pt x="3978607" y="2514981"/>
                  <a:pt x="3305279" y="3240360"/>
                  <a:pt x="2474687" y="3240360"/>
                </a:cubicBezTo>
                <a:lnTo>
                  <a:pt x="6263" y="3246623"/>
                </a:lnTo>
                <a:cubicBezTo>
                  <a:pt x="4175" y="2172766"/>
                  <a:pt x="2088" y="1098909"/>
                  <a:pt x="0" y="25052"/>
                </a:cubicBez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lIns="432000" tIns="576000"/>
          <a:lstStyle>
            <a:lvl1pPr>
              <a:spcBef>
                <a:spcPts val="0"/>
              </a:spcBef>
              <a:defRPr sz="3733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xmlns="" id="{ABE1758C-D96B-9149-8A85-360DE9E59D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588" y="3236385"/>
            <a:ext cx="3839633" cy="865716"/>
          </a:xfrm>
        </p:spPr>
        <p:txBody>
          <a:bodyPr/>
          <a:lstStyle>
            <a:lvl1pPr>
              <a:spcBef>
                <a:spcPts val="0"/>
              </a:spcBef>
              <a:defRPr sz="1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12" name="Forme en L 11">
            <a:extLst>
              <a:ext uri="{FF2B5EF4-FFF2-40B4-BE49-F238E27FC236}">
                <a16:creationId xmlns:a16="http://schemas.microsoft.com/office/drawing/2014/main" xmlns="" id="{A27A20B4-0330-2942-8508-3AE6D314F6BD}"/>
              </a:ext>
            </a:extLst>
          </p:cNvPr>
          <p:cNvSpPr/>
          <p:nvPr/>
        </p:nvSpPr>
        <p:spPr>
          <a:xfrm rot="5400000">
            <a:off x="521879" y="3025917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3" name="Forme en L 12">
            <a:extLst>
              <a:ext uri="{FF2B5EF4-FFF2-40B4-BE49-F238E27FC236}">
                <a16:creationId xmlns:a16="http://schemas.microsoft.com/office/drawing/2014/main" xmlns="" id="{DF339D76-A567-4148-8F8C-0E04F92F5E7A}"/>
              </a:ext>
            </a:extLst>
          </p:cNvPr>
          <p:cNvSpPr/>
          <p:nvPr/>
        </p:nvSpPr>
        <p:spPr>
          <a:xfrm rot="16200000">
            <a:off x="4463672" y="4142503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xmlns="" id="{254A8F01-7528-4A07-8E3A-7D335D35FF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0760" y="2084851"/>
            <a:ext cx="4391117" cy="656591"/>
          </a:xfrm>
        </p:spPr>
        <p:txBody>
          <a:bodyPr wrap="square" lIns="0" rIns="0" bIns="0">
            <a:spAutoFit/>
          </a:bodyPr>
          <a:lstStyle>
            <a:lvl1pPr>
              <a:spcBef>
                <a:spcPts val="0"/>
              </a:spcBef>
              <a:defRPr sz="4267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1605458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+ Sommaire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xmlns="" id="{FEFDA5B2-523C-A14B-A25C-02C4286723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5597659" cy="6030384"/>
          </a:xfrm>
          <a:prstGeom prst="flowChartDelay">
            <a:avLst/>
          </a:prstGeom>
          <a:solidFill>
            <a:schemeClr val="tx2">
              <a:alpha val="90000"/>
            </a:schemeClr>
          </a:solidFill>
        </p:spPr>
        <p:txBody>
          <a:bodyPr lIns="432000"/>
          <a:lstStyle>
            <a:lvl1pPr>
              <a:spcBef>
                <a:spcPts val="0"/>
              </a:spcBef>
              <a:defRPr sz="3733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12" name="Forme en L 11">
            <a:extLst>
              <a:ext uri="{FF2B5EF4-FFF2-40B4-BE49-F238E27FC236}">
                <a16:creationId xmlns:a16="http://schemas.microsoft.com/office/drawing/2014/main" xmlns="" id="{5E8ABAC0-CEBF-EB41-B2E8-0F1202D18B7D}"/>
              </a:ext>
            </a:extLst>
          </p:cNvPr>
          <p:cNvSpPr/>
          <p:nvPr/>
        </p:nvSpPr>
        <p:spPr>
          <a:xfrm rot="5400000">
            <a:off x="445519" y="740701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3" name="Forme en L 12">
            <a:extLst>
              <a:ext uri="{FF2B5EF4-FFF2-40B4-BE49-F238E27FC236}">
                <a16:creationId xmlns:a16="http://schemas.microsoft.com/office/drawing/2014/main" xmlns="" id="{0EC178BD-DD55-F042-9376-5A23946341E7}"/>
              </a:ext>
            </a:extLst>
          </p:cNvPr>
          <p:cNvSpPr/>
          <p:nvPr/>
        </p:nvSpPr>
        <p:spPr>
          <a:xfrm rot="16200000">
            <a:off x="3722488" y="5060572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xmlns="" id="{80071D79-2069-504D-AE8C-67C067F043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2271" y="2992147"/>
            <a:ext cx="3170767" cy="2164053"/>
          </a:xfrm>
        </p:spPr>
        <p:txBody>
          <a:bodyPr/>
          <a:lstStyle>
            <a:lvl1pPr marL="287993" indent="-287993">
              <a:buFont typeface="+mj-lt"/>
              <a:buAutoNum type="arabicPeriod"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E063133-3C6E-284A-A651-FF9D4417692B}"/>
              </a:ext>
            </a:extLst>
          </p:cNvPr>
          <p:cNvSpPr txBox="1"/>
          <p:nvPr/>
        </p:nvSpPr>
        <p:spPr>
          <a:xfrm>
            <a:off x="6087707" y="7912359"/>
            <a:ext cx="0" cy="0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48000" rIns="48000" bIns="48000" rtlCol="0">
            <a:noAutofit/>
          </a:bodyPr>
          <a:lstStyle/>
          <a:p>
            <a:pPr>
              <a:spcBef>
                <a:spcPts val="800"/>
              </a:spcBef>
            </a:pPr>
            <a:endParaRPr lang="fr-FR" sz="2133" dirty="0">
              <a:solidFill>
                <a:srgbClr val="323748"/>
              </a:solidFill>
            </a:endParaRP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xmlns="" id="{A1372733-C748-47BF-A199-92C65348EC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760" y="2084851"/>
            <a:ext cx="4391117" cy="656591"/>
          </a:xfrm>
        </p:spPr>
        <p:txBody>
          <a:bodyPr wrap="square" lIns="0" rIns="0" bIns="0">
            <a:spAutoFit/>
          </a:bodyPr>
          <a:lstStyle>
            <a:lvl1pPr>
              <a:spcBef>
                <a:spcPts val="0"/>
              </a:spcBef>
              <a:defRPr sz="4267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1808438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xmlns="" id="{CA9A7547-C717-7A43-8083-BDB3474C46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918" y="2657288"/>
            <a:ext cx="10562167" cy="688677"/>
          </a:xfrm>
        </p:spPr>
        <p:txBody>
          <a:bodyPr/>
          <a:lstStyle>
            <a:lvl1pPr algn="ctr">
              <a:spcBef>
                <a:spcPts val="0"/>
              </a:spcBef>
              <a:defRPr sz="4267" b="0" i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xmlns="" id="{2BBF4B44-8A1C-FE4F-8213-884A0B8072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4918" y="3519647"/>
            <a:ext cx="10562167" cy="592388"/>
          </a:xfrm>
        </p:spPr>
        <p:txBody>
          <a:bodyPr/>
          <a:lstStyle>
            <a:lvl1pPr algn="ctr">
              <a:spcBef>
                <a:spcPts val="0"/>
              </a:spcBef>
              <a:defRPr sz="3200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335F2A42-2D58-4CA7-BA92-D5F8528B4EAA}"/>
              </a:ext>
            </a:extLst>
          </p:cNvPr>
          <p:cNvGrpSpPr/>
          <p:nvPr/>
        </p:nvGrpSpPr>
        <p:grpSpPr>
          <a:xfrm>
            <a:off x="11485569" y="6231199"/>
            <a:ext cx="408776" cy="405060"/>
            <a:chOff x="4763" y="1558926"/>
            <a:chExt cx="2095500" cy="2076450"/>
          </a:xfrm>
          <a:solidFill>
            <a:schemeClr val="bg1"/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BCE5B1E0-4060-455E-9549-999835847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B521A9E0-7D53-4717-ABFB-42C962D1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48B43846-7EA1-4356-B9E7-DDD42C5E9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5F26119-3052-4376-9588-A4B1321F082C}"/>
              </a:ext>
            </a:extLst>
          </p:cNvPr>
          <p:cNvSpPr txBox="1"/>
          <p:nvPr/>
        </p:nvSpPr>
        <p:spPr>
          <a:xfrm>
            <a:off x="10261601" y="6515388"/>
            <a:ext cx="1146905" cy="143565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0" rIns="48000" bIns="0" rtlCol="0" anchor="ctr">
            <a:spAutoFit/>
          </a:bodyPr>
          <a:lstStyle/>
          <a:p>
            <a:pPr>
              <a:spcBef>
                <a:spcPts val="800"/>
              </a:spcBef>
            </a:pPr>
            <a:r>
              <a:rPr lang="fr-FR" sz="933" dirty="0">
                <a:solidFill>
                  <a:srgbClr val="FFFFFF"/>
                </a:solidFill>
              </a:rPr>
              <a:t>Confidentiel © PMP</a:t>
            </a:r>
          </a:p>
        </p:txBody>
      </p:sp>
      <p:sp>
        <p:nvSpPr>
          <p:cNvPr id="22" name="Délai  3">
            <a:extLst>
              <a:ext uri="{FF2B5EF4-FFF2-40B4-BE49-F238E27FC236}">
                <a16:creationId xmlns:a16="http://schemas.microsoft.com/office/drawing/2014/main" xmlns="" id="{C5E308E2-FB5D-4EED-B38D-83704B33C112}"/>
              </a:ext>
            </a:extLst>
          </p:cNvPr>
          <p:cNvSpPr/>
          <p:nvPr/>
        </p:nvSpPr>
        <p:spPr>
          <a:xfrm rot="16200000">
            <a:off x="4943158" y="5227852"/>
            <a:ext cx="2317161" cy="949395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  <a:gd name="connsiteX0" fmla="*/ 356290 w 1510312"/>
              <a:gd name="connsiteY0" fmla="*/ 2806 h 620807"/>
              <a:gd name="connsiteX1" fmla="*/ 1203988 w 1510312"/>
              <a:gd name="connsiteY1" fmla="*/ 0 h 620807"/>
              <a:gd name="connsiteX2" fmla="*/ 1510312 w 1510312"/>
              <a:gd name="connsiteY2" fmla="*/ 306324 h 620807"/>
              <a:gd name="connsiteX3" fmla="*/ 1203988 w 1510312"/>
              <a:gd name="connsiteY3" fmla="*/ 612648 h 620807"/>
              <a:gd name="connsiteX4" fmla="*/ 0 w 1510312"/>
              <a:gd name="connsiteY4" fmla="*/ 620807 h 620807"/>
              <a:gd name="connsiteX5" fmla="*/ 356290 w 1510312"/>
              <a:gd name="connsiteY5" fmla="*/ 2806 h 620807"/>
              <a:gd name="connsiteX0" fmla="*/ 359676 w 1513698"/>
              <a:gd name="connsiteY0" fmla="*/ 2806 h 612648"/>
              <a:gd name="connsiteX1" fmla="*/ 1207374 w 1513698"/>
              <a:gd name="connsiteY1" fmla="*/ 0 h 612648"/>
              <a:gd name="connsiteX2" fmla="*/ 1513698 w 1513698"/>
              <a:gd name="connsiteY2" fmla="*/ 306324 h 612648"/>
              <a:gd name="connsiteX3" fmla="*/ 1207374 w 1513698"/>
              <a:gd name="connsiteY3" fmla="*/ 612648 h 612648"/>
              <a:gd name="connsiteX4" fmla="*/ 0 w 1513698"/>
              <a:gd name="connsiteY4" fmla="*/ 607253 h 612648"/>
              <a:gd name="connsiteX5" fmla="*/ 359676 w 1513698"/>
              <a:gd name="connsiteY5" fmla="*/ 2806 h 612648"/>
              <a:gd name="connsiteX0" fmla="*/ 35289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352898 w 1506920"/>
              <a:gd name="connsiteY5" fmla="*/ 2806 h 617418"/>
              <a:gd name="connsiteX0" fmla="*/ 50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508 w 1506920"/>
              <a:gd name="connsiteY5" fmla="*/ 2806 h 6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920" h="617418">
                <a:moveTo>
                  <a:pt x="508" y="2806"/>
                </a:moveTo>
                <a:lnTo>
                  <a:pt x="1200596" y="0"/>
                </a:lnTo>
                <a:cubicBezTo>
                  <a:pt x="1369774" y="0"/>
                  <a:pt x="1506920" y="137146"/>
                  <a:pt x="1506920" y="306324"/>
                </a:cubicBezTo>
                <a:cubicBezTo>
                  <a:pt x="1506920" y="475502"/>
                  <a:pt x="1369774" y="612648"/>
                  <a:pt x="1200596" y="612648"/>
                </a:cubicBezTo>
                <a:lnTo>
                  <a:pt x="1" y="617418"/>
                </a:lnTo>
                <a:cubicBezTo>
                  <a:pt x="-22" y="409935"/>
                  <a:pt x="531" y="210289"/>
                  <a:pt x="508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23" name="Délai  3">
            <a:extLst>
              <a:ext uri="{FF2B5EF4-FFF2-40B4-BE49-F238E27FC236}">
                <a16:creationId xmlns:a16="http://schemas.microsoft.com/office/drawing/2014/main" xmlns="" id="{CF7FB341-C95A-4F71-8F29-46A0E82D1F53}"/>
              </a:ext>
            </a:extLst>
          </p:cNvPr>
          <p:cNvSpPr/>
          <p:nvPr/>
        </p:nvSpPr>
        <p:spPr>
          <a:xfrm rot="5400000">
            <a:off x="4943158" y="680753"/>
            <a:ext cx="2317161" cy="949395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  <a:gd name="connsiteX0" fmla="*/ 356290 w 1510312"/>
              <a:gd name="connsiteY0" fmla="*/ 2806 h 620807"/>
              <a:gd name="connsiteX1" fmla="*/ 1203988 w 1510312"/>
              <a:gd name="connsiteY1" fmla="*/ 0 h 620807"/>
              <a:gd name="connsiteX2" fmla="*/ 1510312 w 1510312"/>
              <a:gd name="connsiteY2" fmla="*/ 306324 h 620807"/>
              <a:gd name="connsiteX3" fmla="*/ 1203988 w 1510312"/>
              <a:gd name="connsiteY3" fmla="*/ 612648 h 620807"/>
              <a:gd name="connsiteX4" fmla="*/ 0 w 1510312"/>
              <a:gd name="connsiteY4" fmla="*/ 620807 h 620807"/>
              <a:gd name="connsiteX5" fmla="*/ 356290 w 1510312"/>
              <a:gd name="connsiteY5" fmla="*/ 2806 h 620807"/>
              <a:gd name="connsiteX0" fmla="*/ 359676 w 1513698"/>
              <a:gd name="connsiteY0" fmla="*/ 2806 h 612648"/>
              <a:gd name="connsiteX1" fmla="*/ 1207374 w 1513698"/>
              <a:gd name="connsiteY1" fmla="*/ 0 h 612648"/>
              <a:gd name="connsiteX2" fmla="*/ 1513698 w 1513698"/>
              <a:gd name="connsiteY2" fmla="*/ 306324 h 612648"/>
              <a:gd name="connsiteX3" fmla="*/ 1207374 w 1513698"/>
              <a:gd name="connsiteY3" fmla="*/ 612648 h 612648"/>
              <a:gd name="connsiteX4" fmla="*/ 0 w 1513698"/>
              <a:gd name="connsiteY4" fmla="*/ 607253 h 612648"/>
              <a:gd name="connsiteX5" fmla="*/ 359676 w 1513698"/>
              <a:gd name="connsiteY5" fmla="*/ 2806 h 612648"/>
              <a:gd name="connsiteX0" fmla="*/ 35289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352898 w 1506920"/>
              <a:gd name="connsiteY5" fmla="*/ 2806 h 617418"/>
              <a:gd name="connsiteX0" fmla="*/ 50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508 w 1506920"/>
              <a:gd name="connsiteY5" fmla="*/ 2806 h 6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920" h="617418">
                <a:moveTo>
                  <a:pt x="508" y="2806"/>
                </a:moveTo>
                <a:lnTo>
                  <a:pt x="1200596" y="0"/>
                </a:lnTo>
                <a:cubicBezTo>
                  <a:pt x="1369774" y="0"/>
                  <a:pt x="1506920" y="137146"/>
                  <a:pt x="1506920" y="306324"/>
                </a:cubicBezTo>
                <a:cubicBezTo>
                  <a:pt x="1506920" y="475502"/>
                  <a:pt x="1369774" y="612648"/>
                  <a:pt x="1200596" y="612648"/>
                </a:cubicBezTo>
                <a:lnTo>
                  <a:pt x="1" y="617418"/>
                </a:lnTo>
                <a:cubicBezTo>
                  <a:pt x="-22" y="409935"/>
                  <a:pt x="531" y="210289"/>
                  <a:pt x="508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5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pour imp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élai  3">
            <a:extLst>
              <a:ext uri="{FF2B5EF4-FFF2-40B4-BE49-F238E27FC236}">
                <a16:creationId xmlns:a16="http://schemas.microsoft.com/office/drawing/2014/main" xmlns="" id="{C99245B4-4CCB-6344-9185-326A889C7CA4}"/>
              </a:ext>
            </a:extLst>
          </p:cNvPr>
          <p:cNvSpPr/>
          <p:nvPr/>
        </p:nvSpPr>
        <p:spPr>
          <a:xfrm rot="16200000">
            <a:off x="4943158" y="5227852"/>
            <a:ext cx="2317161" cy="949395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  <a:gd name="connsiteX0" fmla="*/ 356290 w 1510312"/>
              <a:gd name="connsiteY0" fmla="*/ 2806 h 620807"/>
              <a:gd name="connsiteX1" fmla="*/ 1203988 w 1510312"/>
              <a:gd name="connsiteY1" fmla="*/ 0 h 620807"/>
              <a:gd name="connsiteX2" fmla="*/ 1510312 w 1510312"/>
              <a:gd name="connsiteY2" fmla="*/ 306324 h 620807"/>
              <a:gd name="connsiteX3" fmla="*/ 1203988 w 1510312"/>
              <a:gd name="connsiteY3" fmla="*/ 612648 h 620807"/>
              <a:gd name="connsiteX4" fmla="*/ 0 w 1510312"/>
              <a:gd name="connsiteY4" fmla="*/ 620807 h 620807"/>
              <a:gd name="connsiteX5" fmla="*/ 356290 w 1510312"/>
              <a:gd name="connsiteY5" fmla="*/ 2806 h 620807"/>
              <a:gd name="connsiteX0" fmla="*/ 359676 w 1513698"/>
              <a:gd name="connsiteY0" fmla="*/ 2806 h 612648"/>
              <a:gd name="connsiteX1" fmla="*/ 1207374 w 1513698"/>
              <a:gd name="connsiteY1" fmla="*/ 0 h 612648"/>
              <a:gd name="connsiteX2" fmla="*/ 1513698 w 1513698"/>
              <a:gd name="connsiteY2" fmla="*/ 306324 h 612648"/>
              <a:gd name="connsiteX3" fmla="*/ 1207374 w 1513698"/>
              <a:gd name="connsiteY3" fmla="*/ 612648 h 612648"/>
              <a:gd name="connsiteX4" fmla="*/ 0 w 1513698"/>
              <a:gd name="connsiteY4" fmla="*/ 607253 h 612648"/>
              <a:gd name="connsiteX5" fmla="*/ 359676 w 1513698"/>
              <a:gd name="connsiteY5" fmla="*/ 2806 h 612648"/>
              <a:gd name="connsiteX0" fmla="*/ 35289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352898 w 1506920"/>
              <a:gd name="connsiteY5" fmla="*/ 2806 h 617418"/>
              <a:gd name="connsiteX0" fmla="*/ 50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508 w 1506920"/>
              <a:gd name="connsiteY5" fmla="*/ 2806 h 6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920" h="617418">
                <a:moveTo>
                  <a:pt x="508" y="2806"/>
                </a:moveTo>
                <a:lnTo>
                  <a:pt x="1200596" y="0"/>
                </a:lnTo>
                <a:cubicBezTo>
                  <a:pt x="1369774" y="0"/>
                  <a:pt x="1506920" y="137146"/>
                  <a:pt x="1506920" y="306324"/>
                </a:cubicBezTo>
                <a:cubicBezTo>
                  <a:pt x="1506920" y="475502"/>
                  <a:pt x="1369774" y="612648"/>
                  <a:pt x="1200596" y="612648"/>
                </a:cubicBezTo>
                <a:lnTo>
                  <a:pt x="1" y="617418"/>
                </a:lnTo>
                <a:cubicBezTo>
                  <a:pt x="-22" y="409935"/>
                  <a:pt x="531" y="210289"/>
                  <a:pt x="508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0" name="Délai  3">
            <a:extLst>
              <a:ext uri="{FF2B5EF4-FFF2-40B4-BE49-F238E27FC236}">
                <a16:creationId xmlns:a16="http://schemas.microsoft.com/office/drawing/2014/main" xmlns="" id="{BA755ADD-B014-AE41-A5C7-DDF764359FA1}"/>
              </a:ext>
            </a:extLst>
          </p:cNvPr>
          <p:cNvSpPr/>
          <p:nvPr/>
        </p:nvSpPr>
        <p:spPr>
          <a:xfrm rot="5400000">
            <a:off x="4943158" y="680753"/>
            <a:ext cx="2317161" cy="949395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  <a:gd name="connsiteX0" fmla="*/ 356290 w 1510312"/>
              <a:gd name="connsiteY0" fmla="*/ 2806 h 620807"/>
              <a:gd name="connsiteX1" fmla="*/ 1203988 w 1510312"/>
              <a:gd name="connsiteY1" fmla="*/ 0 h 620807"/>
              <a:gd name="connsiteX2" fmla="*/ 1510312 w 1510312"/>
              <a:gd name="connsiteY2" fmla="*/ 306324 h 620807"/>
              <a:gd name="connsiteX3" fmla="*/ 1203988 w 1510312"/>
              <a:gd name="connsiteY3" fmla="*/ 612648 h 620807"/>
              <a:gd name="connsiteX4" fmla="*/ 0 w 1510312"/>
              <a:gd name="connsiteY4" fmla="*/ 620807 h 620807"/>
              <a:gd name="connsiteX5" fmla="*/ 356290 w 1510312"/>
              <a:gd name="connsiteY5" fmla="*/ 2806 h 620807"/>
              <a:gd name="connsiteX0" fmla="*/ 359676 w 1513698"/>
              <a:gd name="connsiteY0" fmla="*/ 2806 h 612648"/>
              <a:gd name="connsiteX1" fmla="*/ 1207374 w 1513698"/>
              <a:gd name="connsiteY1" fmla="*/ 0 h 612648"/>
              <a:gd name="connsiteX2" fmla="*/ 1513698 w 1513698"/>
              <a:gd name="connsiteY2" fmla="*/ 306324 h 612648"/>
              <a:gd name="connsiteX3" fmla="*/ 1207374 w 1513698"/>
              <a:gd name="connsiteY3" fmla="*/ 612648 h 612648"/>
              <a:gd name="connsiteX4" fmla="*/ 0 w 1513698"/>
              <a:gd name="connsiteY4" fmla="*/ 607253 h 612648"/>
              <a:gd name="connsiteX5" fmla="*/ 359676 w 1513698"/>
              <a:gd name="connsiteY5" fmla="*/ 2806 h 612648"/>
              <a:gd name="connsiteX0" fmla="*/ 35289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352898 w 1506920"/>
              <a:gd name="connsiteY5" fmla="*/ 2806 h 617418"/>
              <a:gd name="connsiteX0" fmla="*/ 50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508 w 1506920"/>
              <a:gd name="connsiteY5" fmla="*/ 2806 h 6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920" h="617418">
                <a:moveTo>
                  <a:pt x="508" y="2806"/>
                </a:moveTo>
                <a:lnTo>
                  <a:pt x="1200596" y="0"/>
                </a:lnTo>
                <a:cubicBezTo>
                  <a:pt x="1369774" y="0"/>
                  <a:pt x="1506920" y="137146"/>
                  <a:pt x="1506920" y="306324"/>
                </a:cubicBezTo>
                <a:cubicBezTo>
                  <a:pt x="1506920" y="475502"/>
                  <a:pt x="1369774" y="612648"/>
                  <a:pt x="1200596" y="612648"/>
                </a:cubicBezTo>
                <a:lnTo>
                  <a:pt x="1" y="617418"/>
                </a:lnTo>
                <a:cubicBezTo>
                  <a:pt x="-22" y="409935"/>
                  <a:pt x="531" y="210289"/>
                  <a:pt x="508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xmlns="" id="{D259373E-F8E4-5C4B-9A95-29E922E015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917" y="2657288"/>
            <a:ext cx="10562168" cy="771712"/>
          </a:xfrm>
        </p:spPr>
        <p:txBody>
          <a:bodyPr/>
          <a:lstStyle>
            <a:lvl1pPr algn="ctr">
              <a:spcBef>
                <a:spcPts val="0"/>
              </a:spcBef>
              <a:defRPr sz="4267" b="0" i="0">
                <a:solidFill>
                  <a:schemeClr val="accent2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xmlns="" id="{9156656F-6E84-3244-8EE4-C5AADBDAB7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4917" y="3519647"/>
            <a:ext cx="10562168" cy="592388"/>
          </a:xfrm>
        </p:spPr>
        <p:txBody>
          <a:bodyPr/>
          <a:lstStyle>
            <a:lvl1pPr algn="ctr">
              <a:spcBef>
                <a:spcPts val="0"/>
              </a:spcBef>
              <a:defRPr sz="3200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</p:spTree>
    <p:extLst>
      <p:ext uri="{BB962C8B-B14F-4D97-AF65-F5344CB8AC3E}">
        <p14:creationId xmlns:p14="http://schemas.microsoft.com/office/powerpoint/2010/main" val="184215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+ Image + Sommai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xmlns="" id="{A9CC86DB-299A-4043-925E-EC781EBEFD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918" y="1899617"/>
            <a:ext cx="10562167" cy="848883"/>
          </a:xfrm>
        </p:spPr>
        <p:txBody>
          <a:bodyPr/>
          <a:lstStyle>
            <a:lvl1pPr algn="ctr">
              <a:spcBef>
                <a:spcPts val="0"/>
              </a:spcBef>
              <a:defRPr sz="4267" b="0" i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xmlns="" id="{D3A535C7-2B12-5B49-AA2B-CB3CB6FA4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4918" y="2770942"/>
            <a:ext cx="10562167" cy="534119"/>
          </a:xfrm>
        </p:spPr>
        <p:txBody>
          <a:bodyPr/>
          <a:lstStyle>
            <a:lvl1pPr algn="ctr">
              <a:spcBef>
                <a:spcPts val="0"/>
              </a:spcBef>
              <a:defRPr sz="3200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xmlns="" id="{B6231A25-4886-4581-BF93-7639FFBBA6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2189" y="3706581"/>
            <a:ext cx="2400000" cy="1440000"/>
          </a:xfrm>
        </p:spPr>
        <p:txBody>
          <a:bodyPr/>
          <a:lstStyle>
            <a:lvl1pPr marL="287993" indent="-287993">
              <a:buFont typeface="+mj-lt"/>
              <a:buAutoNum type="arabicPeriod"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xmlns="" id="{4B4B46C1-9521-432E-97F9-19E8FE3C79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76053" y="3706581"/>
            <a:ext cx="2400000" cy="1440000"/>
          </a:xfrm>
        </p:spPr>
        <p:txBody>
          <a:bodyPr/>
          <a:lstStyle>
            <a:lvl1pPr marL="287993" indent="-287993">
              <a:buFont typeface="+mj-lt"/>
              <a:buAutoNum type="arabicPeriod"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Délai  3">
            <a:extLst>
              <a:ext uri="{FF2B5EF4-FFF2-40B4-BE49-F238E27FC236}">
                <a16:creationId xmlns:a16="http://schemas.microsoft.com/office/drawing/2014/main" xmlns="" id="{89657704-FBBC-4DC5-AC77-0F44AD3B3B19}"/>
              </a:ext>
            </a:extLst>
          </p:cNvPr>
          <p:cNvSpPr/>
          <p:nvPr/>
        </p:nvSpPr>
        <p:spPr>
          <a:xfrm rot="5400000">
            <a:off x="5216703" y="415169"/>
            <a:ext cx="1774517" cy="944184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022" h="614030">
                <a:moveTo>
                  <a:pt x="0" y="2806"/>
                </a:moveTo>
                <a:lnTo>
                  <a:pt x="847698" y="0"/>
                </a:lnTo>
                <a:cubicBezTo>
                  <a:pt x="1016876" y="0"/>
                  <a:pt x="1154022" y="137146"/>
                  <a:pt x="1154022" y="306324"/>
                </a:cubicBezTo>
                <a:cubicBezTo>
                  <a:pt x="1154022" y="475502"/>
                  <a:pt x="1016876" y="612648"/>
                  <a:pt x="847698" y="612648"/>
                </a:cubicBezTo>
                <a:lnTo>
                  <a:pt x="2879" y="614030"/>
                </a:lnTo>
                <a:cubicBezTo>
                  <a:pt x="2856" y="406547"/>
                  <a:pt x="23" y="210289"/>
                  <a:pt x="0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25" name="Délai  3">
            <a:extLst>
              <a:ext uri="{FF2B5EF4-FFF2-40B4-BE49-F238E27FC236}">
                <a16:creationId xmlns:a16="http://schemas.microsoft.com/office/drawing/2014/main" xmlns="" id="{FB7FD68E-0ADB-4220-B554-E6B7A7841CCE}"/>
              </a:ext>
            </a:extLst>
          </p:cNvPr>
          <p:cNvSpPr/>
          <p:nvPr/>
        </p:nvSpPr>
        <p:spPr>
          <a:xfrm rot="16200000">
            <a:off x="5208742" y="5501780"/>
            <a:ext cx="1774517" cy="944184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022" h="614030">
                <a:moveTo>
                  <a:pt x="0" y="2806"/>
                </a:moveTo>
                <a:lnTo>
                  <a:pt x="847698" y="0"/>
                </a:lnTo>
                <a:cubicBezTo>
                  <a:pt x="1016876" y="0"/>
                  <a:pt x="1154022" y="137146"/>
                  <a:pt x="1154022" y="306324"/>
                </a:cubicBezTo>
                <a:cubicBezTo>
                  <a:pt x="1154022" y="475502"/>
                  <a:pt x="1016876" y="612648"/>
                  <a:pt x="847698" y="612648"/>
                </a:cubicBezTo>
                <a:lnTo>
                  <a:pt x="2879" y="614030"/>
                </a:lnTo>
                <a:cubicBezTo>
                  <a:pt x="2856" y="406547"/>
                  <a:pt x="23" y="210289"/>
                  <a:pt x="0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3729F774-087C-4D22-A895-21315429151C}"/>
              </a:ext>
            </a:extLst>
          </p:cNvPr>
          <p:cNvGrpSpPr/>
          <p:nvPr/>
        </p:nvGrpSpPr>
        <p:grpSpPr>
          <a:xfrm>
            <a:off x="11485569" y="6231199"/>
            <a:ext cx="408776" cy="405060"/>
            <a:chOff x="4763" y="1558926"/>
            <a:chExt cx="2095500" cy="2076450"/>
          </a:xfrm>
          <a:solidFill>
            <a:schemeClr val="bg1"/>
          </a:solidFill>
        </p:grpSpPr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0BF60102-A5A4-4C0F-AD72-50CA7252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47DFD104-389C-4787-97FF-D2FD4593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57E205CA-ACB1-46F3-984F-E7B7668FF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30FAB679-DDDE-4AD7-8EC7-044E8B1DE977}"/>
              </a:ext>
            </a:extLst>
          </p:cNvPr>
          <p:cNvSpPr txBox="1"/>
          <p:nvPr/>
        </p:nvSpPr>
        <p:spPr>
          <a:xfrm>
            <a:off x="10261601" y="6515388"/>
            <a:ext cx="1146905" cy="143565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0" rIns="48000" bIns="0" rtlCol="0" anchor="ctr">
            <a:spAutoFit/>
          </a:bodyPr>
          <a:lstStyle/>
          <a:p>
            <a:pPr>
              <a:spcBef>
                <a:spcPts val="800"/>
              </a:spcBef>
            </a:pPr>
            <a:r>
              <a:rPr lang="fr-FR" sz="933" dirty="0">
                <a:solidFill>
                  <a:srgbClr val="FFFFFF"/>
                </a:solidFill>
              </a:rPr>
              <a:t>Confidentiel © PMP</a:t>
            </a:r>
          </a:p>
        </p:txBody>
      </p:sp>
    </p:spTree>
    <p:extLst>
      <p:ext uri="{BB962C8B-B14F-4D97-AF65-F5344CB8AC3E}">
        <p14:creationId xmlns:p14="http://schemas.microsoft.com/office/powerpoint/2010/main" val="453380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+ Sommaire pour impres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xmlns="" id="{A9CC86DB-299A-4043-925E-EC781EBEFD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918" y="1899617"/>
            <a:ext cx="10562167" cy="848883"/>
          </a:xfrm>
        </p:spPr>
        <p:txBody>
          <a:bodyPr/>
          <a:lstStyle>
            <a:lvl1pPr algn="ctr">
              <a:spcBef>
                <a:spcPts val="0"/>
              </a:spcBef>
              <a:defRPr sz="4267" b="0" i="0">
                <a:solidFill>
                  <a:schemeClr val="accent2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xmlns="" id="{D3A535C7-2B12-5B49-AA2B-CB3CB6FA4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4918" y="2770942"/>
            <a:ext cx="10562167" cy="534119"/>
          </a:xfrm>
        </p:spPr>
        <p:txBody>
          <a:bodyPr/>
          <a:lstStyle>
            <a:lvl1pPr algn="ctr">
              <a:spcBef>
                <a:spcPts val="0"/>
              </a:spcBef>
              <a:defRPr sz="3200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xmlns="" id="{B6231A25-4886-4581-BF93-7639FFBBA6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2189" y="3621181"/>
            <a:ext cx="2400000" cy="1440000"/>
          </a:xfrm>
        </p:spPr>
        <p:txBody>
          <a:bodyPr/>
          <a:lstStyle>
            <a:lvl1pPr marL="287993" indent="-287993"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xmlns="" id="{4B4B46C1-9521-432E-97F9-19E8FE3C79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76053" y="3621181"/>
            <a:ext cx="2400000" cy="1440000"/>
          </a:xfrm>
        </p:spPr>
        <p:txBody>
          <a:bodyPr/>
          <a:lstStyle>
            <a:lvl1pPr marL="287993" indent="-287993"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Délai  3">
            <a:extLst>
              <a:ext uri="{FF2B5EF4-FFF2-40B4-BE49-F238E27FC236}">
                <a16:creationId xmlns:a16="http://schemas.microsoft.com/office/drawing/2014/main" xmlns="" id="{89657704-FBBC-4DC5-AC77-0F44AD3B3B19}"/>
              </a:ext>
            </a:extLst>
          </p:cNvPr>
          <p:cNvSpPr/>
          <p:nvPr/>
        </p:nvSpPr>
        <p:spPr>
          <a:xfrm rot="5400000">
            <a:off x="5216703" y="415169"/>
            <a:ext cx="1774517" cy="944184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022" h="614030">
                <a:moveTo>
                  <a:pt x="0" y="2806"/>
                </a:moveTo>
                <a:lnTo>
                  <a:pt x="847698" y="0"/>
                </a:lnTo>
                <a:cubicBezTo>
                  <a:pt x="1016876" y="0"/>
                  <a:pt x="1154022" y="137146"/>
                  <a:pt x="1154022" y="306324"/>
                </a:cubicBezTo>
                <a:cubicBezTo>
                  <a:pt x="1154022" y="475502"/>
                  <a:pt x="1016876" y="612648"/>
                  <a:pt x="847698" y="612648"/>
                </a:cubicBezTo>
                <a:lnTo>
                  <a:pt x="2879" y="614030"/>
                </a:lnTo>
                <a:cubicBezTo>
                  <a:pt x="2856" y="406547"/>
                  <a:pt x="23" y="210289"/>
                  <a:pt x="0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25" name="Délai  3">
            <a:extLst>
              <a:ext uri="{FF2B5EF4-FFF2-40B4-BE49-F238E27FC236}">
                <a16:creationId xmlns:a16="http://schemas.microsoft.com/office/drawing/2014/main" xmlns="" id="{FB7FD68E-0ADB-4220-B554-E6B7A7841CCE}"/>
              </a:ext>
            </a:extLst>
          </p:cNvPr>
          <p:cNvSpPr/>
          <p:nvPr/>
        </p:nvSpPr>
        <p:spPr>
          <a:xfrm rot="16200000">
            <a:off x="5208742" y="5501780"/>
            <a:ext cx="1774517" cy="944184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022" h="614030">
                <a:moveTo>
                  <a:pt x="0" y="2806"/>
                </a:moveTo>
                <a:lnTo>
                  <a:pt x="847698" y="0"/>
                </a:lnTo>
                <a:cubicBezTo>
                  <a:pt x="1016876" y="0"/>
                  <a:pt x="1154022" y="137146"/>
                  <a:pt x="1154022" y="306324"/>
                </a:cubicBezTo>
                <a:cubicBezTo>
                  <a:pt x="1154022" y="475502"/>
                  <a:pt x="1016876" y="612648"/>
                  <a:pt x="847698" y="612648"/>
                </a:cubicBezTo>
                <a:lnTo>
                  <a:pt x="2879" y="614030"/>
                </a:lnTo>
                <a:cubicBezTo>
                  <a:pt x="2856" y="406547"/>
                  <a:pt x="23" y="210289"/>
                  <a:pt x="0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03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C9E997-26CA-2747-B15A-DA5433E2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5" y="209821"/>
            <a:ext cx="10560820" cy="4348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66FC04D5-3B44-B842-9B98-CA0627AB2CF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14918" y="1773239"/>
            <a:ext cx="10562167" cy="4248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16477" y="753356"/>
            <a:ext cx="10560607" cy="458837"/>
          </a:xfrm>
        </p:spPr>
        <p:txBody>
          <a:bodyPr/>
          <a:lstStyle>
            <a:lvl1pPr>
              <a:spcBef>
                <a:spcPts val="0"/>
              </a:spcBef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Délai  3">
            <a:extLst>
              <a:ext uri="{FF2B5EF4-FFF2-40B4-BE49-F238E27FC236}">
                <a16:creationId xmlns:a16="http://schemas.microsoft.com/office/drawing/2014/main" xmlns="" id="{9D6A4A98-42EB-484F-AE78-5B7F2DC75EE1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7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1636251" y="1450415"/>
            <a:ext cx="570016" cy="584775"/>
            <a:chOff x="2812746" y="1902748"/>
            <a:chExt cx="570016" cy="584775"/>
          </a:xfrm>
        </p:grpSpPr>
        <p:sp>
          <p:nvSpPr>
            <p:cNvPr id="10" name="Ellipse 9"/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940586" y="1902748"/>
              <a:ext cx="343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1</a:t>
              </a:r>
            </a:p>
          </p:txBody>
        </p:sp>
      </p:grpSp>
      <p:grpSp>
        <p:nvGrpSpPr>
          <p:cNvPr id="12" name="Grouper 11"/>
          <p:cNvGrpSpPr/>
          <p:nvPr userDrawn="1"/>
        </p:nvGrpSpPr>
        <p:grpSpPr>
          <a:xfrm>
            <a:off x="1640345" y="3221455"/>
            <a:ext cx="570016" cy="593709"/>
            <a:chOff x="3669089" y="1888234"/>
            <a:chExt cx="570016" cy="593709"/>
          </a:xfrm>
        </p:grpSpPr>
        <p:sp>
          <p:nvSpPr>
            <p:cNvPr id="13" name="Ellipse 12"/>
            <p:cNvSpPr/>
            <p:nvPr/>
          </p:nvSpPr>
          <p:spPr>
            <a:xfrm>
              <a:off x="3669089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755251" y="1888234"/>
              <a:ext cx="426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2</a:t>
              </a:r>
            </a:p>
          </p:txBody>
        </p:sp>
      </p:grpSp>
      <p:grpSp>
        <p:nvGrpSpPr>
          <p:cNvPr id="15" name="Grouper 14"/>
          <p:cNvGrpSpPr/>
          <p:nvPr userDrawn="1"/>
        </p:nvGrpSpPr>
        <p:grpSpPr>
          <a:xfrm>
            <a:off x="1636251" y="4779644"/>
            <a:ext cx="570016" cy="593709"/>
            <a:chOff x="4525432" y="1902748"/>
            <a:chExt cx="570016" cy="593709"/>
          </a:xfrm>
        </p:grpSpPr>
        <p:sp>
          <p:nvSpPr>
            <p:cNvPr id="16" name="Ellipse 15"/>
            <p:cNvSpPr/>
            <p:nvPr/>
          </p:nvSpPr>
          <p:spPr>
            <a:xfrm>
              <a:off x="4525432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611594" y="190274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3</a:t>
              </a:r>
            </a:p>
          </p:txBody>
        </p:sp>
      </p:grpSp>
      <p:grpSp>
        <p:nvGrpSpPr>
          <p:cNvPr id="18" name="Grouper 17"/>
          <p:cNvGrpSpPr/>
          <p:nvPr userDrawn="1"/>
        </p:nvGrpSpPr>
        <p:grpSpPr>
          <a:xfrm>
            <a:off x="6696110" y="1450415"/>
            <a:ext cx="570016" cy="593709"/>
            <a:chOff x="5323718" y="1902748"/>
            <a:chExt cx="570016" cy="593709"/>
          </a:xfrm>
        </p:grpSpPr>
        <p:sp>
          <p:nvSpPr>
            <p:cNvPr id="19" name="Ellipse 18"/>
            <p:cNvSpPr/>
            <p:nvPr/>
          </p:nvSpPr>
          <p:spPr>
            <a:xfrm>
              <a:off x="53237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395366" y="1902748"/>
              <a:ext cx="429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4</a:t>
              </a:r>
            </a:p>
          </p:txBody>
        </p:sp>
      </p:grpSp>
      <p:grpSp>
        <p:nvGrpSpPr>
          <p:cNvPr id="21" name="Grouper 20"/>
          <p:cNvGrpSpPr/>
          <p:nvPr userDrawn="1"/>
        </p:nvGrpSpPr>
        <p:grpSpPr>
          <a:xfrm>
            <a:off x="6696110" y="3212521"/>
            <a:ext cx="570016" cy="593709"/>
            <a:chOff x="6238118" y="1902748"/>
            <a:chExt cx="570016" cy="593709"/>
          </a:xfrm>
        </p:grpSpPr>
        <p:sp>
          <p:nvSpPr>
            <p:cNvPr id="22" name="Ellipse 21"/>
            <p:cNvSpPr/>
            <p:nvPr/>
          </p:nvSpPr>
          <p:spPr>
            <a:xfrm>
              <a:off x="62381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324280" y="190274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5</a:t>
              </a:r>
            </a:p>
          </p:txBody>
        </p:sp>
      </p:grpSp>
      <p:grpSp>
        <p:nvGrpSpPr>
          <p:cNvPr id="24" name="Grouper 23"/>
          <p:cNvGrpSpPr/>
          <p:nvPr userDrawn="1"/>
        </p:nvGrpSpPr>
        <p:grpSpPr>
          <a:xfrm>
            <a:off x="6696110" y="4783463"/>
            <a:ext cx="570016" cy="593709"/>
            <a:chOff x="7268633" y="1902748"/>
            <a:chExt cx="570016" cy="593709"/>
          </a:xfrm>
        </p:grpSpPr>
        <p:sp>
          <p:nvSpPr>
            <p:cNvPr id="25" name="Ellipse 24"/>
            <p:cNvSpPr/>
            <p:nvPr/>
          </p:nvSpPr>
          <p:spPr>
            <a:xfrm>
              <a:off x="7268633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340281" y="1902748"/>
              <a:ext cx="4363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6</a:t>
              </a:r>
            </a:p>
          </p:txBody>
        </p:sp>
      </p:grpSp>
      <p:sp>
        <p:nvSpPr>
          <p:cNvPr id="4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4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Arc 6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 hasCustomPrompt="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 hasCustomPrompt="1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 hasCustomPrompt="1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 hasCustomPrompt="1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 hasCustomPrompt="1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 hasCustomPrompt="1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 hasCustomPrompt="1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 hasCustomPrompt="1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 hasCustomPrompt="1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 hasCustomPrompt="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 hasCustomPrompt="1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605669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C9E997-26CA-2747-B15A-DA5433E2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5" y="209821"/>
            <a:ext cx="10560820" cy="4348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66FC04D5-3B44-B842-9B98-CA0627AB2CF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14918" y="1773239"/>
            <a:ext cx="5041900" cy="4248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16477" y="753356"/>
            <a:ext cx="10560607" cy="458837"/>
          </a:xfrm>
        </p:spPr>
        <p:txBody>
          <a:bodyPr/>
          <a:lstStyle>
            <a:lvl1pPr>
              <a:spcBef>
                <a:spcPts val="0"/>
              </a:spcBef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Délai  3">
            <a:extLst>
              <a:ext uri="{FF2B5EF4-FFF2-40B4-BE49-F238E27FC236}">
                <a16:creationId xmlns:a16="http://schemas.microsoft.com/office/drawing/2014/main" xmlns="" id="{9D6A4A98-42EB-484F-AE78-5B7F2DC75EE1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F631D28-A162-4EAC-94BD-86CD2A733725}"/>
              </a:ext>
            </a:extLst>
          </p:cNvPr>
          <p:cNvSpPr>
            <a:spLocks noGrp="1"/>
          </p:cNvSpPr>
          <p:nvPr>
            <p:ph idx="19"/>
          </p:nvPr>
        </p:nvSpPr>
        <p:spPr bwMode="gray">
          <a:xfrm>
            <a:off x="6335186" y="1773239"/>
            <a:ext cx="5041900" cy="4248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3065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Gau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’image 10">
            <a:extLst>
              <a:ext uri="{FF2B5EF4-FFF2-40B4-BE49-F238E27FC236}">
                <a16:creationId xmlns:a16="http://schemas.microsoft.com/office/drawing/2014/main" xmlns="" id="{D4E79C55-0661-5B4D-A61B-8257046FE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5913517" cy="6049303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5138" h="5164038">
                <a:moveTo>
                  <a:pt x="902" y="6091"/>
                </a:moveTo>
                <a:lnTo>
                  <a:pt x="1830962" y="0"/>
                </a:lnTo>
                <a:cubicBezTo>
                  <a:pt x="3269209" y="0"/>
                  <a:pt x="4435138" y="1156009"/>
                  <a:pt x="4435138" y="2582019"/>
                </a:cubicBezTo>
                <a:cubicBezTo>
                  <a:pt x="4435138" y="4008029"/>
                  <a:pt x="3269209" y="5164038"/>
                  <a:pt x="1830962" y="5164038"/>
                </a:cubicBezTo>
                <a:lnTo>
                  <a:pt x="4337" y="5157818"/>
                </a:lnTo>
                <a:cubicBezTo>
                  <a:pt x="8484" y="3442692"/>
                  <a:pt x="-3245" y="1721217"/>
                  <a:pt x="902" y="6091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algn="ctr">
              <a:spcBef>
                <a:spcPts val="0"/>
              </a:spcBef>
              <a:defRPr sz="1333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xmlns="" id="{25A854F1-84F3-3443-951D-80C3A05454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-22351" y="2036846"/>
            <a:ext cx="5327651" cy="2094060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2751" h="1752601">
                <a:moveTo>
                  <a:pt x="5523" y="3175"/>
                </a:moveTo>
                <a:lnTo>
                  <a:pt x="4244713" y="0"/>
                </a:lnTo>
                <a:cubicBezTo>
                  <a:pt x="4751731" y="0"/>
                  <a:pt x="5162751" y="392333"/>
                  <a:pt x="5162751" y="876300"/>
                </a:cubicBezTo>
                <a:cubicBezTo>
                  <a:pt x="5162751" y="1360267"/>
                  <a:pt x="4751731" y="1752600"/>
                  <a:pt x="4244713" y="1752600"/>
                </a:cubicBezTo>
                <a:lnTo>
                  <a:pt x="297" y="1745962"/>
                </a:lnTo>
                <a:cubicBezTo>
                  <a:pt x="-1758" y="1157782"/>
                  <a:pt x="7578" y="591355"/>
                  <a:pt x="5523" y="3175"/>
                </a:cubicBez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lIns="288000" tIns="18000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xmlns="" id="{7E6947B0-C05E-0443-AFDD-652509F57F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166" y="3025756"/>
            <a:ext cx="4637716" cy="768349"/>
          </a:xfrm>
        </p:spPr>
        <p:txBody>
          <a:bodyPr/>
          <a:lstStyle>
            <a:lvl1pPr>
              <a:spcBef>
                <a:spcPts val="0"/>
              </a:spcBef>
              <a:defRPr sz="3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4447A2F8-7575-B74B-8EB6-8046632356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5185" y="1773767"/>
            <a:ext cx="5041900" cy="42481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0857244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Dro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4447A2F8-7575-B74B-8EB6-8046632356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4918" y="1773767"/>
            <a:ext cx="5041900" cy="42481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0590467D-1B23-1046-87E5-FE06FBBBD00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 bwMode="gray">
          <a:xfrm>
            <a:off x="6285184" y="0"/>
            <a:ext cx="5906816" cy="6048000"/>
          </a:xfrm>
          <a:custGeom>
            <a:avLst/>
            <a:gdLst>
              <a:gd name="connsiteX0" fmla="*/ 0 w 3414712"/>
              <a:gd name="connsiteY0" fmla="*/ 1706563 h 3413125"/>
              <a:gd name="connsiteX1" fmla="*/ 1706563 w 3414712"/>
              <a:gd name="connsiteY1" fmla="*/ 0 h 3413125"/>
              <a:gd name="connsiteX2" fmla="*/ 1708150 w 3414712"/>
              <a:gd name="connsiteY2" fmla="*/ 0 h 3413125"/>
              <a:gd name="connsiteX3" fmla="*/ 3414713 w 3414712"/>
              <a:gd name="connsiteY3" fmla="*/ 1706563 h 3413125"/>
              <a:gd name="connsiteX4" fmla="*/ 3414712 w 3414712"/>
              <a:gd name="connsiteY4" fmla="*/ 1706563 h 3413125"/>
              <a:gd name="connsiteX5" fmla="*/ 1708149 w 3414712"/>
              <a:gd name="connsiteY5" fmla="*/ 3413126 h 3413125"/>
              <a:gd name="connsiteX6" fmla="*/ 1706563 w 3414712"/>
              <a:gd name="connsiteY6" fmla="*/ 3413125 h 3413125"/>
              <a:gd name="connsiteX7" fmla="*/ 0 w 3414712"/>
              <a:gd name="connsiteY7" fmla="*/ 1706562 h 3413125"/>
              <a:gd name="connsiteX8" fmla="*/ 0 w 3414712"/>
              <a:gd name="connsiteY8" fmla="*/ 1706563 h 3413125"/>
              <a:gd name="connsiteX0" fmla="*/ 0 w 3770295"/>
              <a:gd name="connsiteY0" fmla="*/ 1706563 h 3413126"/>
              <a:gd name="connsiteX1" fmla="*/ 1706563 w 3770295"/>
              <a:gd name="connsiteY1" fmla="*/ 0 h 3413126"/>
              <a:gd name="connsiteX2" fmla="*/ 3327545 w 3770295"/>
              <a:gd name="connsiteY2" fmla="*/ 6980 h 3413126"/>
              <a:gd name="connsiteX3" fmla="*/ 3414713 w 3770295"/>
              <a:gd name="connsiteY3" fmla="*/ 1706563 h 3413126"/>
              <a:gd name="connsiteX4" fmla="*/ 3414712 w 3770295"/>
              <a:gd name="connsiteY4" fmla="*/ 1706563 h 3413126"/>
              <a:gd name="connsiteX5" fmla="*/ 1708149 w 3770295"/>
              <a:gd name="connsiteY5" fmla="*/ 3413126 h 3413126"/>
              <a:gd name="connsiteX6" fmla="*/ 1706563 w 3770295"/>
              <a:gd name="connsiteY6" fmla="*/ 3413125 h 3413126"/>
              <a:gd name="connsiteX7" fmla="*/ 0 w 3770295"/>
              <a:gd name="connsiteY7" fmla="*/ 1706562 h 3413126"/>
              <a:gd name="connsiteX8" fmla="*/ 0 w 3770295"/>
              <a:gd name="connsiteY8" fmla="*/ 1706563 h 3413126"/>
              <a:gd name="connsiteX0" fmla="*/ 0 w 3765340"/>
              <a:gd name="connsiteY0" fmla="*/ 1713543 h 3420106"/>
              <a:gd name="connsiteX1" fmla="*/ 1706563 w 3765340"/>
              <a:gd name="connsiteY1" fmla="*/ 6980 h 3420106"/>
              <a:gd name="connsiteX2" fmla="*/ 3320564 w 3765340"/>
              <a:gd name="connsiteY2" fmla="*/ 0 h 3420106"/>
              <a:gd name="connsiteX3" fmla="*/ 3414713 w 3765340"/>
              <a:gd name="connsiteY3" fmla="*/ 1713543 h 3420106"/>
              <a:gd name="connsiteX4" fmla="*/ 3414712 w 3765340"/>
              <a:gd name="connsiteY4" fmla="*/ 1713543 h 3420106"/>
              <a:gd name="connsiteX5" fmla="*/ 1708149 w 3765340"/>
              <a:gd name="connsiteY5" fmla="*/ 3420106 h 3420106"/>
              <a:gd name="connsiteX6" fmla="*/ 1706563 w 3765340"/>
              <a:gd name="connsiteY6" fmla="*/ 3420105 h 3420106"/>
              <a:gd name="connsiteX7" fmla="*/ 0 w 3765340"/>
              <a:gd name="connsiteY7" fmla="*/ 1713542 h 3420106"/>
              <a:gd name="connsiteX8" fmla="*/ 0 w 3765340"/>
              <a:gd name="connsiteY8" fmla="*/ 1713543 h 3420106"/>
              <a:gd name="connsiteX0" fmla="*/ 0 w 3414713"/>
              <a:gd name="connsiteY0" fmla="*/ 1713543 h 3420106"/>
              <a:gd name="connsiteX1" fmla="*/ 1706563 w 3414713"/>
              <a:gd name="connsiteY1" fmla="*/ 6980 h 3420106"/>
              <a:gd name="connsiteX2" fmla="*/ 3320564 w 3414713"/>
              <a:gd name="connsiteY2" fmla="*/ 0 h 3420106"/>
              <a:gd name="connsiteX3" fmla="*/ 3414713 w 3414713"/>
              <a:gd name="connsiteY3" fmla="*/ 1713543 h 3420106"/>
              <a:gd name="connsiteX4" fmla="*/ 3414712 w 3414713"/>
              <a:gd name="connsiteY4" fmla="*/ 1713543 h 3420106"/>
              <a:gd name="connsiteX5" fmla="*/ 1708149 w 3414713"/>
              <a:gd name="connsiteY5" fmla="*/ 3420106 h 3420106"/>
              <a:gd name="connsiteX6" fmla="*/ 1706563 w 3414713"/>
              <a:gd name="connsiteY6" fmla="*/ 3420105 h 3420106"/>
              <a:gd name="connsiteX7" fmla="*/ 0 w 3414713"/>
              <a:gd name="connsiteY7" fmla="*/ 1713542 h 3420106"/>
              <a:gd name="connsiteX8" fmla="*/ 0 w 3414713"/>
              <a:gd name="connsiteY8" fmla="*/ 1713543 h 3420106"/>
              <a:gd name="connsiteX0" fmla="*/ 0 w 3414713"/>
              <a:gd name="connsiteY0" fmla="*/ 1713543 h 3434065"/>
              <a:gd name="connsiteX1" fmla="*/ 1706563 w 3414713"/>
              <a:gd name="connsiteY1" fmla="*/ 6980 h 3434065"/>
              <a:gd name="connsiteX2" fmla="*/ 3320564 w 3414713"/>
              <a:gd name="connsiteY2" fmla="*/ 0 h 3434065"/>
              <a:gd name="connsiteX3" fmla="*/ 3414713 w 3414713"/>
              <a:gd name="connsiteY3" fmla="*/ 1713543 h 3434065"/>
              <a:gd name="connsiteX4" fmla="*/ 3414712 w 3414713"/>
              <a:gd name="connsiteY4" fmla="*/ 1713543 h 3434065"/>
              <a:gd name="connsiteX5" fmla="*/ 1708149 w 3414713"/>
              <a:gd name="connsiteY5" fmla="*/ 3420106 h 3434065"/>
              <a:gd name="connsiteX6" fmla="*/ 1553000 w 3414713"/>
              <a:gd name="connsiteY6" fmla="*/ 3434065 h 3434065"/>
              <a:gd name="connsiteX7" fmla="*/ 0 w 3414713"/>
              <a:gd name="connsiteY7" fmla="*/ 1713542 h 3434065"/>
              <a:gd name="connsiteX8" fmla="*/ 0 w 3414713"/>
              <a:gd name="connsiteY8" fmla="*/ 1713543 h 3434065"/>
              <a:gd name="connsiteX0" fmla="*/ 0 w 3765340"/>
              <a:gd name="connsiteY0" fmla="*/ 1713543 h 3434065"/>
              <a:gd name="connsiteX1" fmla="*/ 1706563 w 3765340"/>
              <a:gd name="connsiteY1" fmla="*/ 6980 h 3434065"/>
              <a:gd name="connsiteX2" fmla="*/ 3320564 w 3765340"/>
              <a:gd name="connsiteY2" fmla="*/ 0 h 3434065"/>
              <a:gd name="connsiteX3" fmla="*/ 3414713 w 3765340"/>
              <a:gd name="connsiteY3" fmla="*/ 1713543 h 3434065"/>
              <a:gd name="connsiteX4" fmla="*/ 3414712 w 3765340"/>
              <a:gd name="connsiteY4" fmla="*/ 1713543 h 3434065"/>
              <a:gd name="connsiteX5" fmla="*/ 3320564 w 3765340"/>
              <a:gd name="connsiteY5" fmla="*/ 3420106 h 3434065"/>
              <a:gd name="connsiteX6" fmla="*/ 1553000 w 3765340"/>
              <a:gd name="connsiteY6" fmla="*/ 3434065 h 3434065"/>
              <a:gd name="connsiteX7" fmla="*/ 0 w 3765340"/>
              <a:gd name="connsiteY7" fmla="*/ 1713542 h 3434065"/>
              <a:gd name="connsiteX8" fmla="*/ 0 w 3765340"/>
              <a:gd name="connsiteY8" fmla="*/ 1713543 h 3434065"/>
              <a:gd name="connsiteX0" fmla="*/ 0 w 3765340"/>
              <a:gd name="connsiteY0" fmla="*/ 1713543 h 3427085"/>
              <a:gd name="connsiteX1" fmla="*/ 1706563 w 3765340"/>
              <a:gd name="connsiteY1" fmla="*/ 6980 h 3427085"/>
              <a:gd name="connsiteX2" fmla="*/ 3320564 w 3765340"/>
              <a:gd name="connsiteY2" fmla="*/ 0 h 3427085"/>
              <a:gd name="connsiteX3" fmla="*/ 3414713 w 3765340"/>
              <a:gd name="connsiteY3" fmla="*/ 1713543 h 3427085"/>
              <a:gd name="connsiteX4" fmla="*/ 3414712 w 3765340"/>
              <a:gd name="connsiteY4" fmla="*/ 1713543 h 3427085"/>
              <a:gd name="connsiteX5" fmla="*/ 3320564 w 3765340"/>
              <a:gd name="connsiteY5" fmla="*/ 3420106 h 3427085"/>
              <a:gd name="connsiteX6" fmla="*/ 1636762 w 3765340"/>
              <a:gd name="connsiteY6" fmla="*/ 3427085 h 3427085"/>
              <a:gd name="connsiteX7" fmla="*/ 0 w 3765340"/>
              <a:gd name="connsiteY7" fmla="*/ 1713542 h 3427085"/>
              <a:gd name="connsiteX8" fmla="*/ 0 w 3765340"/>
              <a:gd name="connsiteY8" fmla="*/ 1713543 h 3427085"/>
              <a:gd name="connsiteX0" fmla="*/ 0 w 3414713"/>
              <a:gd name="connsiteY0" fmla="*/ 1713543 h 3427085"/>
              <a:gd name="connsiteX1" fmla="*/ 1706563 w 3414713"/>
              <a:gd name="connsiteY1" fmla="*/ 6980 h 3427085"/>
              <a:gd name="connsiteX2" fmla="*/ 3320564 w 3414713"/>
              <a:gd name="connsiteY2" fmla="*/ 0 h 3427085"/>
              <a:gd name="connsiteX3" fmla="*/ 3414713 w 3414713"/>
              <a:gd name="connsiteY3" fmla="*/ 1713543 h 3427085"/>
              <a:gd name="connsiteX4" fmla="*/ 3414712 w 3414713"/>
              <a:gd name="connsiteY4" fmla="*/ 1713543 h 3427085"/>
              <a:gd name="connsiteX5" fmla="*/ 3320564 w 3414713"/>
              <a:gd name="connsiteY5" fmla="*/ 3420106 h 3427085"/>
              <a:gd name="connsiteX6" fmla="*/ 1636762 w 3414713"/>
              <a:gd name="connsiteY6" fmla="*/ 3427085 h 3427085"/>
              <a:gd name="connsiteX7" fmla="*/ 0 w 3414713"/>
              <a:gd name="connsiteY7" fmla="*/ 1713542 h 3427085"/>
              <a:gd name="connsiteX8" fmla="*/ 0 w 3414713"/>
              <a:gd name="connsiteY8" fmla="*/ 1713543 h 3427085"/>
              <a:gd name="connsiteX0" fmla="*/ 0 w 3414713"/>
              <a:gd name="connsiteY0" fmla="*/ 1713543 h 3427085"/>
              <a:gd name="connsiteX1" fmla="*/ 1706563 w 3414713"/>
              <a:gd name="connsiteY1" fmla="*/ 6980 h 3427085"/>
              <a:gd name="connsiteX2" fmla="*/ 3320564 w 3414713"/>
              <a:gd name="connsiteY2" fmla="*/ 0 h 3427085"/>
              <a:gd name="connsiteX3" fmla="*/ 3414713 w 3414713"/>
              <a:gd name="connsiteY3" fmla="*/ 1713543 h 3427085"/>
              <a:gd name="connsiteX4" fmla="*/ 3343275 w 3414713"/>
              <a:gd name="connsiteY4" fmla="*/ 1742118 h 3427085"/>
              <a:gd name="connsiteX5" fmla="*/ 3320564 w 3414713"/>
              <a:gd name="connsiteY5" fmla="*/ 3420106 h 3427085"/>
              <a:gd name="connsiteX6" fmla="*/ 1636762 w 3414713"/>
              <a:gd name="connsiteY6" fmla="*/ 3427085 h 3427085"/>
              <a:gd name="connsiteX7" fmla="*/ 0 w 3414713"/>
              <a:gd name="connsiteY7" fmla="*/ 1713542 h 3427085"/>
              <a:gd name="connsiteX8" fmla="*/ 0 w 3414713"/>
              <a:gd name="connsiteY8" fmla="*/ 1713543 h 3427085"/>
              <a:gd name="connsiteX0" fmla="*/ 0 w 3343275"/>
              <a:gd name="connsiteY0" fmla="*/ 1713543 h 3427085"/>
              <a:gd name="connsiteX1" fmla="*/ 1706563 w 3343275"/>
              <a:gd name="connsiteY1" fmla="*/ 6980 h 3427085"/>
              <a:gd name="connsiteX2" fmla="*/ 3320564 w 3343275"/>
              <a:gd name="connsiteY2" fmla="*/ 0 h 3427085"/>
              <a:gd name="connsiteX3" fmla="*/ 3343275 w 3343275"/>
              <a:gd name="connsiteY3" fmla="*/ 1720687 h 3427085"/>
              <a:gd name="connsiteX4" fmla="*/ 3343275 w 3343275"/>
              <a:gd name="connsiteY4" fmla="*/ 1742118 h 3427085"/>
              <a:gd name="connsiteX5" fmla="*/ 3320564 w 3343275"/>
              <a:gd name="connsiteY5" fmla="*/ 3420106 h 3427085"/>
              <a:gd name="connsiteX6" fmla="*/ 1636762 w 3343275"/>
              <a:gd name="connsiteY6" fmla="*/ 3427085 h 3427085"/>
              <a:gd name="connsiteX7" fmla="*/ 0 w 3343275"/>
              <a:gd name="connsiteY7" fmla="*/ 1713542 h 3427085"/>
              <a:gd name="connsiteX8" fmla="*/ 0 w 3343275"/>
              <a:gd name="connsiteY8" fmla="*/ 1713543 h 3427085"/>
              <a:gd name="connsiteX0" fmla="*/ 0 w 3347062"/>
              <a:gd name="connsiteY0" fmla="*/ 1706563 h 3420105"/>
              <a:gd name="connsiteX1" fmla="*/ 1706563 w 3347062"/>
              <a:gd name="connsiteY1" fmla="*/ 0 h 3420105"/>
              <a:gd name="connsiteX2" fmla="*/ 3334852 w 3347062"/>
              <a:gd name="connsiteY2" fmla="*/ 7308 h 3420105"/>
              <a:gd name="connsiteX3" fmla="*/ 3343275 w 3347062"/>
              <a:gd name="connsiteY3" fmla="*/ 1713707 h 3420105"/>
              <a:gd name="connsiteX4" fmla="*/ 3343275 w 3347062"/>
              <a:gd name="connsiteY4" fmla="*/ 1735138 h 3420105"/>
              <a:gd name="connsiteX5" fmla="*/ 3320564 w 3347062"/>
              <a:gd name="connsiteY5" fmla="*/ 3413126 h 3420105"/>
              <a:gd name="connsiteX6" fmla="*/ 1636762 w 3347062"/>
              <a:gd name="connsiteY6" fmla="*/ 3420105 h 3420105"/>
              <a:gd name="connsiteX7" fmla="*/ 0 w 3347062"/>
              <a:gd name="connsiteY7" fmla="*/ 1706562 h 3420105"/>
              <a:gd name="connsiteX8" fmla="*/ 0 w 3347062"/>
              <a:gd name="connsiteY8" fmla="*/ 1706563 h 3420105"/>
              <a:gd name="connsiteX0" fmla="*/ 0 w 3347062"/>
              <a:gd name="connsiteY0" fmla="*/ 1706563 h 3420105"/>
              <a:gd name="connsiteX1" fmla="*/ 1706563 w 3347062"/>
              <a:gd name="connsiteY1" fmla="*/ 0 h 3420105"/>
              <a:gd name="connsiteX2" fmla="*/ 3334852 w 3347062"/>
              <a:gd name="connsiteY2" fmla="*/ 164 h 3420105"/>
              <a:gd name="connsiteX3" fmla="*/ 3343275 w 3347062"/>
              <a:gd name="connsiteY3" fmla="*/ 1713707 h 3420105"/>
              <a:gd name="connsiteX4" fmla="*/ 3343275 w 3347062"/>
              <a:gd name="connsiteY4" fmla="*/ 1735138 h 3420105"/>
              <a:gd name="connsiteX5" fmla="*/ 3320564 w 3347062"/>
              <a:gd name="connsiteY5" fmla="*/ 3413126 h 3420105"/>
              <a:gd name="connsiteX6" fmla="*/ 1636762 w 3347062"/>
              <a:gd name="connsiteY6" fmla="*/ 3420105 h 3420105"/>
              <a:gd name="connsiteX7" fmla="*/ 0 w 3347062"/>
              <a:gd name="connsiteY7" fmla="*/ 1706562 h 3420105"/>
              <a:gd name="connsiteX8" fmla="*/ 0 w 3347062"/>
              <a:gd name="connsiteY8" fmla="*/ 1706563 h 3420105"/>
              <a:gd name="connsiteX0" fmla="*/ 0 w 3347062"/>
              <a:gd name="connsiteY0" fmla="*/ 1706563 h 3428175"/>
              <a:gd name="connsiteX1" fmla="*/ 1706563 w 3347062"/>
              <a:gd name="connsiteY1" fmla="*/ 0 h 3428175"/>
              <a:gd name="connsiteX2" fmla="*/ 3334852 w 3347062"/>
              <a:gd name="connsiteY2" fmla="*/ 164 h 3428175"/>
              <a:gd name="connsiteX3" fmla="*/ 3343275 w 3347062"/>
              <a:gd name="connsiteY3" fmla="*/ 1713707 h 3428175"/>
              <a:gd name="connsiteX4" fmla="*/ 3343275 w 3347062"/>
              <a:gd name="connsiteY4" fmla="*/ 1735138 h 3428175"/>
              <a:gd name="connsiteX5" fmla="*/ 3327707 w 3347062"/>
              <a:gd name="connsiteY5" fmla="*/ 3427413 h 3428175"/>
              <a:gd name="connsiteX6" fmla="*/ 1636762 w 3347062"/>
              <a:gd name="connsiteY6" fmla="*/ 3420105 h 3428175"/>
              <a:gd name="connsiteX7" fmla="*/ 0 w 3347062"/>
              <a:gd name="connsiteY7" fmla="*/ 1706562 h 3428175"/>
              <a:gd name="connsiteX8" fmla="*/ 0 w 3347062"/>
              <a:gd name="connsiteY8" fmla="*/ 1706563 h 3428175"/>
              <a:gd name="connsiteX0" fmla="*/ 0 w 3343275"/>
              <a:gd name="connsiteY0" fmla="*/ 1706563 h 3428175"/>
              <a:gd name="connsiteX1" fmla="*/ 1706563 w 3343275"/>
              <a:gd name="connsiteY1" fmla="*/ 0 h 3428175"/>
              <a:gd name="connsiteX2" fmla="*/ 2919290 w 3343275"/>
              <a:gd name="connsiteY2" fmla="*/ 164 h 3428175"/>
              <a:gd name="connsiteX3" fmla="*/ 3343275 w 3343275"/>
              <a:gd name="connsiteY3" fmla="*/ 1713707 h 3428175"/>
              <a:gd name="connsiteX4" fmla="*/ 3343275 w 3343275"/>
              <a:gd name="connsiteY4" fmla="*/ 1735138 h 3428175"/>
              <a:gd name="connsiteX5" fmla="*/ 3327707 w 3343275"/>
              <a:gd name="connsiteY5" fmla="*/ 3427413 h 3428175"/>
              <a:gd name="connsiteX6" fmla="*/ 1636762 w 3343275"/>
              <a:gd name="connsiteY6" fmla="*/ 3420105 h 3428175"/>
              <a:gd name="connsiteX7" fmla="*/ 0 w 3343275"/>
              <a:gd name="connsiteY7" fmla="*/ 1706562 h 3428175"/>
              <a:gd name="connsiteX8" fmla="*/ 0 w 3343275"/>
              <a:gd name="connsiteY8" fmla="*/ 1706563 h 3428175"/>
              <a:gd name="connsiteX0" fmla="*/ 0 w 3343275"/>
              <a:gd name="connsiteY0" fmla="*/ 1706563 h 3428175"/>
              <a:gd name="connsiteX1" fmla="*/ 1706563 w 3343275"/>
              <a:gd name="connsiteY1" fmla="*/ 0 h 3428175"/>
              <a:gd name="connsiteX2" fmla="*/ 2919290 w 3343275"/>
              <a:gd name="connsiteY2" fmla="*/ 164 h 3428175"/>
              <a:gd name="connsiteX3" fmla="*/ 3343275 w 3343275"/>
              <a:gd name="connsiteY3" fmla="*/ 1713707 h 3428175"/>
              <a:gd name="connsiteX4" fmla="*/ 3343275 w 3343275"/>
              <a:gd name="connsiteY4" fmla="*/ 1735138 h 3428175"/>
              <a:gd name="connsiteX5" fmla="*/ 3327707 w 3343275"/>
              <a:gd name="connsiteY5" fmla="*/ 3427413 h 3428175"/>
              <a:gd name="connsiteX6" fmla="*/ 1636762 w 3343275"/>
              <a:gd name="connsiteY6" fmla="*/ 3420105 h 3428175"/>
              <a:gd name="connsiteX7" fmla="*/ 0 w 3343275"/>
              <a:gd name="connsiteY7" fmla="*/ 1706562 h 3428175"/>
              <a:gd name="connsiteX8" fmla="*/ 0 w 3343275"/>
              <a:gd name="connsiteY8" fmla="*/ 1706563 h 3428175"/>
              <a:gd name="connsiteX0" fmla="*/ 0 w 3343275"/>
              <a:gd name="connsiteY0" fmla="*/ 1706563 h 3428175"/>
              <a:gd name="connsiteX1" fmla="*/ 1706563 w 3343275"/>
              <a:gd name="connsiteY1" fmla="*/ 0 h 3428175"/>
              <a:gd name="connsiteX2" fmla="*/ 2919290 w 3343275"/>
              <a:gd name="connsiteY2" fmla="*/ 164 h 3428175"/>
              <a:gd name="connsiteX3" fmla="*/ 2917324 w 3343275"/>
              <a:gd name="connsiteY3" fmla="*/ 1744875 h 3428175"/>
              <a:gd name="connsiteX4" fmla="*/ 3343275 w 3343275"/>
              <a:gd name="connsiteY4" fmla="*/ 1735138 h 3428175"/>
              <a:gd name="connsiteX5" fmla="*/ 3327707 w 3343275"/>
              <a:gd name="connsiteY5" fmla="*/ 3427413 h 3428175"/>
              <a:gd name="connsiteX6" fmla="*/ 1636762 w 3343275"/>
              <a:gd name="connsiteY6" fmla="*/ 3420105 h 3428175"/>
              <a:gd name="connsiteX7" fmla="*/ 0 w 3343275"/>
              <a:gd name="connsiteY7" fmla="*/ 1706562 h 3428175"/>
              <a:gd name="connsiteX8" fmla="*/ 0 w 3343275"/>
              <a:gd name="connsiteY8" fmla="*/ 1706563 h 3428175"/>
              <a:gd name="connsiteX0" fmla="*/ 0 w 3328034"/>
              <a:gd name="connsiteY0" fmla="*/ 1706563 h 3428305"/>
              <a:gd name="connsiteX1" fmla="*/ 1706563 w 3328034"/>
              <a:gd name="connsiteY1" fmla="*/ 0 h 3428305"/>
              <a:gd name="connsiteX2" fmla="*/ 2919290 w 3328034"/>
              <a:gd name="connsiteY2" fmla="*/ 164 h 3428305"/>
              <a:gd name="connsiteX3" fmla="*/ 2917324 w 3328034"/>
              <a:gd name="connsiteY3" fmla="*/ 1744875 h 3428305"/>
              <a:gd name="connsiteX4" fmla="*/ 2913861 w 3328034"/>
              <a:gd name="connsiteY4" fmla="*/ 1852881 h 3428305"/>
              <a:gd name="connsiteX5" fmla="*/ 3327707 w 3328034"/>
              <a:gd name="connsiteY5" fmla="*/ 3427413 h 3428305"/>
              <a:gd name="connsiteX6" fmla="*/ 1636762 w 3328034"/>
              <a:gd name="connsiteY6" fmla="*/ 3420105 h 3428305"/>
              <a:gd name="connsiteX7" fmla="*/ 0 w 3328034"/>
              <a:gd name="connsiteY7" fmla="*/ 1706562 h 3428305"/>
              <a:gd name="connsiteX8" fmla="*/ 0 w 3328034"/>
              <a:gd name="connsiteY8" fmla="*/ 1706563 h 3428305"/>
              <a:gd name="connsiteX0" fmla="*/ 0 w 2919326"/>
              <a:gd name="connsiteY0" fmla="*/ 1706563 h 3421389"/>
              <a:gd name="connsiteX1" fmla="*/ 1706563 w 2919326"/>
              <a:gd name="connsiteY1" fmla="*/ 0 h 3421389"/>
              <a:gd name="connsiteX2" fmla="*/ 2919290 w 2919326"/>
              <a:gd name="connsiteY2" fmla="*/ 164 h 3421389"/>
              <a:gd name="connsiteX3" fmla="*/ 2917324 w 2919326"/>
              <a:gd name="connsiteY3" fmla="*/ 1744875 h 3421389"/>
              <a:gd name="connsiteX4" fmla="*/ 2913861 w 2919326"/>
              <a:gd name="connsiteY4" fmla="*/ 1852881 h 3421389"/>
              <a:gd name="connsiteX5" fmla="*/ 2908682 w 2919326"/>
              <a:gd name="connsiteY5" fmla="*/ 3420488 h 3421389"/>
              <a:gd name="connsiteX6" fmla="*/ 1636762 w 2919326"/>
              <a:gd name="connsiteY6" fmla="*/ 3420105 h 3421389"/>
              <a:gd name="connsiteX7" fmla="*/ 0 w 2919326"/>
              <a:gd name="connsiteY7" fmla="*/ 1706562 h 3421389"/>
              <a:gd name="connsiteX8" fmla="*/ 0 w 2919326"/>
              <a:gd name="connsiteY8" fmla="*/ 1706563 h 342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9326" h="3421389">
                <a:moveTo>
                  <a:pt x="0" y="1706563"/>
                </a:moveTo>
                <a:cubicBezTo>
                  <a:pt x="0" y="764054"/>
                  <a:pt x="764054" y="0"/>
                  <a:pt x="1706563" y="0"/>
                </a:cubicBezTo>
                <a:lnTo>
                  <a:pt x="2919290" y="164"/>
                </a:lnTo>
                <a:cubicBezTo>
                  <a:pt x="2919640" y="246200"/>
                  <a:pt x="2917324" y="802366"/>
                  <a:pt x="2917324" y="1744875"/>
                </a:cubicBezTo>
                <a:lnTo>
                  <a:pt x="2913861" y="1852881"/>
                </a:lnTo>
                <a:cubicBezTo>
                  <a:pt x="2913861" y="2795390"/>
                  <a:pt x="2922503" y="3449063"/>
                  <a:pt x="2908682" y="3420488"/>
                </a:cubicBezTo>
                <a:lnTo>
                  <a:pt x="1636762" y="3420105"/>
                </a:lnTo>
                <a:cubicBezTo>
                  <a:pt x="694253" y="3420105"/>
                  <a:pt x="0" y="2649071"/>
                  <a:pt x="0" y="1706562"/>
                </a:cubicBezTo>
                <a:lnTo>
                  <a:pt x="0" y="1706563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spcBef>
                <a:spcPts val="0"/>
              </a:spcBef>
              <a:defRPr sz="1333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xmlns="" id="{1CF2F66D-98D0-4A4B-AB46-3490906AA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 flipH="1">
            <a:off x="6864349" y="1940835"/>
            <a:ext cx="5327651" cy="2094060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2751" h="1752601">
                <a:moveTo>
                  <a:pt x="5523" y="3175"/>
                </a:moveTo>
                <a:lnTo>
                  <a:pt x="4244713" y="0"/>
                </a:lnTo>
                <a:cubicBezTo>
                  <a:pt x="4751731" y="0"/>
                  <a:pt x="5162751" y="392333"/>
                  <a:pt x="5162751" y="876300"/>
                </a:cubicBezTo>
                <a:cubicBezTo>
                  <a:pt x="5162751" y="1360267"/>
                  <a:pt x="4751731" y="1752600"/>
                  <a:pt x="4244713" y="1752600"/>
                </a:cubicBezTo>
                <a:lnTo>
                  <a:pt x="297" y="1745962"/>
                </a:lnTo>
                <a:cubicBezTo>
                  <a:pt x="-1758" y="1157782"/>
                  <a:pt x="7578" y="591355"/>
                  <a:pt x="5523" y="3175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lIns="432000" tIns="28800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xmlns="" id="{7E6947B0-C05E-0443-AFDD-652509F57F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0150" y="3008806"/>
            <a:ext cx="4637716" cy="768349"/>
          </a:xfrm>
        </p:spPr>
        <p:txBody>
          <a:bodyPr anchor="t"/>
          <a:lstStyle>
            <a:lvl1pPr>
              <a:spcBef>
                <a:spcPts val="0"/>
              </a:spcBef>
              <a:defRPr sz="3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</p:spTree>
    <p:extLst>
      <p:ext uri="{BB962C8B-B14F-4D97-AF65-F5344CB8AC3E}">
        <p14:creationId xmlns:p14="http://schemas.microsoft.com/office/powerpoint/2010/main" val="29118000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25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Ha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’image 10">
            <a:extLst>
              <a:ext uri="{FF2B5EF4-FFF2-40B4-BE49-F238E27FC236}">
                <a16:creationId xmlns:a16="http://schemas.microsoft.com/office/drawing/2014/main" xmlns="" id="{D0C3EC6A-0661-F041-9A6C-86419EA2A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-2927" y="-1288"/>
            <a:ext cx="11500659" cy="3433591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337 w 17319171"/>
              <a:gd name="connsiteY0" fmla="*/ 0 h 5170951"/>
              <a:gd name="connsiteX1" fmla="*/ 14714995 w 17319171"/>
              <a:gd name="connsiteY1" fmla="*/ 5901 h 5170951"/>
              <a:gd name="connsiteX2" fmla="*/ 17319171 w 17319171"/>
              <a:gd name="connsiteY2" fmla="*/ 2587920 h 5170951"/>
              <a:gd name="connsiteX3" fmla="*/ 14714995 w 17319171"/>
              <a:gd name="connsiteY3" fmla="*/ 5169939 h 5170951"/>
              <a:gd name="connsiteX4" fmla="*/ 27419 w 17319171"/>
              <a:gd name="connsiteY4" fmla="*/ 5170951 h 5170951"/>
              <a:gd name="connsiteX5" fmla="*/ 337 w 17319171"/>
              <a:gd name="connsiteY5" fmla="*/ 0 h 5170951"/>
              <a:gd name="connsiteX0" fmla="*/ 1040 w 17319874"/>
              <a:gd name="connsiteY0" fmla="*/ 0 h 5170951"/>
              <a:gd name="connsiteX1" fmla="*/ 14715698 w 17319874"/>
              <a:gd name="connsiteY1" fmla="*/ 5901 h 5170951"/>
              <a:gd name="connsiteX2" fmla="*/ 17319874 w 17319874"/>
              <a:gd name="connsiteY2" fmla="*/ 2587920 h 5170951"/>
              <a:gd name="connsiteX3" fmla="*/ 14715698 w 17319874"/>
              <a:gd name="connsiteY3" fmla="*/ 5169939 h 5170951"/>
              <a:gd name="connsiteX4" fmla="*/ 2621 w 17319874"/>
              <a:gd name="connsiteY4" fmla="*/ 5170951 h 5170951"/>
              <a:gd name="connsiteX5" fmla="*/ 1040 w 17319874"/>
              <a:gd name="connsiteY5" fmla="*/ 0 h 517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9874" h="5170951">
                <a:moveTo>
                  <a:pt x="1040" y="0"/>
                </a:moveTo>
                <a:lnTo>
                  <a:pt x="14715698" y="5901"/>
                </a:lnTo>
                <a:cubicBezTo>
                  <a:pt x="16153945" y="5901"/>
                  <a:pt x="17319874" y="1161910"/>
                  <a:pt x="17319874" y="2587920"/>
                </a:cubicBezTo>
                <a:cubicBezTo>
                  <a:pt x="17319874" y="4013930"/>
                  <a:pt x="16153945" y="5169939"/>
                  <a:pt x="14715698" y="5169939"/>
                </a:cubicBezTo>
                <a:lnTo>
                  <a:pt x="2621" y="5170951"/>
                </a:lnTo>
                <a:cubicBezTo>
                  <a:pt x="6768" y="3455825"/>
                  <a:pt x="-3107" y="1715126"/>
                  <a:pt x="104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algn="ctr">
              <a:spcBef>
                <a:spcPts val="0"/>
              </a:spcBef>
              <a:defRPr sz="1333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xmlns="" id="{25A854F1-84F3-3443-951D-80C3A05454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0" y="726737"/>
            <a:ext cx="5327651" cy="2094060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2751" h="1752601">
                <a:moveTo>
                  <a:pt x="5523" y="3175"/>
                </a:moveTo>
                <a:lnTo>
                  <a:pt x="4244713" y="0"/>
                </a:lnTo>
                <a:cubicBezTo>
                  <a:pt x="4751731" y="0"/>
                  <a:pt x="5162751" y="392333"/>
                  <a:pt x="5162751" y="876300"/>
                </a:cubicBezTo>
                <a:cubicBezTo>
                  <a:pt x="5162751" y="1360267"/>
                  <a:pt x="4751731" y="1752600"/>
                  <a:pt x="4244713" y="1752600"/>
                </a:cubicBezTo>
                <a:lnTo>
                  <a:pt x="297" y="1745962"/>
                </a:lnTo>
                <a:cubicBezTo>
                  <a:pt x="-1758" y="1157782"/>
                  <a:pt x="7578" y="591355"/>
                  <a:pt x="5523" y="3175"/>
                </a:cubicBez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lIns="288000" tIns="18000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xmlns="" id="{7E6947B0-C05E-0443-AFDD-652509F57F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166" y="1715647"/>
            <a:ext cx="4637716" cy="768349"/>
          </a:xfrm>
        </p:spPr>
        <p:txBody>
          <a:bodyPr anchor="t"/>
          <a:lstStyle>
            <a:lvl1pPr>
              <a:spcBef>
                <a:spcPts val="0"/>
              </a:spcBef>
              <a:defRPr sz="3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4447A2F8-7575-B74B-8EB6-8046632356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5183" y="3741687"/>
            <a:ext cx="5041900" cy="228023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xmlns="" id="{C06F3422-D7AE-7445-9848-EA5B270EE3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8721" y="3739899"/>
            <a:ext cx="5038096" cy="228186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1027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’image 10">
            <a:extLst>
              <a:ext uri="{FF2B5EF4-FFF2-40B4-BE49-F238E27FC236}">
                <a16:creationId xmlns:a16="http://schemas.microsoft.com/office/drawing/2014/main" xmlns="" id="{7D598E55-08EA-D347-99BC-0183DF8E8F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-16685" y="3157423"/>
            <a:ext cx="11506448" cy="3091699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440 w 17328593"/>
              <a:gd name="connsiteY0" fmla="*/ 3418 h 5183140"/>
              <a:gd name="connsiteX1" fmla="*/ 14724417 w 17328593"/>
              <a:gd name="connsiteY1" fmla="*/ 0 h 5183140"/>
              <a:gd name="connsiteX2" fmla="*/ 17328593 w 17328593"/>
              <a:gd name="connsiteY2" fmla="*/ 2582019 h 5183140"/>
              <a:gd name="connsiteX3" fmla="*/ 14724417 w 17328593"/>
              <a:gd name="connsiteY3" fmla="*/ 5164038 h 5183140"/>
              <a:gd name="connsiteX4" fmla="*/ 18751 w 17328593"/>
              <a:gd name="connsiteY4" fmla="*/ 5183140 h 5183140"/>
              <a:gd name="connsiteX5" fmla="*/ 440 w 17328593"/>
              <a:gd name="connsiteY5" fmla="*/ 3418 h 51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28593" h="5183140">
                <a:moveTo>
                  <a:pt x="440" y="3418"/>
                </a:moveTo>
                <a:lnTo>
                  <a:pt x="14724417" y="0"/>
                </a:lnTo>
                <a:cubicBezTo>
                  <a:pt x="16162664" y="0"/>
                  <a:pt x="17328593" y="1156009"/>
                  <a:pt x="17328593" y="2582019"/>
                </a:cubicBezTo>
                <a:cubicBezTo>
                  <a:pt x="17328593" y="4008029"/>
                  <a:pt x="16162664" y="5164038"/>
                  <a:pt x="14724417" y="5164038"/>
                </a:cubicBezTo>
                <a:lnTo>
                  <a:pt x="18751" y="5183140"/>
                </a:lnTo>
                <a:cubicBezTo>
                  <a:pt x="22898" y="3468014"/>
                  <a:pt x="-3707" y="1718544"/>
                  <a:pt x="440" y="3418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fr-FR" sz="1333" b="0" dirty="0"/>
            </a:lvl1pPr>
          </a:lstStyle>
          <a:p>
            <a:pPr lvl="0" algn="ctr"/>
            <a:r>
              <a:rPr lang="fr-FR" dirty="0"/>
              <a:t>Cliquez sur l'icône pour ajouter une image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xmlns="" id="{B73DC2C2-B571-6F44-97F9-4DB1B8404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-6310" y="4152851"/>
            <a:ext cx="5333961" cy="2096271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  <a:gd name="connsiteX0" fmla="*/ 0 w 5180507"/>
              <a:gd name="connsiteY0" fmla="*/ 0 h 1754451"/>
              <a:gd name="connsiteX1" fmla="*/ 4262469 w 5180507"/>
              <a:gd name="connsiteY1" fmla="*/ 1851 h 1754451"/>
              <a:gd name="connsiteX2" fmla="*/ 5180507 w 5180507"/>
              <a:gd name="connsiteY2" fmla="*/ 878151 h 1754451"/>
              <a:gd name="connsiteX3" fmla="*/ 4262469 w 5180507"/>
              <a:gd name="connsiteY3" fmla="*/ 1754451 h 1754451"/>
              <a:gd name="connsiteX4" fmla="*/ 18053 w 5180507"/>
              <a:gd name="connsiteY4" fmla="*/ 1747813 h 1754451"/>
              <a:gd name="connsiteX5" fmla="*/ 0 w 5180507"/>
              <a:gd name="connsiteY5" fmla="*/ 0 h 1754451"/>
              <a:gd name="connsiteX0" fmla="*/ 78 w 5163125"/>
              <a:gd name="connsiteY0" fmla="*/ 3175 h 1752600"/>
              <a:gd name="connsiteX1" fmla="*/ 4245087 w 5163125"/>
              <a:gd name="connsiteY1" fmla="*/ 0 h 1752600"/>
              <a:gd name="connsiteX2" fmla="*/ 5163125 w 5163125"/>
              <a:gd name="connsiteY2" fmla="*/ 876300 h 1752600"/>
              <a:gd name="connsiteX3" fmla="*/ 4245087 w 5163125"/>
              <a:gd name="connsiteY3" fmla="*/ 1752600 h 1752600"/>
              <a:gd name="connsiteX4" fmla="*/ 671 w 5163125"/>
              <a:gd name="connsiteY4" fmla="*/ 1745962 h 1752600"/>
              <a:gd name="connsiteX5" fmla="*/ 78 w 5163125"/>
              <a:gd name="connsiteY5" fmla="*/ 3175 h 1752600"/>
              <a:gd name="connsiteX0" fmla="*/ 0 w 5168867"/>
              <a:gd name="connsiteY0" fmla="*/ 0 h 1754451"/>
              <a:gd name="connsiteX1" fmla="*/ 4250829 w 5168867"/>
              <a:gd name="connsiteY1" fmla="*/ 1851 h 1754451"/>
              <a:gd name="connsiteX2" fmla="*/ 5168867 w 5168867"/>
              <a:gd name="connsiteY2" fmla="*/ 878151 h 1754451"/>
              <a:gd name="connsiteX3" fmla="*/ 4250829 w 5168867"/>
              <a:gd name="connsiteY3" fmla="*/ 1754451 h 1754451"/>
              <a:gd name="connsiteX4" fmla="*/ 6413 w 5168867"/>
              <a:gd name="connsiteY4" fmla="*/ 1747813 h 1754451"/>
              <a:gd name="connsiteX5" fmla="*/ 0 w 5168867"/>
              <a:gd name="connsiteY5" fmla="*/ 0 h 175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8867" h="1754451">
                <a:moveTo>
                  <a:pt x="0" y="0"/>
                </a:moveTo>
                <a:lnTo>
                  <a:pt x="4250829" y="1851"/>
                </a:lnTo>
                <a:cubicBezTo>
                  <a:pt x="4757847" y="1851"/>
                  <a:pt x="5168867" y="394184"/>
                  <a:pt x="5168867" y="878151"/>
                </a:cubicBezTo>
                <a:cubicBezTo>
                  <a:pt x="5168867" y="1362118"/>
                  <a:pt x="4757847" y="1754451"/>
                  <a:pt x="4250829" y="1754451"/>
                </a:cubicBezTo>
                <a:lnTo>
                  <a:pt x="6413" y="1747813"/>
                </a:lnTo>
                <a:cubicBezTo>
                  <a:pt x="4358" y="1159633"/>
                  <a:pt x="2055" y="588180"/>
                  <a:pt x="0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lIns="288000" tIns="18000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8" name="Espace réservé du texte 19">
            <a:extLst>
              <a:ext uri="{FF2B5EF4-FFF2-40B4-BE49-F238E27FC236}">
                <a16:creationId xmlns:a16="http://schemas.microsoft.com/office/drawing/2014/main" xmlns="" id="{0A22F86C-0E47-EC47-9F5E-76BBA38BBF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166" y="5143975"/>
            <a:ext cx="4637716" cy="768349"/>
          </a:xfrm>
        </p:spPr>
        <p:txBody>
          <a:bodyPr anchor="t"/>
          <a:lstStyle>
            <a:lvl1pPr>
              <a:defRPr sz="3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xmlns="" id="{540665D2-052A-2140-8A21-C05E25310D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5183" y="548218"/>
            <a:ext cx="5041900" cy="235272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xmlns="" id="{EEEBED4B-FF97-A442-8946-6E9A0E6349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4918" y="548218"/>
            <a:ext cx="5041900" cy="235272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559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émoignage, intro, citation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0522AF-6559-D84B-B0B7-CACA5F85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0894E055-8C9E-CD4A-BCF8-B8C7A15064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8591" y="2130770"/>
            <a:ext cx="5593799" cy="3074428"/>
          </a:xfrm>
        </p:spPr>
        <p:txBody>
          <a:bodyPr/>
          <a:lstStyle>
            <a:lvl1pPr>
              <a:spcBef>
                <a:spcPts val="0"/>
              </a:spcBef>
              <a:defRPr lang="fr-FR" sz="2667" b="1" smtClean="0">
                <a:effectLst/>
              </a:defRPr>
            </a:lvl1pPr>
          </a:lstStyle>
          <a:p>
            <a:r>
              <a:rPr lang="fr-FR" dirty="0"/>
              <a:t>Texte en exergue</a:t>
            </a:r>
          </a:p>
        </p:txBody>
      </p:sp>
      <p:sp>
        <p:nvSpPr>
          <p:cNvPr id="12" name="Espace réservé de l’image 10">
            <a:extLst>
              <a:ext uri="{FF2B5EF4-FFF2-40B4-BE49-F238E27FC236}">
                <a16:creationId xmlns:a16="http://schemas.microsoft.com/office/drawing/2014/main" xmlns="" id="{33C6E487-75F5-2C42-AE66-B84BB62A71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-4853" y="1780518"/>
            <a:ext cx="4470719" cy="3656263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6 w 6282634"/>
              <a:gd name="connsiteY0" fmla="*/ 37599 h 5164038"/>
              <a:gd name="connsiteX1" fmla="*/ 3678458 w 6282634"/>
              <a:gd name="connsiteY1" fmla="*/ 0 h 5164038"/>
              <a:gd name="connsiteX2" fmla="*/ 6282634 w 6282634"/>
              <a:gd name="connsiteY2" fmla="*/ 2582019 h 5164038"/>
              <a:gd name="connsiteX3" fmla="*/ 3678458 w 6282634"/>
              <a:gd name="connsiteY3" fmla="*/ 5164038 h 5164038"/>
              <a:gd name="connsiteX4" fmla="*/ 1851833 w 6282634"/>
              <a:gd name="connsiteY4" fmla="*/ 5157818 h 5164038"/>
              <a:gd name="connsiteX5" fmla="*/ 6 w 6282634"/>
              <a:gd name="connsiteY5" fmla="*/ 37599 h 5164038"/>
              <a:gd name="connsiteX0" fmla="*/ 6 w 6293137"/>
              <a:gd name="connsiteY0" fmla="*/ 6092 h 5164038"/>
              <a:gd name="connsiteX1" fmla="*/ 3688961 w 6293137"/>
              <a:gd name="connsiteY1" fmla="*/ 0 h 5164038"/>
              <a:gd name="connsiteX2" fmla="*/ 6293137 w 6293137"/>
              <a:gd name="connsiteY2" fmla="*/ 2582019 h 5164038"/>
              <a:gd name="connsiteX3" fmla="*/ 3688961 w 6293137"/>
              <a:gd name="connsiteY3" fmla="*/ 5164038 h 5164038"/>
              <a:gd name="connsiteX4" fmla="*/ 1862336 w 6293137"/>
              <a:gd name="connsiteY4" fmla="*/ 5157818 h 5164038"/>
              <a:gd name="connsiteX5" fmla="*/ 6 w 6293137"/>
              <a:gd name="connsiteY5" fmla="*/ 6092 h 5164038"/>
              <a:gd name="connsiteX0" fmla="*/ 22662 w 6315793"/>
              <a:gd name="connsiteY0" fmla="*/ 6092 h 5164038"/>
              <a:gd name="connsiteX1" fmla="*/ 3711617 w 6315793"/>
              <a:gd name="connsiteY1" fmla="*/ 0 h 5164038"/>
              <a:gd name="connsiteX2" fmla="*/ 6315793 w 6315793"/>
              <a:gd name="connsiteY2" fmla="*/ 2582019 h 5164038"/>
              <a:gd name="connsiteX3" fmla="*/ 3711617 w 6315793"/>
              <a:gd name="connsiteY3" fmla="*/ 5164038 h 5164038"/>
              <a:gd name="connsiteX4" fmla="*/ 0 w 6315793"/>
              <a:gd name="connsiteY4" fmla="*/ 5135641 h 5164038"/>
              <a:gd name="connsiteX5" fmla="*/ 22662 w 6315793"/>
              <a:gd name="connsiteY5" fmla="*/ 6092 h 5164038"/>
              <a:gd name="connsiteX0" fmla="*/ 22662 w 6315793"/>
              <a:gd name="connsiteY0" fmla="*/ 6092 h 5165210"/>
              <a:gd name="connsiteX1" fmla="*/ 3711617 w 6315793"/>
              <a:gd name="connsiteY1" fmla="*/ 0 h 5165210"/>
              <a:gd name="connsiteX2" fmla="*/ 6315793 w 6315793"/>
              <a:gd name="connsiteY2" fmla="*/ 2582019 h 5165210"/>
              <a:gd name="connsiteX3" fmla="*/ 3711617 w 6315793"/>
              <a:gd name="connsiteY3" fmla="*/ 5164038 h 5165210"/>
              <a:gd name="connsiteX4" fmla="*/ 0 w 6315793"/>
              <a:gd name="connsiteY4" fmla="*/ 5165210 h 5165210"/>
              <a:gd name="connsiteX5" fmla="*/ 22662 w 6315793"/>
              <a:gd name="connsiteY5" fmla="*/ 6092 h 516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5793" h="5165210">
                <a:moveTo>
                  <a:pt x="22662" y="6092"/>
                </a:moveTo>
                <a:lnTo>
                  <a:pt x="3711617" y="0"/>
                </a:lnTo>
                <a:cubicBezTo>
                  <a:pt x="5149864" y="0"/>
                  <a:pt x="6315793" y="1156009"/>
                  <a:pt x="6315793" y="2582019"/>
                </a:cubicBezTo>
                <a:cubicBezTo>
                  <a:pt x="6315793" y="4008029"/>
                  <a:pt x="5149864" y="5164038"/>
                  <a:pt x="3711617" y="5164038"/>
                </a:cubicBezTo>
                <a:lnTo>
                  <a:pt x="0" y="5165210"/>
                </a:lnTo>
                <a:cubicBezTo>
                  <a:pt x="4147" y="3450084"/>
                  <a:pt x="18515" y="1721218"/>
                  <a:pt x="22662" y="6092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fr-FR" sz="1333" b="0" dirty="0"/>
            </a:lvl1pPr>
          </a:lstStyle>
          <a:p>
            <a:pPr lvl="0" algn="ctr"/>
            <a:r>
              <a:rPr lang="fr-FR" dirty="0"/>
              <a:t>Cliquez sur l'icône pour ajouter une image</a:t>
            </a:r>
          </a:p>
        </p:txBody>
      </p:sp>
      <p:sp>
        <p:nvSpPr>
          <p:cNvPr id="14" name="Forme en L 13">
            <a:extLst>
              <a:ext uri="{FF2B5EF4-FFF2-40B4-BE49-F238E27FC236}">
                <a16:creationId xmlns:a16="http://schemas.microsoft.com/office/drawing/2014/main" xmlns="" id="{161DF7E9-3F7D-C542-956F-530BF28928CB}"/>
              </a:ext>
            </a:extLst>
          </p:cNvPr>
          <p:cNvSpPr/>
          <p:nvPr/>
        </p:nvSpPr>
        <p:spPr>
          <a:xfrm rot="5400000">
            <a:off x="5129718" y="1892830"/>
            <a:ext cx="377921" cy="377921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5" name="Forme en L 14">
            <a:extLst>
              <a:ext uri="{FF2B5EF4-FFF2-40B4-BE49-F238E27FC236}">
                <a16:creationId xmlns:a16="http://schemas.microsoft.com/office/drawing/2014/main" xmlns="" id="{E4050DC8-C539-9142-8CDA-EAF0AC9F5694}"/>
              </a:ext>
            </a:extLst>
          </p:cNvPr>
          <p:cNvSpPr/>
          <p:nvPr/>
        </p:nvSpPr>
        <p:spPr>
          <a:xfrm rot="16200000">
            <a:off x="10883721" y="5039032"/>
            <a:ext cx="377921" cy="377921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16477" y="753356"/>
            <a:ext cx="10560607" cy="458837"/>
          </a:xfrm>
        </p:spPr>
        <p:txBody>
          <a:bodyPr/>
          <a:lstStyle>
            <a:lvl1pPr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Délai  3">
            <a:extLst>
              <a:ext uri="{FF2B5EF4-FFF2-40B4-BE49-F238E27FC236}">
                <a16:creationId xmlns:a16="http://schemas.microsoft.com/office/drawing/2014/main" xmlns="" id="{30FD58FE-48D2-4F5F-806B-FB15BE60BF57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60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40ED7584-76EA-7D43-AC5D-0863ACB7C048}"/>
              </a:ext>
            </a:extLst>
          </p:cNvPr>
          <p:cNvGrpSpPr/>
          <p:nvPr/>
        </p:nvGrpSpPr>
        <p:grpSpPr>
          <a:xfrm>
            <a:off x="1295467" y="1633881"/>
            <a:ext cx="1548380" cy="2275172"/>
            <a:chOff x="0" y="1558926"/>
            <a:chExt cx="2100263" cy="3086101"/>
          </a:xfrm>
          <a:solidFill>
            <a:schemeClr val="accent2"/>
          </a:solidFill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6BDC159A-0FE5-EA42-B0BA-83200049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00964268-E39D-8A41-B6A8-BDD8C5A05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1B23E117-13E7-C748-B05A-9FE798BDB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3BF01581-3981-8E4F-825E-2C41231C1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530726"/>
              <a:ext cx="131763" cy="112713"/>
            </a:xfrm>
            <a:custGeom>
              <a:avLst/>
              <a:gdLst>
                <a:gd name="T0" fmla="*/ 60 w 60"/>
                <a:gd name="T1" fmla="*/ 37 h 51"/>
                <a:gd name="T2" fmla="*/ 41 w 60"/>
                <a:gd name="T3" fmla="*/ 51 h 51"/>
                <a:gd name="T4" fmla="*/ 0 w 60"/>
                <a:gd name="T5" fmla="*/ 51 h 51"/>
                <a:gd name="T6" fmla="*/ 0 w 60"/>
                <a:gd name="T7" fmla="*/ 0 h 51"/>
                <a:gd name="T8" fmla="*/ 41 w 60"/>
                <a:gd name="T9" fmla="*/ 0 h 51"/>
                <a:gd name="T10" fmla="*/ 58 w 60"/>
                <a:gd name="T11" fmla="*/ 14 h 51"/>
                <a:gd name="T12" fmla="*/ 51 w 60"/>
                <a:gd name="T13" fmla="*/ 25 h 51"/>
                <a:gd name="T14" fmla="*/ 60 w 60"/>
                <a:gd name="T15" fmla="*/ 37 h 51"/>
                <a:gd name="T16" fmla="*/ 50 w 60"/>
                <a:gd name="T17" fmla="*/ 14 h 51"/>
                <a:gd name="T18" fmla="*/ 42 w 60"/>
                <a:gd name="T19" fmla="*/ 8 h 51"/>
                <a:gd name="T20" fmla="*/ 9 w 60"/>
                <a:gd name="T21" fmla="*/ 8 h 51"/>
                <a:gd name="T22" fmla="*/ 9 w 60"/>
                <a:gd name="T23" fmla="*/ 21 h 51"/>
                <a:gd name="T24" fmla="*/ 41 w 60"/>
                <a:gd name="T25" fmla="*/ 21 h 51"/>
                <a:gd name="T26" fmla="*/ 50 w 60"/>
                <a:gd name="T27" fmla="*/ 14 h 51"/>
                <a:gd name="T28" fmla="*/ 51 w 60"/>
                <a:gd name="T29" fmla="*/ 36 h 51"/>
                <a:gd name="T30" fmla="*/ 42 w 60"/>
                <a:gd name="T31" fmla="*/ 29 h 51"/>
                <a:gd name="T32" fmla="*/ 9 w 60"/>
                <a:gd name="T33" fmla="*/ 29 h 51"/>
                <a:gd name="T34" fmla="*/ 9 w 60"/>
                <a:gd name="T35" fmla="*/ 43 h 51"/>
                <a:gd name="T36" fmla="*/ 41 w 60"/>
                <a:gd name="T37" fmla="*/ 43 h 51"/>
                <a:gd name="T38" fmla="*/ 51 w 60"/>
                <a:gd name="T39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1">
                  <a:moveTo>
                    <a:pt x="60" y="37"/>
                  </a:moveTo>
                  <a:cubicBezTo>
                    <a:pt x="60" y="46"/>
                    <a:pt x="53" y="51"/>
                    <a:pt x="4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2" y="0"/>
                    <a:pt x="58" y="5"/>
                    <a:pt x="58" y="14"/>
                  </a:cubicBezTo>
                  <a:cubicBezTo>
                    <a:pt x="58" y="19"/>
                    <a:pt x="56" y="22"/>
                    <a:pt x="51" y="25"/>
                  </a:cubicBezTo>
                  <a:cubicBezTo>
                    <a:pt x="57" y="26"/>
                    <a:pt x="60" y="31"/>
                    <a:pt x="60" y="37"/>
                  </a:cubicBezTo>
                  <a:close/>
                  <a:moveTo>
                    <a:pt x="50" y="14"/>
                  </a:moveTo>
                  <a:cubicBezTo>
                    <a:pt x="50" y="10"/>
                    <a:pt x="46" y="8"/>
                    <a:pt x="42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6" y="21"/>
                    <a:pt x="50" y="18"/>
                    <a:pt x="50" y="14"/>
                  </a:cubicBezTo>
                  <a:close/>
                  <a:moveTo>
                    <a:pt x="51" y="36"/>
                  </a:moveTo>
                  <a:cubicBezTo>
                    <a:pt x="51" y="31"/>
                    <a:pt x="48" y="29"/>
                    <a:pt x="42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8" y="43"/>
                    <a:pt x="51" y="41"/>
                    <a:pt x="5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xmlns="" id="{441EC853-1237-E543-BBA7-7FB2F1C17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8" y="4549776"/>
              <a:ext cx="100013" cy="93663"/>
            </a:xfrm>
            <a:custGeom>
              <a:avLst/>
              <a:gdLst>
                <a:gd name="T0" fmla="*/ 0 w 63"/>
                <a:gd name="T1" fmla="*/ 59 h 59"/>
                <a:gd name="T2" fmla="*/ 0 w 63"/>
                <a:gd name="T3" fmla="*/ 0 h 59"/>
                <a:gd name="T4" fmla="*/ 62 w 63"/>
                <a:gd name="T5" fmla="*/ 0 h 59"/>
                <a:gd name="T6" fmla="*/ 62 w 63"/>
                <a:gd name="T7" fmla="*/ 9 h 59"/>
                <a:gd name="T8" fmla="*/ 11 w 63"/>
                <a:gd name="T9" fmla="*/ 9 h 59"/>
                <a:gd name="T10" fmla="*/ 11 w 63"/>
                <a:gd name="T11" fmla="*/ 22 h 59"/>
                <a:gd name="T12" fmla="*/ 47 w 63"/>
                <a:gd name="T13" fmla="*/ 22 h 59"/>
                <a:gd name="T14" fmla="*/ 47 w 63"/>
                <a:gd name="T15" fmla="*/ 33 h 59"/>
                <a:gd name="T16" fmla="*/ 11 w 63"/>
                <a:gd name="T17" fmla="*/ 33 h 59"/>
                <a:gd name="T18" fmla="*/ 11 w 63"/>
                <a:gd name="T19" fmla="*/ 48 h 59"/>
                <a:gd name="T20" fmla="*/ 63 w 63"/>
                <a:gd name="T21" fmla="*/ 48 h 59"/>
                <a:gd name="T22" fmla="*/ 63 w 63"/>
                <a:gd name="T23" fmla="*/ 59 h 59"/>
                <a:gd name="T24" fmla="*/ 0 w 63"/>
                <a:gd name="T2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59">
                  <a:moveTo>
                    <a:pt x="0" y="59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9"/>
                  </a:lnTo>
                  <a:lnTo>
                    <a:pt x="11" y="9"/>
                  </a:lnTo>
                  <a:lnTo>
                    <a:pt x="11" y="22"/>
                  </a:lnTo>
                  <a:lnTo>
                    <a:pt x="47" y="22"/>
                  </a:lnTo>
                  <a:lnTo>
                    <a:pt x="47" y="33"/>
                  </a:lnTo>
                  <a:lnTo>
                    <a:pt x="11" y="33"/>
                  </a:lnTo>
                  <a:lnTo>
                    <a:pt x="11" y="48"/>
                  </a:lnTo>
                  <a:lnTo>
                    <a:pt x="63" y="48"/>
                  </a:lnTo>
                  <a:lnTo>
                    <a:pt x="63" y="59"/>
                  </a:ln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3337DC2F-2535-8143-8281-01095C5ED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" y="4549776"/>
              <a:ext cx="125413" cy="93663"/>
            </a:xfrm>
            <a:custGeom>
              <a:avLst/>
              <a:gdLst>
                <a:gd name="T0" fmla="*/ 46 w 79"/>
                <a:gd name="T1" fmla="*/ 36 h 59"/>
                <a:gd name="T2" fmla="*/ 46 w 79"/>
                <a:gd name="T3" fmla="*/ 59 h 59"/>
                <a:gd name="T4" fmla="*/ 35 w 79"/>
                <a:gd name="T5" fmla="*/ 59 h 59"/>
                <a:gd name="T6" fmla="*/ 35 w 79"/>
                <a:gd name="T7" fmla="*/ 36 h 59"/>
                <a:gd name="T8" fmla="*/ 0 w 79"/>
                <a:gd name="T9" fmla="*/ 0 h 59"/>
                <a:gd name="T10" fmla="*/ 14 w 79"/>
                <a:gd name="T11" fmla="*/ 0 h 59"/>
                <a:gd name="T12" fmla="*/ 41 w 79"/>
                <a:gd name="T13" fmla="*/ 26 h 59"/>
                <a:gd name="T14" fmla="*/ 65 w 79"/>
                <a:gd name="T15" fmla="*/ 0 h 59"/>
                <a:gd name="T16" fmla="*/ 79 w 79"/>
                <a:gd name="T17" fmla="*/ 0 h 59"/>
                <a:gd name="T18" fmla="*/ 46 w 79"/>
                <a:gd name="T19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59">
                  <a:moveTo>
                    <a:pt x="46" y="36"/>
                  </a:moveTo>
                  <a:lnTo>
                    <a:pt x="46" y="59"/>
                  </a:lnTo>
                  <a:lnTo>
                    <a:pt x="35" y="59"/>
                  </a:lnTo>
                  <a:lnTo>
                    <a:pt x="35" y="3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41" y="26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4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CA69CFB7-91EE-6E40-86DA-B9E598790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288" y="4545014"/>
              <a:ext cx="123825" cy="100013"/>
            </a:xfrm>
            <a:custGeom>
              <a:avLst/>
              <a:gdLst>
                <a:gd name="T0" fmla="*/ 48 w 57"/>
                <a:gd name="T1" fmla="*/ 40 h 46"/>
                <a:gd name="T2" fmla="*/ 28 w 57"/>
                <a:gd name="T3" fmla="*/ 46 h 46"/>
                <a:gd name="T4" fmla="*/ 9 w 57"/>
                <a:gd name="T5" fmla="*/ 40 h 46"/>
                <a:gd name="T6" fmla="*/ 0 w 57"/>
                <a:gd name="T7" fmla="*/ 23 h 46"/>
                <a:gd name="T8" fmla="*/ 9 w 57"/>
                <a:gd name="T9" fmla="*/ 6 h 46"/>
                <a:gd name="T10" fmla="*/ 28 w 57"/>
                <a:gd name="T11" fmla="*/ 0 h 46"/>
                <a:gd name="T12" fmla="*/ 48 w 57"/>
                <a:gd name="T13" fmla="*/ 6 h 46"/>
                <a:gd name="T14" fmla="*/ 57 w 57"/>
                <a:gd name="T15" fmla="*/ 23 h 46"/>
                <a:gd name="T16" fmla="*/ 48 w 57"/>
                <a:gd name="T17" fmla="*/ 40 h 46"/>
                <a:gd name="T18" fmla="*/ 28 w 57"/>
                <a:gd name="T19" fmla="*/ 8 h 46"/>
                <a:gd name="T20" fmla="*/ 9 w 57"/>
                <a:gd name="T21" fmla="*/ 23 h 46"/>
                <a:gd name="T22" fmla="*/ 28 w 57"/>
                <a:gd name="T23" fmla="*/ 38 h 46"/>
                <a:gd name="T24" fmla="*/ 48 w 57"/>
                <a:gd name="T25" fmla="*/ 23 h 46"/>
                <a:gd name="T26" fmla="*/ 28 w 57"/>
                <a:gd name="T2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46">
                  <a:moveTo>
                    <a:pt x="48" y="40"/>
                  </a:moveTo>
                  <a:cubicBezTo>
                    <a:pt x="43" y="44"/>
                    <a:pt x="36" y="46"/>
                    <a:pt x="28" y="46"/>
                  </a:cubicBezTo>
                  <a:cubicBezTo>
                    <a:pt x="21" y="46"/>
                    <a:pt x="14" y="44"/>
                    <a:pt x="9" y="40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6"/>
                    <a:pt x="3" y="10"/>
                    <a:pt x="9" y="6"/>
                  </a:cubicBezTo>
                  <a:cubicBezTo>
                    <a:pt x="14" y="2"/>
                    <a:pt x="21" y="0"/>
                    <a:pt x="28" y="0"/>
                  </a:cubicBezTo>
                  <a:cubicBezTo>
                    <a:pt x="36" y="0"/>
                    <a:pt x="43" y="2"/>
                    <a:pt x="48" y="6"/>
                  </a:cubicBezTo>
                  <a:cubicBezTo>
                    <a:pt x="54" y="10"/>
                    <a:pt x="57" y="16"/>
                    <a:pt x="57" y="23"/>
                  </a:cubicBezTo>
                  <a:cubicBezTo>
                    <a:pt x="57" y="30"/>
                    <a:pt x="54" y="36"/>
                    <a:pt x="48" y="40"/>
                  </a:cubicBezTo>
                  <a:close/>
                  <a:moveTo>
                    <a:pt x="28" y="8"/>
                  </a:moveTo>
                  <a:cubicBezTo>
                    <a:pt x="17" y="8"/>
                    <a:pt x="9" y="14"/>
                    <a:pt x="9" y="23"/>
                  </a:cubicBezTo>
                  <a:cubicBezTo>
                    <a:pt x="9" y="32"/>
                    <a:pt x="16" y="38"/>
                    <a:pt x="28" y="38"/>
                  </a:cubicBezTo>
                  <a:cubicBezTo>
                    <a:pt x="40" y="38"/>
                    <a:pt x="48" y="32"/>
                    <a:pt x="48" y="23"/>
                  </a:cubicBezTo>
                  <a:cubicBezTo>
                    <a:pt x="48" y="14"/>
                    <a:pt x="4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2293C467-E758-F04F-A887-9AD7012B3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" y="4549776"/>
              <a:ext cx="109538" cy="93663"/>
            </a:xfrm>
            <a:custGeom>
              <a:avLst/>
              <a:gdLst>
                <a:gd name="T0" fmla="*/ 51 w 69"/>
                <a:gd name="T1" fmla="*/ 59 h 59"/>
                <a:gd name="T2" fmla="*/ 11 w 69"/>
                <a:gd name="T3" fmla="*/ 9 h 59"/>
                <a:gd name="T4" fmla="*/ 11 w 69"/>
                <a:gd name="T5" fmla="*/ 59 h 59"/>
                <a:gd name="T6" fmla="*/ 0 w 69"/>
                <a:gd name="T7" fmla="*/ 59 h 59"/>
                <a:gd name="T8" fmla="*/ 0 w 69"/>
                <a:gd name="T9" fmla="*/ 0 h 59"/>
                <a:gd name="T10" fmla="*/ 16 w 69"/>
                <a:gd name="T11" fmla="*/ 0 h 59"/>
                <a:gd name="T12" fmla="*/ 57 w 69"/>
                <a:gd name="T13" fmla="*/ 48 h 59"/>
                <a:gd name="T14" fmla="*/ 57 w 69"/>
                <a:gd name="T15" fmla="*/ 0 h 59"/>
                <a:gd name="T16" fmla="*/ 69 w 69"/>
                <a:gd name="T17" fmla="*/ 0 h 59"/>
                <a:gd name="T18" fmla="*/ 69 w 69"/>
                <a:gd name="T19" fmla="*/ 59 h 59"/>
                <a:gd name="T20" fmla="*/ 51 w 69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59">
                  <a:moveTo>
                    <a:pt x="51" y="59"/>
                  </a:moveTo>
                  <a:lnTo>
                    <a:pt x="11" y="9"/>
                  </a:lnTo>
                  <a:lnTo>
                    <a:pt x="11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7" y="48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69" y="59"/>
                  </a:lnTo>
                  <a:lnTo>
                    <a:pt x="5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BF858A57-2DAF-2149-A87E-35B769DCD5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" y="4549776"/>
              <a:ext cx="117475" cy="93663"/>
            </a:xfrm>
            <a:custGeom>
              <a:avLst/>
              <a:gdLst>
                <a:gd name="T0" fmla="*/ 53 w 53"/>
                <a:gd name="T1" fmla="*/ 21 h 43"/>
                <a:gd name="T2" fmla="*/ 46 w 53"/>
                <a:gd name="T3" fmla="*/ 37 h 43"/>
                <a:gd name="T4" fmla="*/ 30 w 53"/>
                <a:gd name="T5" fmla="*/ 43 h 43"/>
                <a:gd name="T6" fmla="*/ 0 w 53"/>
                <a:gd name="T7" fmla="*/ 43 h 43"/>
                <a:gd name="T8" fmla="*/ 0 w 53"/>
                <a:gd name="T9" fmla="*/ 0 h 43"/>
                <a:gd name="T10" fmla="*/ 28 w 53"/>
                <a:gd name="T11" fmla="*/ 0 h 43"/>
                <a:gd name="T12" fmla="*/ 53 w 53"/>
                <a:gd name="T13" fmla="*/ 21 h 43"/>
                <a:gd name="T14" fmla="*/ 44 w 53"/>
                <a:gd name="T15" fmla="*/ 21 h 43"/>
                <a:gd name="T16" fmla="*/ 29 w 53"/>
                <a:gd name="T17" fmla="*/ 7 h 43"/>
                <a:gd name="T18" fmla="*/ 9 w 53"/>
                <a:gd name="T19" fmla="*/ 7 h 43"/>
                <a:gd name="T20" fmla="*/ 9 w 53"/>
                <a:gd name="T21" fmla="*/ 35 h 43"/>
                <a:gd name="T22" fmla="*/ 30 w 53"/>
                <a:gd name="T23" fmla="*/ 35 h 43"/>
                <a:gd name="T24" fmla="*/ 44 w 53"/>
                <a:gd name="T2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43">
                  <a:moveTo>
                    <a:pt x="53" y="21"/>
                  </a:moveTo>
                  <a:cubicBezTo>
                    <a:pt x="53" y="27"/>
                    <a:pt x="51" y="32"/>
                    <a:pt x="46" y="37"/>
                  </a:cubicBezTo>
                  <a:cubicBezTo>
                    <a:pt x="44" y="40"/>
                    <a:pt x="37" y="43"/>
                    <a:pt x="3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4" y="0"/>
                    <a:pt x="53" y="9"/>
                    <a:pt x="53" y="21"/>
                  </a:cubicBezTo>
                  <a:close/>
                  <a:moveTo>
                    <a:pt x="44" y="21"/>
                  </a:moveTo>
                  <a:cubicBezTo>
                    <a:pt x="44" y="13"/>
                    <a:pt x="38" y="7"/>
                    <a:pt x="2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9" y="35"/>
                    <a:pt x="44" y="29"/>
                    <a:pt x="4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4DA130BC-D904-4D40-916B-38FB0A878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" y="4527551"/>
              <a:ext cx="136525" cy="117475"/>
            </a:xfrm>
            <a:custGeom>
              <a:avLst/>
              <a:gdLst>
                <a:gd name="T0" fmla="*/ 54 w 62"/>
                <a:gd name="T1" fmla="*/ 16 h 54"/>
                <a:gd name="T2" fmla="*/ 33 w 62"/>
                <a:gd name="T3" fmla="*/ 8 h 54"/>
                <a:gd name="T4" fmla="*/ 9 w 62"/>
                <a:gd name="T5" fmla="*/ 27 h 54"/>
                <a:gd name="T6" fmla="*/ 33 w 62"/>
                <a:gd name="T7" fmla="*/ 46 h 54"/>
                <a:gd name="T8" fmla="*/ 54 w 62"/>
                <a:gd name="T9" fmla="*/ 38 h 54"/>
                <a:gd name="T10" fmla="*/ 62 w 62"/>
                <a:gd name="T11" fmla="*/ 42 h 54"/>
                <a:gd name="T12" fmla="*/ 33 w 62"/>
                <a:gd name="T13" fmla="*/ 54 h 54"/>
                <a:gd name="T14" fmla="*/ 11 w 62"/>
                <a:gd name="T15" fmla="*/ 47 h 54"/>
                <a:gd name="T16" fmla="*/ 0 w 62"/>
                <a:gd name="T17" fmla="*/ 27 h 54"/>
                <a:gd name="T18" fmla="*/ 11 w 62"/>
                <a:gd name="T19" fmla="*/ 7 h 54"/>
                <a:gd name="T20" fmla="*/ 33 w 62"/>
                <a:gd name="T21" fmla="*/ 0 h 54"/>
                <a:gd name="T22" fmla="*/ 62 w 62"/>
                <a:gd name="T23" fmla="*/ 14 h 54"/>
                <a:gd name="T24" fmla="*/ 54 w 62"/>
                <a:gd name="T25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4">
                  <a:moveTo>
                    <a:pt x="54" y="16"/>
                  </a:moveTo>
                  <a:cubicBezTo>
                    <a:pt x="49" y="11"/>
                    <a:pt x="42" y="8"/>
                    <a:pt x="33" y="8"/>
                  </a:cubicBezTo>
                  <a:cubicBezTo>
                    <a:pt x="19" y="8"/>
                    <a:pt x="9" y="16"/>
                    <a:pt x="9" y="27"/>
                  </a:cubicBezTo>
                  <a:cubicBezTo>
                    <a:pt x="9" y="39"/>
                    <a:pt x="18" y="46"/>
                    <a:pt x="33" y="46"/>
                  </a:cubicBezTo>
                  <a:cubicBezTo>
                    <a:pt x="42" y="46"/>
                    <a:pt x="49" y="44"/>
                    <a:pt x="54" y="38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54" y="51"/>
                    <a:pt x="45" y="54"/>
                    <a:pt x="33" y="54"/>
                  </a:cubicBezTo>
                  <a:cubicBezTo>
                    <a:pt x="24" y="54"/>
                    <a:pt x="16" y="51"/>
                    <a:pt x="11" y="47"/>
                  </a:cubicBezTo>
                  <a:cubicBezTo>
                    <a:pt x="4" y="42"/>
                    <a:pt x="0" y="35"/>
                    <a:pt x="0" y="27"/>
                  </a:cubicBezTo>
                  <a:cubicBezTo>
                    <a:pt x="0" y="19"/>
                    <a:pt x="4" y="12"/>
                    <a:pt x="11" y="7"/>
                  </a:cubicBezTo>
                  <a:cubicBezTo>
                    <a:pt x="16" y="3"/>
                    <a:pt x="24" y="0"/>
                    <a:pt x="33" y="0"/>
                  </a:cubicBezTo>
                  <a:cubicBezTo>
                    <a:pt x="45" y="0"/>
                    <a:pt x="55" y="5"/>
                    <a:pt x="62" y="14"/>
                  </a:cubicBezTo>
                  <a:lnTo>
                    <a:pt x="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xmlns="" id="{E7386D16-DA8B-0342-B528-72DB01235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938" y="4545014"/>
              <a:ext cx="122238" cy="100013"/>
            </a:xfrm>
            <a:custGeom>
              <a:avLst/>
              <a:gdLst>
                <a:gd name="T0" fmla="*/ 47 w 56"/>
                <a:gd name="T1" fmla="*/ 40 h 46"/>
                <a:gd name="T2" fmla="*/ 28 w 56"/>
                <a:gd name="T3" fmla="*/ 46 h 46"/>
                <a:gd name="T4" fmla="*/ 9 w 56"/>
                <a:gd name="T5" fmla="*/ 40 h 46"/>
                <a:gd name="T6" fmla="*/ 0 w 56"/>
                <a:gd name="T7" fmla="*/ 23 h 46"/>
                <a:gd name="T8" fmla="*/ 9 w 56"/>
                <a:gd name="T9" fmla="*/ 6 h 46"/>
                <a:gd name="T10" fmla="*/ 28 w 56"/>
                <a:gd name="T11" fmla="*/ 0 h 46"/>
                <a:gd name="T12" fmla="*/ 47 w 56"/>
                <a:gd name="T13" fmla="*/ 6 h 46"/>
                <a:gd name="T14" fmla="*/ 56 w 56"/>
                <a:gd name="T15" fmla="*/ 23 h 46"/>
                <a:gd name="T16" fmla="*/ 47 w 56"/>
                <a:gd name="T17" fmla="*/ 40 h 46"/>
                <a:gd name="T18" fmla="*/ 28 w 56"/>
                <a:gd name="T19" fmla="*/ 8 h 46"/>
                <a:gd name="T20" fmla="*/ 8 w 56"/>
                <a:gd name="T21" fmla="*/ 23 h 46"/>
                <a:gd name="T22" fmla="*/ 28 w 56"/>
                <a:gd name="T23" fmla="*/ 38 h 46"/>
                <a:gd name="T24" fmla="*/ 48 w 56"/>
                <a:gd name="T25" fmla="*/ 23 h 46"/>
                <a:gd name="T26" fmla="*/ 28 w 56"/>
                <a:gd name="T2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46">
                  <a:moveTo>
                    <a:pt x="47" y="40"/>
                  </a:moveTo>
                  <a:cubicBezTo>
                    <a:pt x="42" y="44"/>
                    <a:pt x="36" y="46"/>
                    <a:pt x="28" y="46"/>
                  </a:cubicBezTo>
                  <a:cubicBezTo>
                    <a:pt x="20" y="46"/>
                    <a:pt x="14" y="44"/>
                    <a:pt x="9" y="40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6"/>
                    <a:pt x="3" y="10"/>
                    <a:pt x="9" y="6"/>
                  </a:cubicBezTo>
                  <a:cubicBezTo>
                    <a:pt x="14" y="2"/>
                    <a:pt x="21" y="0"/>
                    <a:pt x="28" y="0"/>
                  </a:cubicBezTo>
                  <a:cubicBezTo>
                    <a:pt x="35" y="0"/>
                    <a:pt x="42" y="2"/>
                    <a:pt x="47" y="6"/>
                  </a:cubicBezTo>
                  <a:cubicBezTo>
                    <a:pt x="53" y="10"/>
                    <a:pt x="56" y="16"/>
                    <a:pt x="56" y="23"/>
                  </a:cubicBezTo>
                  <a:cubicBezTo>
                    <a:pt x="56" y="30"/>
                    <a:pt x="53" y="36"/>
                    <a:pt x="47" y="40"/>
                  </a:cubicBezTo>
                  <a:close/>
                  <a:moveTo>
                    <a:pt x="28" y="8"/>
                  </a:moveTo>
                  <a:cubicBezTo>
                    <a:pt x="16" y="8"/>
                    <a:pt x="8" y="14"/>
                    <a:pt x="8" y="23"/>
                  </a:cubicBezTo>
                  <a:cubicBezTo>
                    <a:pt x="8" y="32"/>
                    <a:pt x="16" y="38"/>
                    <a:pt x="28" y="38"/>
                  </a:cubicBezTo>
                  <a:cubicBezTo>
                    <a:pt x="40" y="38"/>
                    <a:pt x="48" y="32"/>
                    <a:pt x="48" y="23"/>
                  </a:cubicBezTo>
                  <a:cubicBezTo>
                    <a:pt x="48" y="14"/>
                    <a:pt x="4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xmlns="" id="{84BA7AEE-48F5-3B44-8131-9CA59A62F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549776"/>
              <a:ext cx="111125" cy="93663"/>
            </a:xfrm>
            <a:custGeom>
              <a:avLst/>
              <a:gdLst>
                <a:gd name="T0" fmla="*/ 52 w 70"/>
                <a:gd name="T1" fmla="*/ 59 h 59"/>
                <a:gd name="T2" fmla="*/ 12 w 70"/>
                <a:gd name="T3" fmla="*/ 9 h 59"/>
                <a:gd name="T4" fmla="*/ 12 w 70"/>
                <a:gd name="T5" fmla="*/ 59 h 59"/>
                <a:gd name="T6" fmla="*/ 0 w 70"/>
                <a:gd name="T7" fmla="*/ 59 h 59"/>
                <a:gd name="T8" fmla="*/ 0 w 70"/>
                <a:gd name="T9" fmla="*/ 0 h 59"/>
                <a:gd name="T10" fmla="*/ 18 w 70"/>
                <a:gd name="T11" fmla="*/ 0 h 59"/>
                <a:gd name="T12" fmla="*/ 58 w 70"/>
                <a:gd name="T13" fmla="*/ 48 h 59"/>
                <a:gd name="T14" fmla="*/ 58 w 70"/>
                <a:gd name="T15" fmla="*/ 0 h 59"/>
                <a:gd name="T16" fmla="*/ 70 w 70"/>
                <a:gd name="T17" fmla="*/ 0 h 59"/>
                <a:gd name="T18" fmla="*/ 70 w 70"/>
                <a:gd name="T19" fmla="*/ 59 h 59"/>
                <a:gd name="T20" fmla="*/ 52 w 70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59">
                  <a:moveTo>
                    <a:pt x="52" y="59"/>
                  </a:moveTo>
                  <a:lnTo>
                    <a:pt x="12" y="9"/>
                  </a:lnTo>
                  <a:lnTo>
                    <a:pt x="12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58" y="48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59"/>
                  </a:lnTo>
                  <a:lnTo>
                    <a:pt x="5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xmlns="" id="{B3FC67B4-D719-CB46-89A7-35BBAF687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4545014"/>
              <a:ext cx="112713" cy="100013"/>
            </a:xfrm>
            <a:custGeom>
              <a:avLst/>
              <a:gdLst>
                <a:gd name="T0" fmla="*/ 25 w 51"/>
                <a:gd name="T1" fmla="*/ 8 h 46"/>
                <a:gd name="T2" fmla="*/ 11 w 51"/>
                <a:gd name="T3" fmla="*/ 13 h 46"/>
                <a:gd name="T4" fmla="*/ 31 w 51"/>
                <a:gd name="T5" fmla="*/ 18 h 46"/>
                <a:gd name="T6" fmla="*/ 51 w 51"/>
                <a:gd name="T7" fmla="*/ 31 h 46"/>
                <a:gd name="T8" fmla="*/ 27 w 51"/>
                <a:gd name="T9" fmla="*/ 46 h 46"/>
                <a:gd name="T10" fmla="*/ 0 w 51"/>
                <a:gd name="T11" fmla="*/ 38 h 46"/>
                <a:gd name="T12" fmla="*/ 5 w 51"/>
                <a:gd name="T13" fmla="*/ 32 h 46"/>
                <a:gd name="T14" fmla="*/ 26 w 51"/>
                <a:gd name="T15" fmla="*/ 38 h 46"/>
                <a:gd name="T16" fmla="*/ 42 w 51"/>
                <a:gd name="T17" fmla="*/ 32 h 46"/>
                <a:gd name="T18" fmla="*/ 37 w 51"/>
                <a:gd name="T19" fmla="*/ 27 h 46"/>
                <a:gd name="T20" fmla="*/ 17 w 51"/>
                <a:gd name="T21" fmla="*/ 25 h 46"/>
                <a:gd name="T22" fmla="*/ 2 w 51"/>
                <a:gd name="T23" fmla="*/ 14 h 46"/>
                <a:gd name="T24" fmla="*/ 25 w 51"/>
                <a:gd name="T25" fmla="*/ 0 h 46"/>
                <a:gd name="T26" fmla="*/ 48 w 51"/>
                <a:gd name="T27" fmla="*/ 7 h 46"/>
                <a:gd name="T28" fmla="*/ 43 w 51"/>
                <a:gd name="T29" fmla="*/ 12 h 46"/>
                <a:gd name="T30" fmla="*/ 25 w 51"/>
                <a:gd name="T3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6">
                  <a:moveTo>
                    <a:pt x="25" y="8"/>
                  </a:moveTo>
                  <a:cubicBezTo>
                    <a:pt x="15" y="8"/>
                    <a:pt x="11" y="10"/>
                    <a:pt x="11" y="13"/>
                  </a:cubicBezTo>
                  <a:cubicBezTo>
                    <a:pt x="11" y="18"/>
                    <a:pt x="18" y="17"/>
                    <a:pt x="31" y="18"/>
                  </a:cubicBezTo>
                  <a:cubicBezTo>
                    <a:pt x="44" y="19"/>
                    <a:pt x="51" y="23"/>
                    <a:pt x="51" y="31"/>
                  </a:cubicBezTo>
                  <a:cubicBezTo>
                    <a:pt x="51" y="40"/>
                    <a:pt x="42" y="46"/>
                    <a:pt x="27" y="46"/>
                  </a:cubicBezTo>
                  <a:cubicBezTo>
                    <a:pt x="15" y="46"/>
                    <a:pt x="7" y="43"/>
                    <a:pt x="0" y="3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0" y="36"/>
                    <a:pt x="18" y="38"/>
                    <a:pt x="26" y="38"/>
                  </a:cubicBezTo>
                  <a:cubicBezTo>
                    <a:pt x="36" y="38"/>
                    <a:pt x="42" y="36"/>
                    <a:pt x="42" y="32"/>
                  </a:cubicBezTo>
                  <a:cubicBezTo>
                    <a:pt x="42" y="29"/>
                    <a:pt x="40" y="28"/>
                    <a:pt x="37" y="27"/>
                  </a:cubicBezTo>
                  <a:cubicBezTo>
                    <a:pt x="32" y="25"/>
                    <a:pt x="25" y="26"/>
                    <a:pt x="17" y="25"/>
                  </a:cubicBezTo>
                  <a:cubicBezTo>
                    <a:pt x="7" y="24"/>
                    <a:pt x="2" y="21"/>
                    <a:pt x="2" y="14"/>
                  </a:cubicBezTo>
                  <a:cubicBezTo>
                    <a:pt x="2" y="6"/>
                    <a:pt x="10" y="0"/>
                    <a:pt x="25" y="0"/>
                  </a:cubicBezTo>
                  <a:cubicBezTo>
                    <a:pt x="34" y="0"/>
                    <a:pt x="42" y="3"/>
                    <a:pt x="48" y="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7" y="9"/>
                    <a:pt x="32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xmlns="" id="{41A5C0B0-3293-344F-A0EC-80F27CAE8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863" y="4549776"/>
              <a:ext cx="111125" cy="95250"/>
            </a:xfrm>
            <a:custGeom>
              <a:avLst/>
              <a:gdLst>
                <a:gd name="T0" fmla="*/ 25 w 50"/>
                <a:gd name="T1" fmla="*/ 44 h 44"/>
                <a:gd name="T2" fmla="*/ 0 w 50"/>
                <a:gd name="T3" fmla="*/ 28 h 44"/>
                <a:gd name="T4" fmla="*/ 0 w 50"/>
                <a:gd name="T5" fmla="*/ 0 h 44"/>
                <a:gd name="T6" fmla="*/ 8 w 50"/>
                <a:gd name="T7" fmla="*/ 0 h 44"/>
                <a:gd name="T8" fmla="*/ 8 w 50"/>
                <a:gd name="T9" fmla="*/ 27 h 44"/>
                <a:gd name="T10" fmla="*/ 25 w 50"/>
                <a:gd name="T11" fmla="*/ 36 h 44"/>
                <a:gd name="T12" fmla="*/ 41 w 50"/>
                <a:gd name="T13" fmla="*/ 27 h 44"/>
                <a:gd name="T14" fmla="*/ 41 w 50"/>
                <a:gd name="T15" fmla="*/ 0 h 44"/>
                <a:gd name="T16" fmla="*/ 50 w 50"/>
                <a:gd name="T17" fmla="*/ 0 h 44"/>
                <a:gd name="T18" fmla="*/ 50 w 50"/>
                <a:gd name="T19" fmla="*/ 28 h 44"/>
                <a:gd name="T20" fmla="*/ 25 w 50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4">
                  <a:moveTo>
                    <a:pt x="25" y="44"/>
                  </a:moveTo>
                  <a:cubicBezTo>
                    <a:pt x="9" y="44"/>
                    <a:pt x="0" y="37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3"/>
                    <a:pt x="14" y="36"/>
                    <a:pt x="25" y="36"/>
                  </a:cubicBezTo>
                  <a:cubicBezTo>
                    <a:pt x="36" y="36"/>
                    <a:pt x="41" y="33"/>
                    <a:pt x="41" y="2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37"/>
                    <a:pt x="40" y="44"/>
                    <a:pt x="2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xmlns="" id="{D9A0A2DB-1CE7-0E46-A70B-F482BFE38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150" y="4549776"/>
              <a:ext cx="88900" cy="93663"/>
            </a:xfrm>
            <a:custGeom>
              <a:avLst/>
              <a:gdLst>
                <a:gd name="T0" fmla="*/ 0 w 56"/>
                <a:gd name="T1" fmla="*/ 59 h 59"/>
                <a:gd name="T2" fmla="*/ 0 w 56"/>
                <a:gd name="T3" fmla="*/ 0 h 59"/>
                <a:gd name="T4" fmla="*/ 11 w 56"/>
                <a:gd name="T5" fmla="*/ 0 h 59"/>
                <a:gd name="T6" fmla="*/ 11 w 56"/>
                <a:gd name="T7" fmla="*/ 48 h 59"/>
                <a:gd name="T8" fmla="*/ 56 w 56"/>
                <a:gd name="T9" fmla="*/ 48 h 59"/>
                <a:gd name="T10" fmla="*/ 56 w 56"/>
                <a:gd name="T11" fmla="*/ 59 h 59"/>
                <a:gd name="T12" fmla="*/ 0 w 56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9">
                  <a:moveTo>
                    <a:pt x="0" y="5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48"/>
                  </a:lnTo>
                  <a:lnTo>
                    <a:pt x="56" y="48"/>
                  </a:lnTo>
                  <a:lnTo>
                    <a:pt x="56" y="59"/>
                  </a:ln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xmlns="" id="{76E26748-BE1F-0A4E-825B-7AF479E6F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00" y="4549776"/>
              <a:ext cx="109538" cy="93663"/>
            </a:xfrm>
            <a:custGeom>
              <a:avLst/>
              <a:gdLst>
                <a:gd name="T0" fmla="*/ 40 w 69"/>
                <a:gd name="T1" fmla="*/ 9 h 59"/>
                <a:gd name="T2" fmla="*/ 40 w 69"/>
                <a:gd name="T3" fmla="*/ 59 h 59"/>
                <a:gd name="T4" fmla="*/ 29 w 69"/>
                <a:gd name="T5" fmla="*/ 59 h 59"/>
                <a:gd name="T6" fmla="*/ 29 w 69"/>
                <a:gd name="T7" fmla="*/ 9 h 59"/>
                <a:gd name="T8" fmla="*/ 0 w 69"/>
                <a:gd name="T9" fmla="*/ 9 h 59"/>
                <a:gd name="T10" fmla="*/ 0 w 69"/>
                <a:gd name="T11" fmla="*/ 0 h 59"/>
                <a:gd name="T12" fmla="*/ 69 w 69"/>
                <a:gd name="T13" fmla="*/ 0 h 59"/>
                <a:gd name="T14" fmla="*/ 69 w 69"/>
                <a:gd name="T15" fmla="*/ 9 h 59"/>
                <a:gd name="T16" fmla="*/ 40 w 69"/>
                <a:gd name="T17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59">
                  <a:moveTo>
                    <a:pt x="40" y="9"/>
                  </a:moveTo>
                  <a:lnTo>
                    <a:pt x="40" y="59"/>
                  </a:lnTo>
                  <a:lnTo>
                    <a:pt x="29" y="59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9"/>
                  </a:ln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xmlns="" id="{C38CAE67-4F1B-3048-9004-916332831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000" y="4549776"/>
              <a:ext cx="20638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xmlns="" id="{40C7CDA4-D9D9-5742-B061-F92E1BE24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4549776"/>
              <a:ext cx="109538" cy="93663"/>
            </a:xfrm>
            <a:custGeom>
              <a:avLst/>
              <a:gdLst>
                <a:gd name="T0" fmla="*/ 52 w 69"/>
                <a:gd name="T1" fmla="*/ 59 h 59"/>
                <a:gd name="T2" fmla="*/ 12 w 69"/>
                <a:gd name="T3" fmla="*/ 9 h 59"/>
                <a:gd name="T4" fmla="*/ 12 w 69"/>
                <a:gd name="T5" fmla="*/ 59 h 59"/>
                <a:gd name="T6" fmla="*/ 0 w 69"/>
                <a:gd name="T7" fmla="*/ 59 h 59"/>
                <a:gd name="T8" fmla="*/ 0 w 69"/>
                <a:gd name="T9" fmla="*/ 0 h 59"/>
                <a:gd name="T10" fmla="*/ 18 w 69"/>
                <a:gd name="T11" fmla="*/ 0 h 59"/>
                <a:gd name="T12" fmla="*/ 58 w 69"/>
                <a:gd name="T13" fmla="*/ 48 h 59"/>
                <a:gd name="T14" fmla="*/ 58 w 69"/>
                <a:gd name="T15" fmla="*/ 0 h 59"/>
                <a:gd name="T16" fmla="*/ 69 w 69"/>
                <a:gd name="T17" fmla="*/ 0 h 59"/>
                <a:gd name="T18" fmla="*/ 69 w 69"/>
                <a:gd name="T19" fmla="*/ 59 h 59"/>
                <a:gd name="T20" fmla="*/ 52 w 69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59">
                  <a:moveTo>
                    <a:pt x="52" y="59"/>
                  </a:moveTo>
                  <a:lnTo>
                    <a:pt x="12" y="9"/>
                  </a:lnTo>
                  <a:lnTo>
                    <a:pt x="12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58" y="48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69" y="59"/>
                  </a:lnTo>
                  <a:lnTo>
                    <a:pt x="5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xmlns="" id="{E5A33FA6-9436-A841-BCAA-C1A73309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325" y="4545014"/>
              <a:ext cx="123825" cy="100013"/>
            </a:xfrm>
            <a:custGeom>
              <a:avLst/>
              <a:gdLst>
                <a:gd name="T0" fmla="*/ 57 w 57"/>
                <a:gd name="T1" fmla="*/ 22 h 46"/>
                <a:gd name="T2" fmla="*/ 29 w 57"/>
                <a:gd name="T3" fmla="*/ 46 h 46"/>
                <a:gd name="T4" fmla="*/ 9 w 57"/>
                <a:gd name="T5" fmla="*/ 40 h 46"/>
                <a:gd name="T6" fmla="*/ 0 w 57"/>
                <a:gd name="T7" fmla="*/ 23 h 46"/>
                <a:gd name="T8" fmla="*/ 9 w 57"/>
                <a:gd name="T9" fmla="*/ 6 h 46"/>
                <a:gd name="T10" fmla="*/ 29 w 57"/>
                <a:gd name="T11" fmla="*/ 0 h 46"/>
                <a:gd name="T12" fmla="*/ 53 w 57"/>
                <a:gd name="T13" fmla="*/ 10 h 46"/>
                <a:gd name="T14" fmla="*/ 45 w 57"/>
                <a:gd name="T15" fmla="*/ 14 h 46"/>
                <a:gd name="T16" fmla="*/ 29 w 57"/>
                <a:gd name="T17" fmla="*/ 8 h 46"/>
                <a:gd name="T18" fmla="*/ 9 w 57"/>
                <a:gd name="T19" fmla="*/ 23 h 46"/>
                <a:gd name="T20" fmla="*/ 29 w 57"/>
                <a:gd name="T21" fmla="*/ 38 h 46"/>
                <a:gd name="T22" fmla="*/ 46 w 57"/>
                <a:gd name="T23" fmla="*/ 29 h 46"/>
                <a:gd name="T24" fmla="*/ 27 w 57"/>
                <a:gd name="T25" fmla="*/ 29 h 46"/>
                <a:gd name="T26" fmla="*/ 27 w 57"/>
                <a:gd name="T27" fmla="*/ 21 h 46"/>
                <a:gd name="T28" fmla="*/ 57 w 57"/>
                <a:gd name="T29" fmla="*/ 21 h 46"/>
                <a:gd name="T30" fmla="*/ 57 w 57"/>
                <a:gd name="T31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46">
                  <a:moveTo>
                    <a:pt x="57" y="22"/>
                  </a:moveTo>
                  <a:cubicBezTo>
                    <a:pt x="57" y="36"/>
                    <a:pt x="46" y="46"/>
                    <a:pt x="29" y="46"/>
                  </a:cubicBezTo>
                  <a:cubicBezTo>
                    <a:pt x="21" y="46"/>
                    <a:pt x="14" y="44"/>
                    <a:pt x="9" y="40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6"/>
                    <a:pt x="3" y="10"/>
                    <a:pt x="9" y="6"/>
                  </a:cubicBezTo>
                  <a:cubicBezTo>
                    <a:pt x="14" y="2"/>
                    <a:pt x="21" y="0"/>
                    <a:pt x="29" y="0"/>
                  </a:cubicBezTo>
                  <a:cubicBezTo>
                    <a:pt x="39" y="0"/>
                    <a:pt x="46" y="3"/>
                    <a:pt x="53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0" y="10"/>
                    <a:pt x="35" y="8"/>
                    <a:pt x="29" y="8"/>
                  </a:cubicBezTo>
                  <a:cubicBezTo>
                    <a:pt x="17" y="8"/>
                    <a:pt x="9" y="14"/>
                    <a:pt x="9" y="23"/>
                  </a:cubicBezTo>
                  <a:cubicBezTo>
                    <a:pt x="9" y="32"/>
                    <a:pt x="17" y="38"/>
                    <a:pt x="29" y="38"/>
                  </a:cubicBezTo>
                  <a:cubicBezTo>
                    <a:pt x="37" y="38"/>
                    <a:pt x="43" y="35"/>
                    <a:pt x="4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57" y="21"/>
                    <a:pt x="57" y="21"/>
                    <a:pt x="57" y="21"/>
                  </a:cubicBezTo>
                  <a:lnTo>
                    <a:pt x="5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xmlns="" id="{9A7FA89F-4962-9E46-A859-A2FA3C3570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8" y="3911601"/>
              <a:ext cx="574675" cy="514350"/>
            </a:xfrm>
            <a:custGeom>
              <a:avLst/>
              <a:gdLst>
                <a:gd name="T0" fmla="*/ 262 w 262"/>
                <a:gd name="T1" fmla="*/ 72 h 234"/>
                <a:gd name="T2" fmla="*/ 177 w 262"/>
                <a:gd name="T3" fmla="*/ 142 h 234"/>
                <a:gd name="T4" fmla="*/ 53 w 262"/>
                <a:gd name="T5" fmla="*/ 142 h 234"/>
                <a:gd name="T6" fmla="*/ 53 w 262"/>
                <a:gd name="T7" fmla="*/ 234 h 234"/>
                <a:gd name="T8" fmla="*/ 0 w 262"/>
                <a:gd name="T9" fmla="*/ 234 h 234"/>
                <a:gd name="T10" fmla="*/ 0 w 262"/>
                <a:gd name="T11" fmla="*/ 0 h 234"/>
                <a:gd name="T12" fmla="*/ 180 w 262"/>
                <a:gd name="T13" fmla="*/ 0 h 234"/>
                <a:gd name="T14" fmla="*/ 262 w 262"/>
                <a:gd name="T15" fmla="*/ 72 h 234"/>
                <a:gd name="T16" fmla="*/ 210 w 262"/>
                <a:gd name="T17" fmla="*/ 72 h 234"/>
                <a:gd name="T18" fmla="*/ 174 w 262"/>
                <a:gd name="T19" fmla="*/ 43 h 234"/>
                <a:gd name="T20" fmla="*/ 53 w 262"/>
                <a:gd name="T21" fmla="*/ 43 h 234"/>
                <a:gd name="T22" fmla="*/ 53 w 262"/>
                <a:gd name="T23" fmla="*/ 100 h 234"/>
                <a:gd name="T24" fmla="*/ 174 w 262"/>
                <a:gd name="T25" fmla="*/ 100 h 234"/>
                <a:gd name="T26" fmla="*/ 210 w 262"/>
                <a:gd name="T27" fmla="*/ 7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2" h="234">
                  <a:moveTo>
                    <a:pt x="262" y="72"/>
                  </a:moveTo>
                  <a:cubicBezTo>
                    <a:pt x="262" y="118"/>
                    <a:pt x="233" y="142"/>
                    <a:pt x="177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3" y="234"/>
                    <a:pt x="53" y="234"/>
                    <a:pt x="53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30" y="0"/>
                    <a:pt x="262" y="30"/>
                    <a:pt x="262" y="72"/>
                  </a:cubicBezTo>
                  <a:close/>
                  <a:moveTo>
                    <a:pt x="210" y="72"/>
                  </a:moveTo>
                  <a:cubicBezTo>
                    <a:pt x="210" y="53"/>
                    <a:pt x="197" y="43"/>
                    <a:pt x="174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96" y="100"/>
                    <a:pt x="210" y="89"/>
                    <a:pt x="21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xmlns="" id="{51362795-E148-1C4C-8867-CE6B4F044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8" y="3911601"/>
              <a:ext cx="696913" cy="514350"/>
            </a:xfrm>
            <a:custGeom>
              <a:avLst/>
              <a:gdLst>
                <a:gd name="T0" fmla="*/ 364 w 439"/>
                <a:gd name="T1" fmla="*/ 324 h 324"/>
                <a:gd name="T2" fmla="*/ 364 w 439"/>
                <a:gd name="T3" fmla="*/ 89 h 324"/>
                <a:gd name="T4" fmla="*/ 363 w 439"/>
                <a:gd name="T5" fmla="*/ 89 h 324"/>
                <a:gd name="T6" fmla="*/ 219 w 439"/>
                <a:gd name="T7" fmla="*/ 263 h 324"/>
                <a:gd name="T8" fmla="*/ 74 w 439"/>
                <a:gd name="T9" fmla="*/ 89 h 324"/>
                <a:gd name="T10" fmla="*/ 73 w 439"/>
                <a:gd name="T11" fmla="*/ 89 h 324"/>
                <a:gd name="T12" fmla="*/ 73 w 439"/>
                <a:gd name="T13" fmla="*/ 324 h 324"/>
                <a:gd name="T14" fmla="*/ 0 w 439"/>
                <a:gd name="T15" fmla="*/ 324 h 324"/>
                <a:gd name="T16" fmla="*/ 0 w 439"/>
                <a:gd name="T17" fmla="*/ 0 h 324"/>
                <a:gd name="T18" fmla="*/ 85 w 439"/>
                <a:gd name="T19" fmla="*/ 0 h 324"/>
                <a:gd name="T20" fmla="*/ 219 w 439"/>
                <a:gd name="T21" fmla="*/ 162 h 324"/>
                <a:gd name="T22" fmla="*/ 352 w 439"/>
                <a:gd name="T23" fmla="*/ 0 h 324"/>
                <a:gd name="T24" fmla="*/ 439 w 439"/>
                <a:gd name="T25" fmla="*/ 0 h 324"/>
                <a:gd name="T26" fmla="*/ 439 w 439"/>
                <a:gd name="T27" fmla="*/ 324 h 324"/>
                <a:gd name="T28" fmla="*/ 364 w 43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9" h="324">
                  <a:moveTo>
                    <a:pt x="364" y="324"/>
                  </a:moveTo>
                  <a:lnTo>
                    <a:pt x="364" y="89"/>
                  </a:lnTo>
                  <a:lnTo>
                    <a:pt x="363" y="89"/>
                  </a:lnTo>
                  <a:lnTo>
                    <a:pt x="219" y="263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3" y="324"/>
                  </a:lnTo>
                  <a:lnTo>
                    <a:pt x="0" y="324"/>
                  </a:lnTo>
                  <a:lnTo>
                    <a:pt x="0" y="0"/>
                  </a:lnTo>
                  <a:lnTo>
                    <a:pt x="85" y="0"/>
                  </a:lnTo>
                  <a:lnTo>
                    <a:pt x="219" y="162"/>
                  </a:lnTo>
                  <a:lnTo>
                    <a:pt x="352" y="0"/>
                  </a:lnTo>
                  <a:lnTo>
                    <a:pt x="439" y="0"/>
                  </a:lnTo>
                  <a:lnTo>
                    <a:pt x="439" y="324"/>
                  </a:lnTo>
                  <a:lnTo>
                    <a:pt x="364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xmlns="" id="{F1440C75-B936-B345-B3DE-E5F1418FC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9238" y="3911601"/>
              <a:ext cx="576263" cy="514350"/>
            </a:xfrm>
            <a:custGeom>
              <a:avLst/>
              <a:gdLst>
                <a:gd name="T0" fmla="*/ 263 w 263"/>
                <a:gd name="T1" fmla="*/ 72 h 234"/>
                <a:gd name="T2" fmla="*/ 178 w 263"/>
                <a:gd name="T3" fmla="*/ 142 h 234"/>
                <a:gd name="T4" fmla="*/ 53 w 263"/>
                <a:gd name="T5" fmla="*/ 142 h 234"/>
                <a:gd name="T6" fmla="*/ 53 w 263"/>
                <a:gd name="T7" fmla="*/ 234 h 234"/>
                <a:gd name="T8" fmla="*/ 0 w 263"/>
                <a:gd name="T9" fmla="*/ 234 h 234"/>
                <a:gd name="T10" fmla="*/ 0 w 263"/>
                <a:gd name="T11" fmla="*/ 0 h 234"/>
                <a:gd name="T12" fmla="*/ 180 w 263"/>
                <a:gd name="T13" fmla="*/ 0 h 234"/>
                <a:gd name="T14" fmla="*/ 263 w 263"/>
                <a:gd name="T15" fmla="*/ 72 h 234"/>
                <a:gd name="T16" fmla="*/ 210 w 263"/>
                <a:gd name="T17" fmla="*/ 72 h 234"/>
                <a:gd name="T18" fmla="*/ 174 w 263"/>
                <a:gd name="T19" fmla="*/ 43 h 234"/>
                <a:gd name="T20" fmla="*/ 53 w 263"/>
                <a:gd name="T21" fmla="*/ 43 h 234"/>
                <a:gd name="T22" fmla="*/ 53 w 263"/>
                <a:gd name="T23" fmla="*/ 100 h 234"/>
                <a:gd name="T24" fmla="*/ 174 w 263"/>
                <a:gd name="T25" fmla="*/ 100 h 234"/>
                <a:gd name="T26" fmla="*/ 210 w 263"/>
                <a:gd name="T27" fmla="*/ 7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3" h="234">
                  <a:moveTo>
                    <a:pt x="263" y="72"/>
                  </a:moveTo>
                  <a:cubicBezTo>
                    <a:pt x="263" y="118"/>
                    <a:pt x="234" y="142"/>
                    <a:pt x="178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3" y="234"/>
                    <a:pt x="53" y="234"/>
                    <a:pt x="53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30" y="0"/>
                    <a:pt x="263" y="30"/>
                    <a:pt x="263" y="72"/>
                  </a:cubicBezTo>
                  <a:close/>
                  <a:moveTo>
                    <a:pt x="210" y="72"/>
                  </a:moveTo>
                  <a:cubicBezTo>
                    <a:pt x="210" y="53"/>
                    <a:pt x="197" y="43"/>
                    <a:pt x="174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97" y="100"/>
                    <a:pt x="210" y="89"/>
                    <a:pt x="21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3A7A52F5-9033-ED47-9B93-FA2F999A5BA4}"/>
              </a:ext>
            </a:extLst>
          </p:cNvPr>
          <p:cNvSpPr txBox="1"/>
          <p:nvPr/>
        </p:nvSpPr>
        <p:spPr>
          <a:xfrm rot="16200000">
            <a:off x="2410738" y="3460772"/>
            <a:ext cx="2900943" cy="437133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>
            <a:noAutofit/>
          </a:bodyPr>
          <a:lstStyle/>
          <a:p>
            <a:r>
              <a:rPr lang="fr-FR" sz="2400" spc="800" dirty="0">
                <a:solidFill>
                  <a:srgbClr val="59108D"/>
                </a:solidFill>
              </a:rPr>
              <a:t>CONTACT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CE98D08D-12DB-2B46-B83C-CDD34F196703}"/>
              </a:ext>
            </a:extLst>
          </p:cNvPr>
          <p:cNvCxnSpPr>
            <a:cxnSpLocks/>
          </p:cNvCxnSpPr>
          <p:nvPr/>
        </p:nvCxnSpPr>
        <p:spPr>
          <a:xfrm>
            <a:off x="4175787" y="1"/>
            <a:ext cx="0" cy="506095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68BB9F04-FDEC-414D-A04D-0B427EC9E58F}"/>
              </a:ext>
            </a:extLst>
          </p:cNvPr>
          <p:cNvSpPr txBox="1"/>
          <p:nvPr/>
        </p:nvSpPr>
        <p:spPr>
          <a:xfrm>
            <a:off x="1257636" y="4275806"/>
            <a:ext cx="2174281" cy="87119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>
            <a:noAutofit/>
          </a:bodyPr>
          <a:lstStyle/>
          <a:p>
            <a:pPr>
              <a:spcBef>
                <a:spcPts val="267"/>
              </a:spcBef>
            </a:pPr>
            <a:r>
              <a:rPr lang="fr-FR" sz="1067" dirty="0">
                <a:solidFill>
                  <a:srgbClr val="59108D"/>
                </a:solidFill>
              </a:rPr>
              <a:t>32 boulevard Haussmann</a:t>
            </a:r>
          </a:p>
          <a:p>
            <a:pPr>
              <a:spcBef>
                <a:spcPts val="267"/>
              </a:spcBef>
            </a:pPr>
            <a:r>
              <a:rPr lang="fr-FR" sz="1067" dirty="0">
                <a:solidFill>
                  <a:srgbClr val="59108D"/>
                </a:solidFill>
              </a:rPr>
              <a:t>75009 Paris</a:t>
            </a:r>
          </a:p>
          <a:p>
            <a:pPr>
              <a:spcBef>
                <a:spcPts val="267"/>
              </a:spcBef>
            </a:pPr>
            <a:r>
              <a:rPr lang="fr-FR" sz="1067" dirty="0">
                <a:solidFill>
                  <a:srgbClr val="59108D"/>
                </a:solidFill>
              </a:rPr>
              <a:t>+33 (0) 1 55 04 77 00</a:t>
            </a:r>
          </a:p>
          <a:p>
            <a:pPr>
              <a:spcBef>
                <a:spcPts val="267"/>
              </a:spcBef>
            </a:pPr>
            <a:r>
              <a:rPr lang="fr-FR" sz="1067" dirty="0">
                <a:solidFill>
                  <a:srgbClr val="59108D"/>
                </a:solidFill>
              </a:rPr>
              <a:t>pmp@pmpconseil.com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2ABDCF92-ED12-5D4D-A3C0-9CAABD5717F1}"/>
              </a:ext>
            </a:extLst>
          </p:cNvPr>
          <p:cNvSpPr txBox="1"/>
          <p:nvPr/>
        </p:nvSpPr>
        <p:spPr>
          <a:xfrm>
            <a:off x="5360020" y="1419921"/>
            <a:ext cx="0" cy="0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48000" rIns="48000" bIns="48000" rtlCol="0">
            <a:noAutofit/>
          </a:bodyPr>
          <a:lstStyle/>
          <a:p>
            <a:pPr>
              <a:spcBef>
                <a:spcPts val="800"/>
              </a:spcBef>
            </a:pPr>
            <a:endParaRPr lang="fr-FR" sz="2133" dirty="0">
              <a:solidFill>
                <a:srgbClr val="323748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71FD10-B01C-4355-AE0D-16752FF8469E}"/>
              </a:ext>
            </a:extLst>
          </p:cNvPr>
          <p:cNvSpPr/>
          <p:nvPr/>
        </p:nvSpPr>
        <p:spPr>
          <a:xfrm>
            <a:off x="814918" y="6453336"/>
            <a:ext cx="8209407" cy="40466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endParaRPr lang="fr-FR" sz="2133" dirty="0">
              <a:solidFill>
                <a:srgbClr val="323748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E71B97E-83CA-4941-A004-5268E84083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15813" y="2756926"/>
            <a:ext cx="3335867" cy="2281361"/>
          </a:xfrm>
        </p:spPr>
        <p:txBody>
          <a:bodyPr anchor="b"/>
          <a:lstStyle>
            <a:lvl1pPr marL="0">
              <a:spcBef>
                <a:spcPts val="400"/>
              </a:spcBef>
              <a:buFontTx/>
              <a:buNone/>
              <a:defRPr sz="1333">
                <a:solidFill>
                  <a:schemeClr val="accent3"/>
                </a:solidFill>
              </a:defRPr>
            </a:lvl1pPr>
            <a:lvl2pPr marL="0">
              <a:spcBef>
                <a:spcPts val="400"/>
              </a:spcBef>
              <a:buFontTx/>
              <a:buNone/>
              <a:defRPr sz="1333">
                <a:solidFill>
                  <a:schemeClr val="accent2"/>
                </a:solidFill>
              </a:defRPr>
            </a:lvl2pPr>
            <a:lvl3pPr marL="0" indent="0">
              <a:spcBef>
                <a:spcPts val="400"/>
              </a:spcBef>
              <a:buFontTx/>
              <a:buNone/>
              <a:defRPr sz="1333" b="0"/>
            </a:lvl3pPr>
            <a:lvl4pPr marL="0" indent="0">
              <a:spcBef>
                <a:spcPts val="400"/>
              </a:spcBef>
              <a:buFontTx/>
              <a:buNone/>
              <a:defRPr sz="1333"/>
            </a:lvl4pPr>
            <a:lvl5pPr marL="0" indent="0">
              <a:spcBef>
                <a:spcPts val="400"/>
              </a:spcBef>
              <a:buFontTx/>
              <a:buNone/>
              <a:defRPr sz="1067"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79975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91">
          <p15:clr>
            <a:srgbClr val="FBAE40"/>
          </p15:clr>
        </p15:guide>
        <p15:guide id="2" pos="6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58D4FD7-DCB8-0945-9777-C5B7895A7CB9}"/>
              </a:ext>
            </a:extLst>
          </p:cNvPr>
          <p:cNvSpPr/>
          <p:nvPr/>
        </p:nvSpPr>
        <p:spPr>
          <a:xfrm>
            <a:off x="7628467" y="0"/>
            <a:ext cx="4563533" cy="68580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endParaRPr lang="fr-FR" sz="2133" dirty="0">
              <a:solidFill>
                <a:srgbClr val="323748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76B46E2-75C6-C545-91CA-94F89088E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57" y="4354614"/>
            <a:ext cx="647444" cy="6474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8810F36-1D3F-8748-8229-A28C454778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61" y="4322910"/>
            <a:ext cx="679148" cy="6791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1D3E2DA-D24E-CA4A-B8AE-08FD9ABDC4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61" y="2449461"/>
            <a:ext cx="679148" cy="6791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F604488-67EC-B74B-99F4-4CD128E1E0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61" y="481069"/>
            <a:ext cx="681140" cy="6791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53EA5AB-AFBB-C841-B161-3B8B6038F1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662" y="534417"/>
            <a:ext cx="711292" cy="711292"/>
          </a:xfrm>
          <a:prstGeom prst="rect">
            <a:avLst/>
          </a:prstGeom>
        </p:spPr>
      </p:pic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xmlns="" id="{FE68027D-59E3-6D49-AA5A-18CC161BF7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0" y="2834195"/>
            <a:ext cx="3533423" cy="1388829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2751" h="1752601">
                <a:moveTo>
                  <a:pt x="5523" y="3175"/>
                </a:moveTo>
                <a:lnTo>
                  <a:pt x="4244713" y="0"/>
                </a:lnTo>
                <a:cubicBezTo>
                  <a:pt x="4751731" y="0"/>
                  <a:pt x="5162751" y="392333"/>
                  <a:pt x="5162751" y="876300"/>
                </a:cubicBezTo>
                <a:cubicBezTo>
                  <a:pt x="5162751" y="1360267"/>
                  <a:pt x="4751731" y="1752600"/>
                  <a:pt x="4244713" y="1752600"/>
                </a:cubicBezTo>
                <a:lnTo>
                  <a:pt x="297" y="1745962"/>
                </a:lnTo>
                <a:cubicBezTo>
                  <a:pt x="-1758" y="1157782"/>
                  <a:pt x="7578" y="591355"/>
                  <a:pt x="5523" y="3175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88000" tIns="14400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xmlns="" id="{CE1210DF-767A-F547-864A-6CEB4F7999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33" y="3589043"/>
            <a:ext cx="2678812" cy="485552"/>
          </a:xfrm>
        </p:spPr>
        <p:txBody>
          <a:bodyPr anchor="ctr"/>
          <a:lstStyle>
            <a:lvl1pPr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9E7AAF71-5F8A-994D-A59B-7478E9456C67}"/>
              </a:ext>
            </a:extLst>
          </p:cNvPr>
          <p:cNvSpPr txBox="1"/>
          <p:nvPr/>
        </p:nvSpPr>
        <p:spPr>
          <a:xfrm>
            <a:off x="8109727" y="1160216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ctr">
            <a:noAutofit/>
          </a:bodyPr>
          <a:lstStyle/>
          <a:p>
            <a:r>
              <a:rPr lang="fr-FR" sz="1467" b="1" dirty="0">
                <a:solidFill>
                  <a:srgbClr val="EE783C"/>
                </a:solidFill>
              </a:rPr>
              <a:t>Expertises applicables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9A93747-FB07-6A4A-88BA-7488F0BCFD69}"/>
              </a:ext>
            </a:extLst>
          </p:cNvPr>
          <p:cNvSpPr txBox="1"/>
          <p:nvPr/>
        </p:nvSpPr>
        <p:spPr>
          <a:xfrm>
            <a:off x="4037261" y="1160216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ctr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Domaines d’expertise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984BEB6-4E8B-C843-9115-C6DB8601DE32}"/>
              </a:ext>
            </a:extLst>
          </p:cNvPr>
          <p:cNvSpPr txBox="1"/>
          <p:nvPr/>
        </p:nvSpPr>
        <p:spPr>
          <a:xfrm>
            <a:off x="4037261" y="3141416"/>
            <a:ext cx="3267356" cy="36378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vert="horz" wrap="square" lIns="48000" tIns="48000" rIns="48000" bIns="48000" rtlCol="0" anchor="ctr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Expérience professionnelle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096ECCC0-DD83-A543-9100-89C028C20A19}"/>
              </a:ext>
            </a:extLst>
          </p:cNvPr>
          <p:cNvSpPr txBox="1"/>
          <p:nvPr/>
        </p:nvSpPr>
        <p:spPr>
          <a:xfrm>
            <a:off x="4037261" y="5002057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Exemples de clients-entreprises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269F2011-7B19-C940-96EC-00659C81C334}"/>
              </a:ext>
            </a:extLst>
          </p:cNvPr>
          <p:cNvSpPr txBox="1"/>
          <p:nvPr/>
        </p:nvSpPr>
        <p:spPr>
          <a:xfrm>
            <a:off x="1073927" y="5002057"/>
            <a:ext cx="2033340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Formation</a:t>
            </a:r>
          </a:p>
        </p:txBody>
      </p:sp>
      <p:sp>
        <p:nvSpPr>
          <p:cNvPr id="20" name="Espace réservé du texte 34">
            <a:extLst>
              <a:ext uri="{FF2B5EF4-FFF2-40B4-BE49-F238E27FC236}">
                <a16:creationId xmlns:a16="http://schemas.microsoft.com/office/drawing/2014/main" xmlns="" id="{942920C5-F911-E346-B1FD-5B2897F102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30557" y="5378178"/>
            <a:ext cx="2661171" cy="62479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34">
            <a:extLst>
              <a:ext uri="{FF2B5EF4-FFF2-40B4-BE49-F238E27FC236}">
                <a16:creationId xmlns:a16="http://schemas.microsoft.com/office/drawing/2014/main" xmlns="" id="{7CADD9F1-AA27-5942-8A4C-0A39BBA485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37261" y="1573017"/>
            <a:ext cx="3007783" cy="62479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2" name="Espace réservé du texte 34">
            <a:extLst>
              <a:ext uri="{FF2B5EF4-FFF2-40B4-BE49-F238E27FC236}">
                <a16:creationId xmlns:a16="http://schemas.microsoft.com/office/drawing/2014/main" xmlns="" id="{FC98C088-2FED-0547-988A-E9E4409D81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82884" y="1573016"/>
            <a:ext cx="3294200" cy="444890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3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3" name="Espace réservé du texte 34">
            <a:extLst>
              <a:ext uri="{FF2B5EF4-FFF2-40B4-BE49-F238E27FC236}">
                <a16:creationId xmlns:a16="http://schemas.microsoft.com/office/drawing/2014/main" xmlns="" id="{6F8BDC57-4AA4-4045-8BC8-24A394901E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37261" y="3537283"/>
            <a:ext cx="3007783" cy="62479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4" name="Espace réservé du texte 34">
            <a:extLst>
              <a:ext uri="{FF2B5EF4-FFF2-40B4-BE49-F238E27FC236}">
                <a16:creationId xmlns:a16="http://schemas.microsoft.com/office/drawing/2014/main" xmlns="" id="{23E91D41-AE37-6D49-BA46-AC43EFEF0D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37261" y="5378178"/>
            <a:ext cx="3007783" cy="624791"/>
          </a:xfrm>
        </p:spPr>
        <p:txBody>
          <a:bodyPr/>
          <a:lstStyle>
            <a:lvl1pPr marL="0" indent="0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None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8" name="Espace réservé pour une image  14">
            <a:extLst>
              <a:ext uri="{FF2B5EF4-FFF2-40B4-BE49-F238E27FC236}">
                <a16:creationId xmlns:a16="http://schemas.microsoft.com/office/drawing/2014/main" xmlns="" id="{60D14F1E-5C81-8845-84B5-36CC5D7B60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5487" y="367327"/>
            <a:ext cx="2614424" cy="2612237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fr-FR" sz="1333" b="0"/>
            </a:lvl1pPr>
          </a:lstStyle>
          <a:p>
            <a:pPr lvl="0" algn="ctr">
              <a:spcBef>
                <a:spcPts val="0"/>
              </a:spcBef>
            </a:pPr>
            <a:r>
              <a:rPr lang="fr-FR" dirty="0"/>
              <a:t>Cliquez sur l'icône pour ajouter une image</a:t>
            </a:r>
          </a:p>
        </p:txBody>
      </p:sp>
      <p:grpSp>
        <p:nvGrpSpPr>
          <p:cNvPr id="33" name="Groupe 13">
            <a:extLst>
              <a:ext uri="{FF2B5EF4-FFF2-40B4-BE49-F238E27FC236}">
                <a16:creationId xmlns:a16="http://schemas.microsoft.com/office/drawing/2014/main" xmlns="" id="{DE09B937-F86D-7E4A-8B3F-293E21C09525}"/>
              </a:ext>
            </a:extLst>
          </p:cNvPr>
          <p:cNvGrpSpPr/>
          <p:nvPr/>
        </p:nvGrpSpPr>
        <p:grpSpPr>
          <a:xfrm>
            <a:off x="11485569" y="6208431"/>
            <a:ext cx="408776" cy="405060"/>
            <a:chOff x="4763" y="1558926"/>
            <a:chExt cx="2095500" cy="2076450"/>
          </a:xfrm>
          <a:solidFill>
            <a:schemeClr val="accent2"/>
          </a:solidFill>
        </p:grpSpPr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xmlns="" id="{1BD319B6-B6A8-E84F-B449-126BB010F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xmlns="" id="{2BED74D2-1BC3-AB4A-9703-B60958516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xmlns="" id="{0952E9AE-1611-1A43-B141-B75FB7F17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10261600" y="6443350"/>
            <a:ext cx="1195757" cy="205807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48000" rIns="48000" bIns="48000" rtlCol="0">
            <a:noAutofit/>
          </a:bodyPr>
          <a:lstStyle/>
          <a:p>
            <a:pPr>
              <a:spcBef>
                <a:spcPts val="800"/>
              </a:spcBef>
            </a:pPr>
            <a:r>
              <a:rPr lang="fr-FR" sz="933" dirty="0">
                <a:solidFill>
                  <a:srgbClr val="323748"/>
                </a:solidFill>
              </a:rPr>
              <a:t>Confidentiel © PMP</a:t>
            </a:r>
          </a:p>
        </p:txBody>
      </p:sp>
      <p:sp>
        <p:nvSpPr>
          <p:cNvPr id="28" name="Délai  3">
            <a:extLst>
              <a:ext uri="{FF2B5EF4-FFF2-40B4-BE49-F238E27FC236}">
                <a16:creationId xmlns:a16="http://schemas.microsoft.com/office/drawing/2014/main" xmlns="" id="{FCB70B29-291D-42B2-AAD5-1AAC85F715E4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35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6595C30-5909-C645-A757-D75BE97FC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57" y="4354614"/>
            <a:ext cx="647444" cy="6474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4BD2D3F-A963-3448-860E-716DCB214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61" y="4322910"/>
            <a:ext cx="679148" cy="6791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E547337-A4FA-2946-A80B-F551729E25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61" y="2449461"/>
            <a:ext cx="679148" cy="6791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34319E1-438F-0D48-9E92-904885A3C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61" y="481069"/>
            <a:ext cx="681140" cy="6791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88963BF-5AE6-C941-823B-B0940E4774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662" y="534417"/>
            <a:ext cx="711292" cy="711292"/>
          </a:xfrm>
          <a:prstGeom prst="rect">
            <a:avLst/>
          </a:prstGeom>
        </p:spPr>
      </p:pic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xmlns="" id="{23E16636-054D-984F-81C9-BF838D0B15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0" y="2834195"/>
            <a:ext cx="3533423" cy="1388829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2751" h="1752601">
                <a:moveTo>
                  <a:pt x="5523" y="3175"/>
                </a:moveTo>
                <a:lnTo>
                  <a:pt x="4244713" y="0"/>
                </a:lnTo>
                <a:cubicBezTo>
                  <a:pt x="4751731" y="0"/>
                  <a:pt x="5162751" y="392333"/>
                  <a:pt x="5162751" y="876300"/>
                </a:cubicBezTo>
                <a:cubicBezTo>
                  <a:pt x="5162751" y="1360267"/>
                  <a:pt x="4751731" y="1752600"/>
                  <a:pt x="4244713" y="1752600"/>
                </a:cubicBezTo>
                <a:lnTo>
                  <a:pt x="297" y="1745962"/>
                </a:lnTo>
                <a:cubicBezTo>
                  <a:pt x="-1758" y="1157782"/>
                  <a:pt x="7578" y="591355"/>
                  <a:pt x="5523" y="3175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88000" tIns="14400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xmlns="" id="{FDFDED08-7031-6544-9DBF-338486423D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33" y="3589043"/>
            <a:ext cx="2678812" cy="485552"/>
          </a:xfrm>
        </p:spPr>
        <p:txBody>
          <a:bodyPr anchor="ctr"/>
          <a:lstStyle>
            <a:lvl1pPr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118837F-0E31-9148-A091-73736AC030FB}"/>
              </a:ext>
            </a:extLst>
          </p:cNvPr>
          <p:cNvSpPr txBox="1"/>
          <p:nvPr/>
        </p:nvSpPr>
        <p:spPr>
          <a:xfrm>
            <a:off x="8109727" y="1160216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ctr">
            <a:noAutofit/>
          </a:bodyPr>
          <a:lstStyle/>
          <a:p>
            <a:r>
              <a:rPr lang="fr-FR" sz="1467" b="1" dirty="0">
                <a:solidFill>
                  <a:srgbClr val="EE783C"/>
                </a:solidFill>
              </a:rPr>
              <a:t>Expertises applicables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3827D757-E943-A048-8C2E-57E2142F8E0E}"/>
              </a:ext>
            </a:extLst>
          </p:cNvPr>
          <p:cNvSpPr txBox="1"/>
          <p:nvPr/>
        </p:nvSpPr>
        <p:spPr>
          <a:xfrm>
            <a:off x="4037261" y="3141416"/>
            <a:ext cx="3267356" cy="36378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vert="horz" wrap="square" lIns="48000" tIns="48000" rIns="48000" bIns="48000" rtlCol="0" anchor="ctr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Expérience professionnelle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883A9E0C-0515-4E40-BD89-A8997F8F472B}"/>
              </a:ext>
            </a:extLst>
          </p:cNvPr>
          <p:cNvSpPr txBox="1"/>
          <p:nvPr/>
        </p:nvSpPr>
        <p:spPr>
          <a:xfrm>
            <a:off x="4037261" y="5002057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Exemples de clients-entreprises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77AC7459-E016-334D-B382-09703C3999F7}"/>
              </a:ext>
            </a:extLst>
          </p:cNvPr>
          <p:cNvSpPr txBox="1"/>
          <p:nvPr/>
        </p:nvSpPr>
        <p:spPr>
          <a:xfrm>
            <a:off x="1073927" y="5002057"/>
            <a:ext cx="2033340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Formation</a:t>
            </a:r>
          </a:p>
        </p:txBody>
      </p:sp>
      <p:sp>
        <p:nvSpPr>
          <p:cNvPr id="19" name="Espace réservé du texte 34">
            <a:extLst>
              <a:ext uri="{FF2B5EF4-FFF2-40B4-BE49-F238E27FC236}">
                <a16:creationId xmlns:a16="http://schemas.microsoft.com/office/drawing/2014/main" xmlns="" id="{645E2D1D-1932-CA4B-99D3-B183C61A40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30557" y="5378178"/>
            <a:ext cx="2661171" cy="62479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0" name="Espace réservé du texte 34">
            <a:extLst>
              <a:ext uri="{FF2B5EF4-FFF2-40B4-BE49-F238E27FC236}">
                <a16:creationId xmlns:a16="http://schemas.microsoft.com/office/drawing/2014/main" xmlns="" id="{05C88DE1-4DB2-ED46-8793-B9E6176797F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37261" y="1573017"/>
            <a:ext cx="3007783" cy="62479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34">
            <a:extLst>
              <a:ext uri="{FF2B5EF4-FFF2-40B4-BE49-F238E27FC236}">
                <a16:creationId xmlns:a16="http://schemas.microsoft.com/office/drawing/2014/main" xmlns="" id="{2DEFE1BE-16C8-9A46-BBC9-78C1372997C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82884" y="1573016"/>
            <a:ext cx="3294200" cy="444890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3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du texte 34">
            <a:extLst>
              <a:ext uri="{FF2B5EF4-FFF2-40B4-BE49-F238E27FC236}">
                <a16:creationId xmlns:a16="http://schemas.microsoft.com/office/drawing/2014/main" xmlns="" id="{CFA52E43-64B6-7C4D-B1EE-AF10CF2EC20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37261" y="3537283"/>
            <a:ext cx="3007783" cy="62479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u texte 34">
            <a:extLst>
              <a:ext uri="{FF2B5EF4-FFF2-40B4-BE49-F238E27FC236}">
                <a16:creationId xmlns:a16="http://schemas.microsoft.com/office/drawing/2014/main" xmlns="" id="{2319477E-23CE-0B42-888B-E74AD50F189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37261" y="5378178"/>
            <a:ext cx="3007783" cy="624791"/>
          </a:xfrm>
        </p:spPr>
        <p:txBody>
          <a:bodyPr/>
          <a:lstStyle>
            <a:lvl1pPr marL="0" indent="0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None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7" name="Espace réservé pour une image  14">
            <a:extLst>
              <a:ext uri="{FF2B5EF4-FFF2-40B4-BE49-F238E27FC236}">
                <a16:creationId xmlns:a16="http://schemas.microsoft.com/office/drawing/2014/main" xmlns="" id="{42AD5451-B674-A549-AB2C-3A016CCC85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5487" y="367327"/>
            <a:ext cx="2614424" cy="2612237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fr-FR" sz="1333" b="0"/>
            </a:lvl1pPr>
          </a:lstStyle>
          <a:p>
            <a:pPr lvl="0" algn="ctr">
              <a:spcBef>
                <a:spcPts val="0"/>
              </a:spcBef>
            </a:pPr>
            <a:r>
              <a:rPr lang="fr-FR" dirty="0"/>
              <a:t>Cliquez sur l'icône pour ajouter une image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57B65973-540B-6847-8BD3-382C25FD5ABC}"/>
              </a:ext>
            </a:extLst>
          </p:cNvPr>
          <p:cNvSpPr txBox="1"/>
          <p:nvPr/>
        </p:nvSpPr>
        <p:spPr>
          <a:xfrm>
            <a:off x="4037261" y="1160216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ctr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Domaines d’expertise</a:t>
            </a:r>
          </a:p>
        </p:txBody>
      </p:sp>
      <p:sp>
        <p:nvSpPr>
          <p:cNvPr id="24" name="Délai  3">
            <a:extLst>
              <a:ext uri="{FF2B5EF4-FFF2-40B4-BE49-F238E27FC236}">
                <a16:creationId xmlns:a16="http://schemas.microsoft.com/office/drawing/2014/main" xmlns="" id="{04BDD682-E718-4DB5-B4B0-1C818752312D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25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ce loca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AAEF00E-8CD0-7D46-A983-660513150D62}"/>
              </a:ext>
            </a:extLst>
          </p:cNvPr>
          <p:cNvSpPr/>
          <p:nvPr/>
        </p:nvSpPr>
        <p:spPr>
          <a:xfrm flipH="1">
            <a:off x="4289045" y="0"/>
            <a:ext cx="7902955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endParaRPr lang="fr-FR" sz="2133" dirty="0">
              <a:solidFill>
                <a:srgbClr val="323748"/>
              </a:solidFill>
            </a:endParaRPr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xmlns="" id="{ECF41D8D-1A13-1F4A-888C-5BD6BE4F10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-3304" y="1191962"/>
            <a:ext cx="3873975" cy="1879185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  <a:gd name="connsiteX0" fmla="*/ 974526 w 5162458"/>
              <a:gd name="connsiteY0" fmla="*/ 0 h 1754531"/>
              <a:gd name="connsiteX1" fmla="*/ 4244420 w 5162458"/>
              <a:gd name="connsiteY1" fmla="*/ 1931 h 1754531"/>
              <a:gd name="connsiteX2" fmla="*/ 5162458 w 5162458"/>
              <a:gd name="connsiteY2" fmla="*/ 878231 h 1754531"/>
              <a:gd name="connsiteX3" fmla="*/ 4244420 w 5162458"/>
              <a:gd name="connsiteY3" fmla="*/ 1754531 h 1754531"/>
              <a:gd name="connsiteX4" fmla="*/ 4 w 5162458"/>
              <a:gd name="connsiteY4" fmla="*/ 1747893 h 1754531"/>
              <a:gd name="connsiteX5" fmla="*/ 974526 w 5162458"/>
              <a:gd name="connsiteY5" fmla="*/ 0 h 1754531"/>
              <a:gd name="connsiteX0" fmla="*/ -1 w 4187931"/>
              <a:gd name="connsiteY0" fmla="*/ 0 h 1754531"/>
              <a:gd name="connsiteX1" fmla="*/ 3269893 w 4187931"/>
              <a:gd name="connsiteY1" fmla="*/ 1931 h 1754531"/>
              <a:gd name="connsiteX2" fmla="*/ 4187931 w 4187931"/>
              <a:gd name="connsiteY2" fmla="*/ 878231 h 1754531"/>
              <a:gd name="connsiteX3" fmla="*/ 3269893 w 4187931"/>
              <a:gd name="connsiteY3" fmla="*/ 1754531 h 1754531"/>
              <a:gd name="connsiteX4" fmla="*/ 684 w 4187931"/>
              <a:gd name="connsiteY4" fmla="*/ 1752999 h 1754531"/>
              <a:gd name="connsiteX5" fmla="*/ -1 w 4187931"/>
              <a:gd name="connsiteY5" fmla="*/ 0 h 175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7931" h="1754531">
                <a:moveTo>
                  <a:pt x="-1" y="0"/>
                </a:moveTo>
                <a:lnTo>
                  <a:pt x="3269893" y="1931"/>
                </a:lnTo>
                <a:cubicBezTo>
                  <a:pt x="3776911" y="1931"/>
                  <a:pt x="4187931" y="394264"/>
                  <a:pt x="4187931" y="878231"/>
                </a:cubicBezTo>
                <a:cubicBezTo>
                  <a:pt x="4187931" y="1362198"/>
                  <a:pt x="3776911" y="1754531"/>
                  <a:pt x="3269893" y="1754531"/>
                </a:cubicBezTo>
                <a:lnTo>
                  <a:pt x="684" y="1752999"/>
                </a:lnTo>
                <a:cubicBezTo>
                  <a:pt x="-1371" y="1164819"/>
                  <a:pt x="2054" y="588180"/>
                  <a:pt x="-1" y="0"/>
                </a:cubicBezTo>
                <a:close/>
              </a:path>
            </a:pathLst>
          </a:custGeom>
          <a:solidFill>
            <a:srgbClr val="59108D">
              <a:alpha val="90000"/>
            </a:srgbClr>
          </a:solidFill>
        </p:spPr>
        <p:txBody>
          <a:bodyPr lIns="576000" tIns="288000" rIns="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Page éditoriale</a:t>
            </a:r>
          </a:p>
        </p:txBody>
      </p:sp>
      <p:sp>
        <p:nvSpPr>
          <p:cNvPr id="41" name="Espace réservé du texte 13">
            <a:extLst>
              <a:ext uri="{FF2B5EF4-FFF2-40B4-BE49-F238E27FC236}">
                <a16:creationId xmlns:a16="http://schemas.microsoft.com/office/drawing/2014/main" xmlns="" id="{0218B924-25B0-9B46-81D8-A95E1B65BB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-1037" y="3231799"/>
            <a:ext cx="3860039" cy="2842152"/>
          </a:xfrm>
          <a:custGeom>
            <a:avLst/>
            <a:gdLst>
              <a:gd name="connsiteX0" fmla="*/ 0 w 1977064"/>
              <a:gd name="connsiteY0" fmla="*/ 0 h 2129900"/>
              <a:gd name="connsiteX1" fmla="*/ 988532 w 1977064"/>
              <a:gd name="connsiteY1" fmla="*/ 0 h 2129900"/>
              <a:gd name="connsiteX2" fmla="*/ 1977064 w 1977064"/>
              <a:gd name="connsiteY2" fmla="*/ 1064950 h 2129900"/>
              <a:gd name="connsiteX3" fmla="*/ 988532 w 1977064"/>
              <a:gd name="connsiteY3" fmla="*/ 2129900 h 2129900"/>
              <a:gd name="connsiteX4" fmla="*/ 0 w 1977064"/>
              <a:gd name="connsiteY4" fmla="*/ 2129900 h 2129900"/>
              <a:gd name="connsiteX5" fmla="*/ 0 w 1977064"/>
              <a:gd name="connsiteY5" fmla="*/ 0 h 2129900"/>
              <a:gd name="connsiteX0" fmla="*/ 0 w 2758114"/>
              <a:gd name="connsiteY0" fmla="*/ 0 h 2133075"/>
              <a:gd name="connsiteX1" fmla="*/ 1769582 w 2758114"/>
              <a:gd name="connsiteY1" fmla="*/ 3175 h 2133075"/>
              <a:gd name="connsiteX2" fmla="*/ 2758114 w 2758114"/>
              <a:gd name="connsiteY2" fmla="*/ 1068125 h 2133075"/>
              <a:gd name="connsiteX3" fmla="*/ 1769582 w 2758114"/>
              <a:gd name="connsiteY3" fmla="*/ 2133075 h 2133075"/>
              <a:gd name="connsiteX4" fmla="*/ 781050 w 2758114"/>
              <a:gd name="connsiteY4" fmla="*/ 2133075 h 2133075"/>
              <a:gd name="connsiteX5" fmla="*/ 0 w 2758114"/>
              <a:gd name="connsiteY5" fmla="*/ 0 h 2133075"/>
              <a:gd name="connsiteX0" fmla="*/ 0 w 2758114"/>
              <a:gd name="connsiteY0" fmla="*/ 0 h 2133075"/>
              <a:gd name="connsiteX1" fmla="*/ 1769582 w 2758114"/>
              <a:gd name="connsiteY1" fmla="*/ 3175 h 2133075"/>
              <a:gd name="connsiteX2" fmla="*/ 2758114 w 2758114"/>
              <a:gd name="connsiteY2" fmla="*/ 1068125 h 2133075"/>
              <a:gd name="connsiteX3" fmla="*/ 1769582 w 2758114"/>
              <a:gd name="connsiteY3" fmla="*/ 2133075 h 2133075"/>
              <a:gd name="connsiteX4" fmla="*/ 0 w 2758114"/>
              <a:gd name="connsiteY4" fmla="*/ 2133075 h 2133075"/>
              <a:gd name="connsiteX5" fmla="*/ 0 w 2758114"/>
              <a:gd name="connsiteY5" fmla="*/ 0 h 2133075"/>
              <a:gd name="connsiteX0" fmla="*/ 6350 w 2758114"/>
              <a:gd name="connsiteY0" fmla="*/ 3175 h 2129900"/>
              <a:gd name="connsiteX1" fmla="*/ 1769582 w 2758114"/>
              <a:gd name="connsiteY1" fmla="*/ 0 h 2129900"/>
              <a:gd name="connsiteX2" fmla="*/ 2758114 w 2758114"/>
              <a:gd name="connsiteY2" fmla="*/ 1064950 h 2129900"/>
              <a:gd name="connsiteX3" fmla="*/ 1769582 w 2758114"/>
              <a:gd name="connsiteY3" fmla="*/ 2129900 h 2129900"/>
              <a:gd name="connsiteX4" fmla="*/ 0 w 2758114"/>
              <a:gd name="connsiteY4" fmla="*/ 2129900 h 2129900"/>
              <a:gd name="connsiteX5" fmla="*/ 6350 w 2758114"/>
              <a:gd name="connsiteY5" fmla="*/ 3175 h 2129900"/>
              <a:gd name="connsiteX0" fmla="*/ 24 w 2888704"/>
              <a:gd name="connsiteY0" fmla="*/ 0 h 2131614"/>
              <a:gd name="connsiteX1" fmla="*/ 1900172 w 2888704"/>
              <a:gd name="connsiteY1" fmla="*/ 1714 h 2131614"/>
              <a:gd name="connsiteX2" fmla="*/ 2888704 w 2888704"/>
              <a:gd name="connsiteY2" fmla="*/ 1066664 h 2131614"/>
              <a:gd name="connsiteX3" fmla="*/ 1900172 w 2888704"/>
              <a:gd name="connsiteY3" fmla="*/ 2131614 h 2131614"/>
              <a:gd name="connsiteX4" fmla="*/ 130590 w 2888704"/>
              <a:gd name="connsiteY4" fmla="*/ 2131614 h 2131614"/>
              <a:gd name="connsiteX5" fmla="*/ 24 w 2888704"/>
              <a:gd name="connsiteY5" fmla="*/ 0 h 2131614"/>
              <a:gd name="connsiteX0" fmla="*/ 6349 w 2895029"/>
              <a:gd name="connsiteY0" fmla="*/ 0 h 2131614"/>
              <a:gd name="connsiteX1" fmla="*/ 1906497 w 2895029"/>
              <a:gd name="connsiteY1" fmla="*/ 1714 h 2131614"/>
              <a:gd name="connsiteX2" fmla="*/ 2895029 w 2895029"/>
              <a:gd name="connsiteY2" fmla="*/ 1066664 h 2131614"/>
              <a:gd name="connsiteX3" fmla="*/ 1906497 w 2895029"/>
              <a:gd name="connsiteY3" fmla="*/ 2131614 h 2131614"/>
              <a:gd name="connsiteX4" fmla="*/ 0 w 2895029"/>
              <a:gd name="connsiteY4" fmla="*/ 2121834 h 2131614"/>
              <a:gd name="connsiteX5" fmla="*/ 6349 w 2895029"/>
              <a:gd name="connsiteY5" fmla="*/ 0 h 213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029" h="2131614">
                <a:moveTo>
                  <a:pt x="6349" y="0"/>
                </a:moveTo>
                <a:lnTo>
                  <a:pt x="1906497" y="1714"/>
                </a:lnTo>
                <a:cubicBezTo>
                  <a:pt x="2452448" y="1714"/>
                  <a:pt x="2895029" y="478508"/>
                  <a:pt x="2895029" y="1066664"/>
                </a:cubicBezTo>
                <a:cubicBezTo>
                  <a:pt x="2895029" y="1654820"/>
                  <a:pt x="2452448" y="2131614"/>
                  <a:pt x="1906497" y="2131614"/>
                </a:cubicBezTo>
                <a:lnTo>
                  <a:pt x="0" y="2121834"/>
                </a:lnTo>
                <a:cubicBezTo>
                  <a:pt x="2117" y="1412926"/>
                  <a:pt x="4232" y="708908"/>
                  <a:pt x="634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lIns="1080000" tIns="251999"/>
          <a:lstStyle>
            <a:lvl1pPr>
              <a:spcBef>
                <a:spcPts val="400"/>
              </a:spcBef>
              <a:defRPr sz="1067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2" name="Espace réservé du texte 12">
            <a:extLst>
              <a:ext uri="{FF2B5EF4-FFF2-40B4-BE49-F238E27FC236}">
                <a16:creationId xmlns:a16="http://schemas.microsoft.com/office/drawing/2014/main" xmlns="" id="{657412EB-E5E4-3146-A7B2-B240B659BA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69885" y="2604954"/>
            <a:ext cx="3058583" cy="3416964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3" name="Espace réservé du texte 12">
            <a:extLst>
              <a:ext uri="{FF2B5EF4-FFF2-40B4-BE49-F238E27FC236}">
                <a16:creationId xmlns:a16="http://schemas.microsoft.com/office/drawing/2014/main" xmlns="" id="{182FCC7A-860F-9841-944A-66DBC3E574B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88455" y="2604954"/>
            <a:ext cx="3058583" cy="3416964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4" name="Titre 14">
            <a:extLst>
              <a:ext uri="{FF2B5EF4-FFF2-40B4-BE49-F238E27FC236}">
                <a16:creationId xmlns:a16="http://schemas.microsoft.com/office/drawing/2014/main" xmlns="" id="{886EEBD8-E406-A44F-A4A3-2FFC7659A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266" y="209820"/>
            <a:ext cx="3472781" cy="79836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Agence</a:t>
            </a:r>
          </a:p>
        </p:txBody>
      </p:sp>
      <p:sp>
        <p:nvSpPr>
          <p:cNvPr id="45" name="Espace réservé du texte 16">
            <a:extLst>
              <a:ext uri="{FF2B5EF4-FFF2-40B4-BE49-F238E27FC236}">
                <a16:creationId xmlns:a16="http://schemas.microsoft.com/office/drawing/2014/main" xmlns="" id="{91762DBD-C8D1-FF4A-9BD8-01E90B61FB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0413903" y="4375813"/>
            <a:ext cx="2480485" cy="554124"/>
          </a:xfrm>
          <a:noFill/>
        </p:spPr>
        <p:txBody>
          <a:bodyPr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PAYS</a:t>
            </a:r>
          </a:p>
        </p:txBody>
      </p:sp>
      <p:sp>
        <p:nvSpPr>
          <p:cNvPr id="47" name="Espace réservé pour une image  14">
            <a:extLst>
              <a:ext uri="{FF2B5EF4-FFF2-40B4-BE49-F238E27FC236}">
                <a16:creationId xmlns:a16="http://schemas.microsoft.com/office/drawing/2014/main" xmlns="" id="{FAD13A43-9E36-2344-8FB8-228099E3454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80001" y="3459685"/>
            <a:ext cx="491357" cy="490947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fr-FR" sz="800" b="0" dirty="0"/>
            </a:lvl1pPr>
          </a:lstStyle>
          <a:p>
            <a:pPr lvl="0" algn="ctr">
              <a:spcBef>
                <a:spcPts val="0"/>
              </a:spcBef>
            </a:pPr>
            <a:r>
              <a:rPr lang="fr-FR" dirty="0"/>
              <a:t>Photo</a:t>
            </a:r>
          </a:p>
        </p:txBody>
      </p:sp>
      <p:sp>
        <p:nvSpPr>
          <p:cNvPr id="48" name="Espace réservé pour une image  14">
            <a:extLst>
              <a:ext uri="{FF2B5EF4-FFF2-40B4-BE49-F238E27FC236}">
                <a16:creationId xmlns:a16="http://schemas.microsoft.com/office/drawing/2014/main" xmlns="" id="{CD60D745-24B9-7949-9274-3E257F5B396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80001" y="4114992"/>
            <a:ext cx="491357" cy="490947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fr-FR" sz="800" b="0" dirty="0"/>
            </a:lvl1pPr>
          </a:lstStyle>
          <a:p>
            <a:pPr lvl="0" algn="ctr">
              <a:spcBef>
                <a:spcPts val="0"/>
              </a:spcBef>
            </a:pPr>
            <a:r>
              <a:rPr lang="fr-FR" dirty="0"/>
              <a:t>Photo</a:t>
            </a:r>
          </a:p>
        </p:txBody>
      </p:sp>
      <p:sp>
        <p:nvSpPr>
          <p:cNvPr id="49" name="Espace réservé pour une image  14">
            <a:extLst>
              <a:ext uri="{FF2B5EF4-FFF2-40B4-BE49-F238E27FC236}">
                <a16:creationId xmlns:a16="http://schemas.microsoft.com/office/drawing/2014/main" xmlns="" id="{BDB916E1-6EDB-0A4F-9DA1-B588A345FDF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80001" y="4770299"/>
            <a:ext cx="491357" cy="490947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fr-FR" sz="800" b="0" dirty="0"/>
            </a:lvl1pPr>
          </a:lstStyle>
          <a:p>
            <a:pPr lvl="0" algn="ctr">
              <a:spcBef>
                <a:spcPts val="0"/>
              </a:spcBef>
            </a:pPr>
            <a:r>
              <a:rPr lang="fr-FR" dirty="0"/>
              <a:t>Photo</a:t>
            </a:r>
          </a:p>
        </p:txBody>
      </p:sp>
      <p:sp>
        <p:nvSpPr>
          <p:cNvPr id="50" name="Espace réservé pour une image  14">
            <a:extLst>
              <a:ext uri="{FF2B5EF4-FFF2-40B4-BE49-F238E27FC236}">
                <a16:creationId xmlns:a16="http://schemas.microsoft.com/office/drawing/2014/main" xmlns="" id="{91D32251-CFBC-E743-9311-0ACD372BF7E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80001" y="5425607"/>
            <a:ext cx="491357" cy="490947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fr-FR" sz="800" b="0"/>
            </a:lvl1pPr>
          </a:lstStyle>
          <a:p>
            <a:pPr lvl="0" algn="ctr">
              <a:spcBef>
                <a:spcPts val="0"/>
              </a:spcBef>
            </a:pPr>
            <a:r>
              <a:rPr lang="fr-FR" dirty="0"/>
              <a:t>Photo</a:t>
            </a:r>
          </a:p>
        </p:txBody>
      </p:sp>
      <p:sp>
        <p:nvSpPr>
          <p:cNvPr id="58" name="Espace réservé du texte vertical 7">
            <a:extLst>
              <a:ext uri="{FF2B5EF4-FFF2-40B4-BE49-F238E27FC236}">
                <a16:creationId xmlns:a16="http://schemas.microsoft.com/office/drawing/2014/main" xmlns="" id="{B0FF277A-0D4E-2845-A465-3429C483ABA2}"/>
              </a:ext>
            </a:extLst>
          </p:cNvPr>
          <p:cNvSpPr>
            <a:spLocks noGrp="1"/>
          </p:cNvSpPr>
          <p:nvPr>
            <p:ph type="body" orient="vert" sz="quarter" idx="30" hasCustomPrompt="1"/>
          </p:nvPr>
        </p:nvSpPr>
        <p:spPr>
          <a:xfrm rot="10800000">
            <a:off x="328597" y="1293171"/>
            <a:ext cx="266635" cy="1488000"/>
          </a:xfrm>
          <a:noFill/>
          <a:ln>
            <a:solidFill>
              <a:srgbClr val="651D93"/>
            </a:solidFill>
          </a:ln>
        </p:spPr>
        <p:txBody>
          <a:bodyPr vert="eaVert"/>
          <a:lstStyle>
            <a:lvl1pPr>
              <a:spcBef>
                <a:spcPts val="0"/>
              </a:spcBef>
              <a:defRPr>
                <a:ln>
                  <a:noFill/>
                </a:ln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Nos expertises</a:t>
            </a:r>
          </a:p>
        </p:txBody>
      </p:sp>
      <p:sp>
        <p:nvSpPr>
          <p:cNvPr id="59" name="Espace réservé du texte vertical 7">
            <a:extLst>
              <a:ext uri="{FF2B5EF4-FFF2-40B4-BE49-F238E27FC236}">
                <a16:creationId xmlns:a16="http://schemas.microsoft.com/office/drawing/2014/main" xmlns="" id="{537371AC-2F00-914B-9DEE-33CEC01B018D}"/>
              </a:ext>
            </a:extLst>
          </p:cNvPr>
          <p:cNvSpPr>
            <a:spLocks noGrp="1"/>
          </p:cNvSpPr>
          <p:nvPr>
            <p:ph type="body" orient="vert" sz="quarter" idx="31" hasCustomPrompt="1"/>
          </p:nvPr>
        </p:nvSpPr>
        <p:spPr>
          <a:xfrm rot="10800000">
            <a:off x="326544" y="3812212"/>
            <a:ext cx="266635" cy="1440000"/>
          </a:xfrm>
          <a:noFill/>
          <a:ln>
            <a:solidFill>
              <a:schemeClr val="bg1"/>
            </a:solidFill>
          </a:ln>
        </p:spPr>
        <p:txBody>
          <a:bodyPr vert="eaVert"/>
          <a:lstStyle>
            <a:lvl1pPr>
              <a:spcBef>
                <a:spcPts val="0"/>
              </a:spcBef>
              <a:defRPr baseline="0">
                <a:ln>
                  <a:noFill/>
                </a:ln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Notre équipe</a:t>
            </a:r>
          </a:p>
        </p:txBody>
      </p:sp>
      <p:sp>
        <p:nvSpPr>
          <p:cNvPr id="60" name="Espace réservé pour une image  4">
            <a:extLst>
              <a:ext uri="{FF2B5EF4-FFF2-40B4-BE49-F238E27FC236}">
                <a16:creationId xmlns:a16="http://schemas.microsoft.com/office/drawing/2014/main" xmlns="" id="{D0960A15-E186-B246-8BF5-87082E144A1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4466054" y="-20475"/>
            <a:ext cx="7739383" cy="2302496"/>
          </a:xfrm>
          <a:custGeom>
            <a:avLst/>
            <a:gdLst>
              <a:gd name="connsiteX0" fmla="*/ 0 w 3414712"/>
              <a:gd name="connsiteY0" fmla="*/ 1706563 h 3413125"/>
              <a:gd name="connsiteX1" fmla="*/ 1706563 w 3414712"/>
              <a:gd name="connsiteY1" fmla="*/ 0 h 3413125"/>
              <a:gd name="connsiteX2" fmla="*/ 1708150 w 3414712"/>
              <a:gd name="connsiteY2" fmla="*/ 0 h 3413125"/>
              <a:gd name="connsiteX3" fmla="*/ 3414713 w 3414712"/>
              <a:gd name="connsiteY3" fmla="*/ 1706563 h 3413125"/>
              <a:gd name="connsiteX4" fmla="*/ 3414712 w 3414712"/>
              <a:gd name="connsiteY4" fmla="*/ 1706563 h 3413125"/>
              <a:gd name="connsiteX5" fmla="*/ 1708149 w 3414712"/>
              <a:gd name="connsiteY5" fmla="*/ 3413126 h 3413125"/>
              <a:gd name="connsiteX6" fmla="*/ 1706563 w 3414712"/>
              <a:gd name="connsiteY6" fmla="*/ 3413125 h 3413125"/>
              <a:gd name="connsiteX7" fmla="*/ 0 w 3414712"/>
              <a:gd name="connsiteY7" fmla="*/ 1706562 h 3413125"/>
              <a:gd name="connsiteX8" fmla="*/ 0 w 3414712"/>
              <a:gd name="connsiteY8" fmla="*/ 1706563 h 3413125"/>
              <a:gd name="connsiteX0" fmla="*/ 0 w 3770295"/>
              <a:gd name="connsiteY0" fmla="*/ 1706563 h 3413126"/>
              <a:gd name="connsiteX1" fmla="*/ 1706563 w 3770295"/>
              <a:gd name="connsiteY1" fmla="*/ 0 h 3413126"/>
              <a:gd name="connsiteX2" fmla="*/ 3327545 w 3770295"/>
              <a:gd name="connsiteY2" fmla="*/ 6980 h 3413126"/>
              <a:gd name="connsiteX3" fmla="*/ 3414713 w 3770295"/>
              <a:gd name="connsiteY3" fmla="*/ 1706563 h 3413126"/>
              <a:gd name="connsiteX4" fmla="*/ 3414712 w 3770295"/>
              <a:gd name="connsiteY4" fmla="*/ 1706563 h 3413126"/>
              <a:gd name="connsiteX5" fmla="*/ 1708149 w 3770295"/>
              <a:gd name="connsiteY5" fmla="*/ 3413126 h 3413126"/>
              <a:gd name="connsiteX6" fmla="*/ 1706563 w 3770295"/>
              <a:gd name="connsiteY6" fmla="*/ 3413125 h 3413126"/>
              <a:gd name="connsiteX7" fmla="*/ 0 w 3770295"/>
              <a:gd name="connsiteY7" fmla="*/ 1706562 h 3413126"/>
              <a:gd name="connsiteX8" fmla="*/ 0 w 3770295"/>
              <a:gd name="connsiteY8" fmla="*/ 1706563 h 3413126"/>
              <a:gd name="connsiteX0" fmla="*/ 0 w 3765340"/>
              <a:gd name="connsiteY0" fmla="*/ 1713543 h 3420106"/>
              <a:gd name="connsiteX1" fmla="*/ 1706563 w 3765340"/>
              <a:gd name="connsiteY1" fmla="*/ 6980 h 3420106"/>
              <a:gd name="connsiteX2" fmla="*/ 3320564 w 3765340"/>
              <a:gd name="connsiteY2" fmla="*/ 0 h 3420106"/>
              <a:gd name="connsiteX3" fmla="*/ 3414713 w 3765340"/>
              <a:gd name="connsiteY3" fmla="*/ 1713543 h 3420106"/>
              <a:gd name="connsiteX4" fmla="*/ 3414712 w 3765340"/>
              <a:gd name="connsiteY4" fmla="*/ 1713543 h 3420106"/>
              <a:gd name="connsiteX5" fmla="*/ 1708149 w 3765340"/>
              <a:gd name="connsiteY5" fmla="*/ 3420106 h 3420106"/>
              <a:gd name="connsiteX6" fmla="*/ 1706563 w 3765340"/>
              <a:gd name="connsiteY6" fmla="*/ 3420105 h 3420106"/>
              <a:gd name="connsiteX7" fmla="*/ 0 w 3765340"/>
              <a:gd name="connsiteY7" fmla="*/ 1713542 h 3420106"/>
              <a:gd name="connsiteX8" fmla="*/ 0 w 3765340"/>
              <a:gd name="connsiteY8" fmla="*/ 1713543 h 3420106"/>
              <a:gd name="connsiteX0" fmla="*/ 0 w 3414713"/>
              <a:gd name="connsiteY0" fmla="*/ 1713543 h 3420106"/>
              <a:gd name="connsiteX1" fmla="*/ 1706563 w 3414713"/>
              <a:gd name="connsiteY1" fmla="*/ 6980 h 3420106"/>
              <a:gd name="connsiteX2" fmla="*/ 3320564 w 3414713"/>
              <a:gd name="connsiteY2" fmla="*/ 0 h 3420106"/>
              <a:gd name="connsiteX3" fmla="*/ 3414713 w 3414713"/>
              <a:gd name="connsiteY3" fmla="*/ 1713543 h 3420106"/>
              <a:gd name="connsiteX4" fmla="*/ 3414712 w 3414713"/>
              <a:gd name="connsiteY4" fmla="*/ 1713543 h 3420106"/>
              <a:gd name="connsiteX5" fmla="*/ 1708149 w 3414713"/>
              <a:gd name="connsiteY5" fmla="*/ 3420106 h 3420106"/>
              <a:gd name="connsiteX6" fmla="*/ 1706563 w 3414713"/>
              <a:gd name="connsiteY6" fmla="*/ 3420105 h 3420106"/>
              <a:gd name="connsiteX7" fmla="*/ 0 w 3414713"/>
              <a:gd name="connsiteY7" fmla="*/ 1713542 h 3420106"/>
              <a:gd name="connsiteX8" fmla="*/ 0 w 3414713"/>
              <a:gd name="connsiteY8" fmla="*/ 1713543 h 3420106"/>
              <a:gd name="connsiteX0" fmla="*/ 0 w 3414713"/>
              <a:gd name="connsiteY0" fmla="*/ 1713543 h 3434065"/>
              <a:gd name="connsiteX1" fmla="*/ 1706563 w 3414713"/>
              <a:gd name="connsiteY1" fmla="*/ 6980 h 3434065"/>
              <a:gd name="connsiteX2" fmla="*/ 3320564 w 3414713"/>
              <a:gd name="connsiteY2" fmla="*/ 0 h 3434065"/>
              <a:gd name="connsiteX3" fmla="*/ 3414713 w 3414713"/>
              <a:gd name="connsiteY3" fmla="*/ 1713543 h 3434065"/>
              <a:gd name="connsiteX4" fmla="*/ 3414712 w 3414713"/>
              <a:gd name="connsiteY4" fmla="*/ 1713543 h 3434065"/>
              <a:gd name="connsiteX5" fmla="*/ 1708149 w 3414713"/>
              <a:gd name="connsiteY5" fmla="*/ 3420106 h 3434065"/>
              <a:gd name="connsiteX6" fmla="*/ 1553000 w 3414713"/>
              <a:gd name="connsiteY6" fmla="*/ 3434065 h 3434065"/>
              <a:gd name="connsiteX7" fmla="*/ 0 w 3414713"/>
              <a:gd name="connsiteY7" fmla="*/ 1713542 h 3434065"/>
              <a:gd name="connsiteX8" fmla="*/ 0 w 3414713"/>
              <a:gd name="connsiteY8" fmla="*/ 1713543 h 3434065"/>
              <a:gd name="connsiteX0" fmla="*/ 0 w 3765340"/>
              <a:gd name="connsiteY0" fmla="*/ 1713543 h 3434065"/>
              <a:gd name="connsiteX1" fmla="*/ 1706563 w 3765340"/>
              <a:gd name="connsiteY1" fmla="*/ 6980 h 3434065"/>
              <a:gd name="connsiteX2" fmla="*/ 3320564 w 3765340"/>
              <a:gd name="connsiteY2" fmla="*/ 0 h 3434065"/>
              <a:gd name="connsiteX3" fmla="*/ 3414713 w 3765340"/>
              <a:gd name="connsiteY3" fmla="*/ 1713543 h 3434065"/>
              <a:gd name="connsiteX4" fmla="*/ 3414712 w 3765340"/>
              <a:gd name="connsiteY4" fmla="*/ 1713543 h 3434065"/>
              <a:gd name="connsiteX5" fmla="*/ 3320564 w 3765340"/>
              <a:gd name="connsiteY5" fmla="*/ 3420106 h 3434065"/>
              <a:gd name="connsiteX6" fmla="*/ 1553000 w 3765340"/>
              <a:gd name="connsiteY6" fmla="*/ 3434065 h 3434065"/>
              <a:gd name="connsiteX7" fmla="*/ 0 w 3765340"/>
              <a:gd name="connsiteY7" fmla="*/ 1713542 h 3434065"/>
              <a:gd name="connsiteX8" fmla="*/ 0 w 3765340"/>
              <a:gd name="connsiteY8" fmla="*/ 1713543 h 3434065"/>
              <a:gd name="connsiteX0" fmla="*/ 0 w 3765340"/>
              <a:gd name="connsiteY0" fmla="*/ 1713543 h 3427085"/>
              <a:gd name="connsiteX1" fmla="*/ 1706563 w 3765340"/>
              <a:gd name="connsiteY1" fmla="*/ 6980 h 3427085"/>
              <a:gd name="connsiteX2" fmla="*/ 3320564 w 3765340"/>
              <a:gd name="connsiteY2" fmla="*/ 0 h 3427085"/>
              <a:gd name="connsiteX3" fmla="*/ 3414713 w 3765340"/>
              <a:gd name="connsiteY3" fmla="*/ 1713543 h 3427085"/>
              <a:gd name="connsiteX4" fmla="*/ 3414712 w 3765340"/>
              <a:gd name="connsiteY4" fmla="*/ 1713543 h 3427085"/>
              <a:gd name="connsiteX5" fmla="*/ 3320564 w 3765340"/>
              <a:gd name="connsiteY5" fmla="*/ 3420106 h 3427085"/>
              <a:gd name="connsiteX6" fmla="*/ 1636762 w 3765340"/>
              <a:gd name="connsiteY6" fmla="*/ 3427085 h 3427085"/>
              <a:gd name="connsiteX7" fmla="*/ 0 w 3765340"/>
              <a:gd name="connsiteY7" fmla="*/ 1713542 h 3427085"/>
              <a:gd name="connsiteX8" fmla="*/ 0 w 3765340"/>
              <a:gd name="connsiteY8" fmla="*/ 1713543 h 3427085"/>
              <a:gd name="connsiteX0" fmla="*/ 0 w 3414713"/>
              <a:gd name="connsiteY0" fmla="*/ 1713543 h 3427085"/>
              <a:gd name="connsiteX1" fmla="*/ 1706563 w 3414713"/>
              <a:gd name="connsiteY1" fmla="*/ 6980 h 3427085"/>
              <a:gd name="connsiteX2" fmla="*/ 3320564 w 3414713"/>
              <a:gd name="connsiteY2" fmla="*/ 0 h 3427085"/>
              <a:gd name="connsiteX3" fmla="*/ 3414713 w 3414713"/>
              <a:gd name="connsiteY3" fmla="*/ 1713543 h 3427085"/>
              <a:gd name="connsiteX4" fmla="*/ 3414712 w 3414713"/>
              <a:gd name="connsiteY4" fmla="*/ 1713543 h 3427085"/>
              <a:gd name="connsiteX5" fmla="*/ 3320564 w 3414713"/>
              <a:gd name="connsiteY5" fmla="*/ 3420106 h 3427085"/>
              <a:gd name="connsiteX6" fmla="*/ 1636762 w 3414713"/>
              <a:gd name="connsiteY6" fmla="*/ 3427085 h 3427085"/>
              <a:gd name="connsiteX7" fmla="*/ 0 w 3414713"/>
              <a:gd name="connsiteY7" fmla="*/ 1713542 h 3427085"/>
              <a:gd name="connsiteX8" fmla="*/ 0 w 3414713"/>
              <a:gd name="connsiteY8" fmla="*/ 1713543 h 3427085"/>
              <a:gd name="connsiteX0" fmla="*/ 0 w 3414713"/>
              <a:gd name="connsiteY0" fmla="*/ 1713543 h 3427085"/>
              <a:gd name="connsiteX1" fmla="*/ 1706563 w 3414713"/>
              <a:gd name="connsiteY1" fmla="*/ 6980 h 3427085"/>
              <a:gd name="connsiteX2" fmla="*/ 3320564 w 3414713"/>
              <a:gd name="connsiteY2" fmla="*/ 0 h 3427085"/>
              <a:gd name="connsiteX3" fmla="*/ 3414713 w 3414713"/>
              <a:gd name="connsiteY3" fmla="*/ 1713543 h 3427085"/>
              <a:gd name="connsiteX4" fmla="*/ 3343275 w 3414713"/>
              <a:gd name="connsiteY4" fmla="*/ 1742118 h 3427085"/>
              <a:gd name="connsiteX5" fmla="*/ 3320564 w 3414713"/>
              <a:gd name="connsiteY5" fmla="*/ 3420106 h 3427085"/>
              <a:gd name="connsiteX6" fmla="*/ 1636762 w 3414713"/>
              <a:gd name="connsiteY6" fmla="*/ 3427085 h 3427085"/>
              <a:gd name="connsiteX7" fmla="*/ 0 w 3414713"/>
              <a:gd name="connsiteY7" fmla="*/ 1713542 h 3427085"/>
              <a:gd name="connsiteX8" fmla="*/ 0 w 3414713"/>
              <a:gd name="connsiteY8" fmla="*/ 1713543 h 3427085"/>
              <a:gd name="connsiteX0" fmla="*/ 0 w 3343275"/>
              <a:gd name="connsiteY0" fmla="*/ 1713543 h 3427085"/>
              <a:gd name="connsiteX1" fmla="*/ 1706563 w 3343275"/>
              <a:gd name="connsiteY1" fmla="*/ 6980 h 3427085"/>
              <a:gd name="connsiteX2" fmla="*/ 3320564 w 3343275"/>
              <a:gd name="connsiteY2" fmla="*/ 0 h 3427085"/>
              <a:gd name="connsiteX3" fmla="*/ 3343275 w 3343275"/>
              <a:gd name="connsiteY3" fmla="*/ 1720687 h 3427085"/>
              <a:gd name="connsiteX4" fmla="*/ 3343275 w 3343275"/>
              <a:gd name="connsiteY4" fmla="*/ 1742118 h 3427085"/>
              <a:gd name="connsiteX5" fmla="*/ 3320564 w 3343275"/>
              <a:gd name="connsiteY5" fmla="*/ 3420106 h 3427085"/>
              <a:gd name="connsiteX6" fmla="*/ 1636762 w 3343275"/>
              <a:gd name="connsiteY6" fmla="*/ 3427085 h 3427085"/>
              <a:gd name="connsiteX7" fmla="*/ 0 w 3343275"/>
              <a:gd name="connsiteY7" fmla="*/ 1713542 h 3427085"/>
              <a:gd name="connsiteX8" fmla="*/ 0 w 3343275"/>
              <a:gd name="connsiteY8" fmla="*/ 1713543 h 3427085"/>
              <a:gd name="connsiteX0" fmla="*/ 0 w 3347062"/>
              <a:gd name="connsiteY0" fmla="*/ 1706563 h 3420105"/>
              <a:gd name="connsiteX1" fmla="*/ 1706563 w 3347062"/>
              <a:gd name="connsiteY1" fmla="*/ 0 h 3420105"/>
              <a:gd name="connsiteX2" fmla="*/ 3334852 w 3347062"/>
              <a:gd name="connsiteY2" fmla="*/ 7308 h 3420105"/>
              <a:gd name="connsiteX3" fmla="*/ 3343275 w 3347062"/>
              <a:gd name="connsiteY3" fmla="*/ 1713707 h 3420105"/>
              <a:gd name="connsiteX4" fmla="*/ 3343275 w 3347062"/>
              <a:gd name="connsiteY4" fmla="*/ 1735138 h 3420105"/>
              <a:gd name="connsiteX5" fmla="*/ 3320564 w 3347062"/>
              <a:gd name="connsiteY5" fmla="*/ 3413126 h 3420105"/>
              <a:gd name="connsiteX6" fmla="*/ 1636762 w 3347062"/>
              <a:gd name="connsiteY6" fmla="*/ 3420105 h 3420105"/>
              <a:gd name="connsiteX7" fmla="*/ 0 w 3347062"/>
              <a:gd name="connsiteY7" fmla="*/ 1706562 h 3420105"/>
              <a:gd name="connsiteX8" fmla="*/ 0 w 3347062"/>
              <a:gd name="connsiteY8" fmla="*/ 1706563 h 3420105"/>
              <a:gd name="connsiteX0" fmla="*/ 0 w 3347062"/>
              <a:gd name="connsiteY0" fmla="*/ 1706563 h 3420105"/>
              <a:gd name="connsiteX1" fmla="*/ 1706563 w 3347062"/>
              <a:gd name="connsiteY1" fmla="*/ 0 h 3420105"/>
              <a:gd name="connsiteX2" fmla="*/ 3334852 w 3347062"/>
              <a:gd name="connsiteY2" fmla="*/ 164 h 3420105"/>
              <a:gd name="connsiteX3" fmla="*/ 3343275 w 3347062"/>
              <a:gd name="connsiteY3" fmla="*/ 1713707 h 3420105"/>
              <a:gd name="connsiteX4" fmla="*/ 3343275 w 3347062"/>
              <a:gd name="connsiteY4" fmla="*/ 1735138 h 3420105"/>
              <a:gd name="connsiteX5" fmla="*/ 3320564 w 3347062"/>
              <a:gd name="connsiteY5" fmla="*/ 3413126 h 3420105"/>
              <a:gd name="connsiteX6" fmla="*/ 1636762 w 3347062"/>
              <a:gd name="connsiteY6" fmla="*/ 3420105 h 3420105"/>
              <a:gd name="connsiteX7" fmla="*/ 0 w 3347062"/>
              <a:gd name="connsiteY7" fmla="*/ 1706562 h 3420105"/>
              <a:gd name="connsiteX8" fmla="*/ 0 w 3347062"/>
              <a:gd name="connsiteY8" fmla="*/ 1706563 h 3420105"/>
              <a:gd name="connsiteX0" fmla="*/ 0 w 3347062"/>
              <a:gd name="connsiteY0" fmla="*/ 1706563 h 3428175"/>
              <a:gd name="connsiteX1" fmla="*/ 1706563 w 3347062"/>
              <a:gd name="connsiteY1" fmla="*/ 0 h 3428175"/>
              <a:gd name="connsiteX2" fmla="*/ 3334852 w 3347062"/>
              <a:gd name="connsiteY2" fmla="*/ 164 h 3428175"/>
              <a:gd name="connsiteX3" fmla="*/ 3343275 w 3347062"/>
              <a:gd name="connsiteY3" fmla="*/ 1713707 h 3428175"/>
              <a:gd name="connsiteX4" fmla="*/ 3343275 w 3347062"/>
              <a:gd name="connsiteY4" fmla="*/ 1735138 h 3428175"/>
              <a:gd name="connsiteX5" fmla="*/ 3327707 w 3347062"/>
              <a:gd name="connsiteY5" fmla="*/ 3427413 h 3428175"/>
              <a:gd name="connsiteX6" fmla="*/ 1636762 w 3347062"/>
              <a:gd name="connsiteY6" fmla="*/ 3420105 h 3428175"/>
              <a:gd name="connsiteX7" fmla="*/ 0 w 3347062"/>
              <a:gd name="connsiteY7" fmla="*/ 1706562 h 3428175"/>
              <a:gd name="connsiteX8" fmla="*/ 0 w 3347062"/>
              <a:gd name="connsiteY8" fmla="*/ 1706563 h 3428175"/>
              <a:gd name="connsiteX0" fmla="*/ 0 w 3343275"/>
              <a:gd name="connsiteY0" fmla="*/ 1706563 h 3428175"/>
              <a:gd name="connsiteX1" fmla="*/ 1706563 w 3343275"/>
              <a:gd name="connsiteY1" fmla="*/ 0 h 3428175"/>
              <a:gd name="connsiteX2" fmla="*/ 2919290 w 3343275"/>
              <a:gd name="connsiteY2" fmla="*/ 164 h 3428175"/>
              <a:gd name="connsiteX3" fmla="*/ 3343275 w 3343275"/>
              <a:gd name="connsiteY3" fmla="*/ 1713707 h 3428175"/>
              <a:gd name="connsiteX4" fmla="*/ 3343275 w 3343275"/>
              <a:gd name="connsiteY4" fmla="*/ 1735138 h 3428175"/>
              <a:gd name="connsiteX5" fmla="*/ 3327707 w 3343275"/>
              <a:gd name="connsiteY5" fmla="*/ 3427413 h 3428175"/>
              <a:gd name="connsiteX6" fmla="*/ 1636762 w 3343275"/>
              <a:gd name="connsiteY6" fmla="*/ 3420105 h 3428175"/>
              <a:gd name="connsiteX7" fmla="*/ 0 w 3343275"/>
              <a:gd name="connsiteY7" fmla="*/ 1706562 h 3428175"/>
              <a:gd name="connsiteX8" fmla="*/ 0 w 3343275"/>
              <a:gd name="connsiteY8" fmla="*/ 1706563 h 3428175"/>
              <a:gd name="connsiteX0" fmla="*/ 0 w 3343275"/>
              <a:gd name="connsiteY0" fmla="*/ 1706563 h 3428175"/>
              <a:gd name="connsiteX1" fmla="*/ 1706563 w 3343275"/>
              <a:gd name="connsiteY1" fmla="*/ 0 h 3428175"/>
              <a:gd name="connsiteX2" fmla="*/ 2919290 w 3343275"/>
              <a:gd name="connsiteY2" fmla="*/ 164 h 3428175"/>
              <a:gd name="connsiteX3" fmla="*/ 3343275 w 3343275"/>
              <a:gd name="connsiteY3" fmla="*/ 1713707 h 3428175"/>
              <a:gd name="connsiteX4" fmla="*/ 3343275 w 3343275"/>
              <a:gd name="connsiteY4" fmla="*/ 1735138 h 3428175"/>
              <a:gd name="connsiteX5" fmla="*/ 3327707 w 3343275"/>
              <a:gd name="connsiteY5" fmla="*/ 3427413 h 3428175"/>
              <a:gd name="connsiteX6" fmla="*/ 1636762 w 3343275"/>
              <a:gd name="connsiteY6" fmla="*/ 3420105 h 3428175"/>
              <a:gd name="connsiteX7" fmla="*/ 0 w 3343275"/>
              <a:gd name="connsiteY7" fmla="*/ 1706562 h 3428175"/>
              <a:gd name="connsiteX8" fmla="*/ 0 w 3343275"/>
              <a:gd name="connsiteY8" fmla="*/ 1706563 h 3428175"/>
              <a:gd name="connsiteX0" fmla="*/ 0 w 3343275"/>
              <a:gd name="connsiteY0" fmla="*/ 1706563 h 3428175"/>
              <a:gd name="connsiteX1" fmla="*/ 1706563 w 3343275"/>
              <a:gd name="connsiteY1" fmla="*/ 0 h 3428175"/>
              <a:gd name="connsiteX2" fmla="*/ 2919290 w 3343275"/>
              <a:gd name="connsiteY2" fmla="*/ 164 h 3428175"/>
              <a:gd name="connsiteX3" fmla="*/ 2917324 w 3343275"/>
              <a:gd name="connsiteY3" fmla="*/ 1744875 h 3428175"/>
              <a:gd name="connsiteX4" fmla="*/ 3343275 w 3343275"/>
              <a:gd name="connsiteY4" fmla="*/ 1735138 h 3428175"/>
              <a:gd name="connsiteX5" fmla="*/ 3327707 w 3343275"/>
              <a:gd name="connsiteY5" fmla="*/ 3427413 h 3428175"/>
              <a:gd name="connsiteX6" fmla="*/ 1636762 w 3343275"/>
              <a:gd name="connsiteY6" fmla="*/ 3420105 h 3428175"/>
              <a:gd name="connsiteX7" fmla="*/ 0 w 3343275"/>
              <a:gd name="connsiteY7" fmla="*/ 1706562 h 3428175"/>
              <a:gd name="connsiteX8" fmla="*/ 0 w 3343275"/>
              <a:gd name="connsiteY8" fmla="*/ 1706563 h 3428175"/>
              <a:gd name="connsiteX0" fmla="*/ 0 w 3328034"/>
              <a:gd name="connsiteY0" fmla="*/ 1706563 h 3428305"/>
              <a:gd name="connsiteX1" fmla="*/ 1706563 w 3328034"/>
              <a:gd name="connsiteY1" fmla="*/ 0 h 3428305"/>
              <a:gd name="connsiteX2" fmla="*/ 2919290 w 3328034"/>
              <a:gd name="connsiteY2" fmla="*/ 164 h 3428305"/>
              <a:gd name="connsiteX3" fmla="*/ 2917324 w 3328034"/>
              <a:gd name="connsiteY3" fmla="*/ 1744875 h 3428305"/>
              <a:gd name="connsiteX4" fmla="*/ 2913861 w 3328034"/>
              <a:gd name="connsiteY4" fmla="*/ 1852881 h 3428305"/>
              <a:gd name="connsiteX5" fmla="*/ 3327707 w 3328034"/>
              <a:gd name="connsiteY5" fmla="*/ 3427413 h 3428305"/>
              <a:gd name="connsiteX6" fmla="*/ 1636762 w 3328034"/>
              <a:gd name="connsiteY6" fmla="*/ 3420105 h 3428305"/>
              <a:gd name="connsiteX7" fmla="*/ 0 w 3328034"/>
              <a:gd name="connsiteY7" fmla="*/ 1706562 h 3428305"/>
              <a:gd name="connsiteX8" fmla="*/ 0 w 3328034"/>
              <a:gd name="connsiteY8" fmla="*/ 1706563 h 3428305"/>
              <a:gd name="connsiteX0" fmla="*/ 0 w 2919326"/>
              <a:gd name="connsiteY0" fmla="*/ 1706563 h 3421389"/>
              <a:gd name="connsiteX1" fmla="*/ 1706563 w 2919326"/>
              <a:gd name="connsiteY1" fmla="*/ 0 h 3421389"/>
              <a:gd name="connsiteX2" fmla="*/ 2919290 w 2919326"/>
              <a:gd name="connsiteY2" fmla="*/ 164 h 3421389"/>
              <a:gd name="connsiteX3" fmla="*/ 2917324 w 2919326"/>
              <a:gd name="connsiteY3" fmla="*/ 1744875 h 3421389"/>
              <a:gd name="connsiteX4" fmla="*/ 2913861 w 2919326"/>
              <a:gd name="connsiteY4" fmla="*/ 1852881 h 3421389"/>
              <a:gd name="connsiteX5" fmla="*/ 2908682 w 2919326"/>
              <a:gd name="connsiteY5" fmla="*/ 3420488 h 3421389"/>
              <a:gd name="connsiteX6" fmla="*/ 1636762 w 2919326"/>
              <a:gd name="connsiteY6" fmla="*/ 3420105 h 3421389"/>
              <a:gd name="connsiteX7" fmla="*/ 0 w 2919326"/>
              <a:gd name="connsiteY7" fmla="*/ 1706562 h 3421389"/>
              <a:gd name="connsiteX8" fmla="*/ 0 w 2919326"/>
              <a:gd name="connsiteY8" fmla="*/ 1706563 h 3421389"/>
              <a:gd name="connsiteX0" fmla="*/ 0 w 11497288"/>
              <a:gd name="connsiteY0" fmla="*/ 1706563 h 3421389"/>
              <a:gd name="connsiteX1" fmla="*/ 1706563 w 11497288"/>
              <a:gd name="connsiteY1" fmla="*/ 0 h 3421389"/>
              <a:gd name="connsiteX2" fmla="*/ 11497288 w 11497288"/>
              <a:gd name="connsiteY2" fmla="*/ 6453 h 3421389"/>
              <a:gd name="connsiteX3" fmla="*/ 2917324 w 11497288"/>
              <a:gd name="connsiteY3" fmla="*/ 1744875 h 3421389"/>
              <a:gd name="connsiteX4" fmla="*/ 2913861 w 11497288"/>
              <a:gd name="connsiteY4" fmla="*/ 1852881 h 3421389"/>
              <a:gd name="connsiteX5" fmla="*/ 2908682 w 11497288"/>
              <a:gd name="connsiteY5" fmla="*/ 3420488 h 3421389"/>
              <a:gd name="connsiteX6" fmla="*/ 1636762 w 11497288"/>
              <a:gd name="connsiteY6" fmla="*/ 3420105 h 3421389"/>
              <a:gd name="connsiteX7" fmla="*/ 0 w 11497288"/>
              <a:gd name="connsiteY7" fmla="*/ 1706562 h 3421389"/>
              <a:gd name="connsiteX8" fmla="*/ 0 w 11497288"/>
              <a:gd name="connsiteY8" fmla="*/ 1706563 h 3421389"/>
              <a:gd name="connsiteX0" fmla="*/ 0 w 11497288"/>
              <a:gd name="connsiteY0" fmla="*/ 1706563 h 3427670"/>
              <a:gd name="connsiteX1" fmla="*/ 1706563 w 11497288"/>
              <a:gd name="connsiteY1" fmla="*/ 0 h 3427670"/>
              <a:gd name="connsiteX2" fmla="*/ 11497288 w 11497288"/>
              <a:gd name="connsiteY2" fmla="*/ 6453 h 3427670"/>
              <a:gd name="connsiteX3" fmla="*/ 2917324 w 11497288"/>
              <a:gd name="connsiteY3" fmla="*/ 1744875 h 3427670"/>
              <a:gd name="connsiteX4" fmla="*/ 2913861 w 11497288"/>
              <a:gd name="connsiteY4" fmla="*/ 1852881 h 3427670"/>
              <a:gd name="connsiteX5" fmla="*/ 11467813 w 11497288"/>
              <a:gd name="connsiteY5" fmla="*/ 3426777 h 3427670"/>
              <a:gd name="connsiteX6" fmla="*/ 1636762 w 11497288"/>
              <a:gd name="connsiteY6" fmla="*/ 3420105 h 3427670"/>
              <a:gd name="connsiteX7" fmla="*/ 0 w 11497288"/>
              <a:gd name="connsiteY7" fmla="*/ 1706562 h 3427670"/>
              <a:gd name="connsiteX8" fmla="*/ 0 w 11497288"/>
              <a:gd name="connsiteY8" fmla="*/ 1706563 h 3427670"/>
              <a:gd name="connsiteX0" fmla="*/ 0 w 11497324"/>
              <a:gd name="connsiteY0" fmla="*/ 1706563 h 3427670"/>
              <a:gd name="connsiteX1" fmla="*/ 1706563 w 11497324"/>
              <a:gd name="connsiteY1" fmla="*/ 0 h 3427670"/>
              <a:gd name="connsiteX2" fmla="*/ 11497288 w 11497324"/>
              <a:gd name="connsiteY2" fmla="*/ 6453 h 3427670"/>
              <a:gd name="connsiteX3" fmla="*/ 11495321 w 11497324"/>
              <a:gd name="connsiteY3" fmla="*/ 1801475 h 3427670"/>
              <a:gd name="connsiteX4" fmla="*/ 2913861 w 11497324"/>
              <a:gd name="connsiteY4" fmla="*/ 1852881 h 3427670"/>
              <a:gd name="connsiteX5" fmla="*/ 11467813 w 11497324"/>
              <a:gd name="connsiteY5" fmla="*/ 3426777 h 3427670"/>
              <a:gd name="connsiteX6" fmla="*/ 1636762 w 11497324"/>
              <a:gd name="connsiteY6" fmla="*/ 3420105 h 3427670"/>
              <a:gd name="connsiteX7" fmla="*/ 0 w 11497324"/>
              <a:gd name="connsiteY7" fmla="*/ 1706562 h 3427670"/>
              <a:gd name="connsiteX8" fmla="*/ 0 w 11497324"/>
              <a:gd name="connsiteY8" fmla="*/ 1706563 h 3427670"/>
              <a:gd name="connsiteX0" fmla="*/ 0 w 11498148"/>
              <a:gd name="connsiteY0" fmla="*/ 1706563 h 3427832"/>
              <a:gd name="connsiteX1" fmla="*/ 1706563 w 11498148"/>
              <a:gd name="connsiteY1" fmla="*/ 0 h 3427832"/>
              <a:gd name="connsiteX2" fmla="*/ 11497288 w 11498148"/>
              <a:gd name="connsiteY2" fmla="*/ 6453 h 3427832"/>
              <a:gd name="connsiteX3" fmla="*/ 11495321 w 11498148"/>
              <a:gd name="connsiteY3" fmla="*/ 1801475 h 3427832"/>
              <a:gd name="connsiteX4" fmla="*/ 11498148 w 11498148"/>
              <a:gd name="connsiteY4" fmla="*/ 1959792 h 3427832"/>
              <a:gd name="connsiteX5" fmla="*/ 11467813 w 11498148"/>
              <a:gd name="connsiteY5" fmla="*/ 3426777 h 3427832"/>
              <a:gd name="connsiteX6" fmla="*/ 1636762 w 11498148"/>
              <a:gd name="connsiteY6" fmla="*/ 3420105 h 3427832"/>
              <a:gd name="connsiteX7" fmla="*/ 0 w 11498148"/>
              <a:gd name="connsiteY7" fmla="*/ 1706562 h 3427832"/>
              <a:gd name="connsiteX8" fmla="*/ 0 w 11498148"/>
              <a:gd name="connsiteY8" fmla="*/ 1706563 h 3427832"/>
              <a:gd name="connsiteX0" fmla="*/ 0 w 11498148"/>
              <a:gd name="connsiteY0" fmla="*/ 1706563 h 3427832"/>
              <a:gd name="connsiteX1" fmla="*/ 1706563 w 11498148"/>
              <a:gd name="connsiteY1" fmla="*/ 0 h 3427832"/>
              <a:gd name="connsiteX2" fmla="*/ 11497288 w 11498148"/>
              <a:gd name="connsiteY2" fmla="*/ 6453 h 3427832"/>
              <a:gd name="connsiteX3" fmla="*/ 11495321 w 11498148"/>
              <a:gd name="connsiteY3" fmla="*/ 1801475 h 3427832"/>
              <a:gd name="connsiteX4" fmla="*/ 11498148 w 11498148"/>
              <a:gd name="connsiteY4" fmla="*/ 1959792 h 3427832"/>
              <a:gd name="connsiteX5" fmla="*/ 11467813 w 11498148"/>
              <a:gd name="connsiteY5" fmla="*/ 3426777 h 3427832"/>
              <a:gd name="connsiteX6" fmla="*/ 1636762 w 11498148"/>
              <a:gd name="connsiteY6" fmla="*/ 3420105 h 3427832"/>
              <a:gd name="connsiteX7" fmla="*/ 0 w 11498148"/>
              <a:gd name="connsiteY7" fmla="*/ 1706562 h 3427832"/>
              <a:gd name="connsiteX8" fmla="*/ 0 w 11498148"/>
              <a:gd name="connsiteY8" fmla="*/ 1706563 h 3427832"/>
              <a:gd name="connsiteX0" fmla="*/ 0 w 11498148"/>
              <a:gd name="connsiteY0" fmla="*/ 1706563 h 3427832"/>
              <a:gd name="connsiteX1" fmla="*/ 1706563 w 11498148"/>
              <a:gd name="connsiteY1" fmla="*/ 0 h 3427832"/>
              <a:gd name="connsiteX2" fmla="*/ 11497288 w 11498148"/>
              <a:gd name="connsiteY2" fmla="*/ 6453 h 3427832"/>
              <a:gd name="connsiteX3" fmla="*/ 11495321 w 11498148"/>
              <a:gd name="connsiteY3" fmla="*/ 1801475 h 3427832"/>
              <a:gd name="connsiteX4" fmla="*/ 11498148 w 11498148"/>
              <a:gd name="connsiteY4" fmla="*/ 1959792 h 3427832"/>
              <a:gd name="connsiteX5" fmla="*/ 11467813 w 11498148"/>
              <a:gd name="connsiteY5" fmla="*/ 3426777 h 3427832"/>
              <a:gd name="connsiteX6" fmla="*/ 1636762 w 11498148"/>
              <a:gd name="connsiteY6" fmla="*/ 3420105 h 3427832"/>
              <a:gd name="connsiteX7" fmla="*/ 0 w 11498148"/>
              <a:gd name="connsiteY7" fmla="*/ 1706562 h 3427832"/>
              <a:gd name="connsiteX8" fmla="*/ 0 w 11498148"/>
              <a:gd name="connsiteY8" fmla="*/ 1706563 h 3427832"/>
              <a:gd name="connsiteX0" fmla="*/ 0 w 12223908"/>
              <a:gd name="connsiteY0" fmla="*/ 1706563 h 3427832"/>
              <a:gd name="connsiteX1" fmla="*/ 1706563 w 12223908"/>
              <a:gd name="connsiteY1" fmla="*/ 0 h 3427832"/>
              <a:gd name="connsiteX2" fmla="*/ 11497288 w 12223908"/>
              <a:gd name="connsiteY2" fmla="*/ 6453 h 3427832"/>
              <a:gd name="connsiteX3" fmla="*/ 11498148 w 12223908"/>
              <a:gd name="connsiteY3" fmla="*/ 1959792 h 3427832"/>
              <a:gd name="connsiteX4" fmla="*/ 11467813 w 12223908"/>
              <a:gd name="connsiteY4" fmla="*/ 3426777 h 3427832"/>
              <a:gd name="connsiteX5" fmla="*/ 1636762 w 12223908"/>
              <a:gd name="connsiteY5" fmla="*/ 3420105 h 3427832"/>
              <a:gd name="connsiteX6" fmla="*/ 0 w 12223908"/>
              <a:gd name="connsiteY6" fmla="*/ 1706562 h 3427832"/>
              <a:gd name="connsiteX7" fmla="*/ 0 w 12223908"/>
              <a:gd name="connsiteY7" fmla="*/ 1706563 h 3427832"/>
              <a:gd name="connsiteX0" fmla="*/ 0 w 11500210"/>
              <a:gd name="connsiteY0" fmla="*/ 1706563 h 3427832"/>
              <a:gd name="connsiteX1" fmla="*/ 1706563 w 11500210"/>
              <a:gd name="connsiteY1" fmla="*/ 0 h 3427832"/>
              <a:gd name="connsiteX2" fmla="*/ 11497288 w 11500210"/>
              <a:gd name="connsiteY2" fmla="*/ 6453 h 3427832"/>
              <a:gd name="connsiteX3" fmla="*/ 11498148 w 11500210"/>
              <a:gd name="connsiteY3" fmla="*/ 1959792 h 3427832"/>
              <a:gd name="connsiteX4" fmla="*/ 11467813 w 11500210"/>
              <a:gd name="connsiteY4" fmla="*/ 3426777 h 3427832"/>
              <a:gd name="connsiteX5" fmla="*/ 1636762 w 11500210"/>
              <a:gd name="connsiteY5" fmla="*/ 3420105 h 3427832"/>
              <a:gd name="connsiteX6" fmla="*/ 0 w 11500210"/>
              <a:gd name="connsiteY6" fmla="*/ 1706562 h 3427832"/>
              <a:gd name="connsiteX7" fmla="*/ 0 w 11500210"/>
              <a:gd name="connsiteY7" fmla="*/ 1706563 h 3427832"/>
              <a:gd name="connsiteX0" fmla="*/ 0 w 11500212"/>
              <a:gd name="connsiteY0" fmla="*/ 1706563 h 3427832"/>
              <a:gd name="connsiteX1" fmla="*/ 1706563 w 11500212"/>
              <a:gd name="connsiteY1" fmla="*/ 0 h 3427832"/>
              <a:gd name="connsiteX2" fmla="*/ 11497288 w 11500212"/>
              <a:gd name="connsiteY2" fmla="*/ 6453 h 3427832"/>
              <a:gd name="connsiteX3" fmla="*/ 11498148 w 11500212"/>
              <a:gd name="connsiteY3" fmla="*/ 1959792 h 3427832"/>
              <a:gd name="connsiteX4" fmla="*/ 11467813 w 11500212"/>
              <a:gd name="connsiteY4" fmla="*/ 3426777 h 3427832"/>
              <a:gd name="connsiteX5" fmla="*/ 1636762 w 11500212"/>
              <a:gd name="connsiteY5" fmla="*/ 3420105 h 3427832"/>
              <a:gd name="connsiteX6" fmla="*/ 0 w 11500212"/>
              <a:gd name="connsiteY6" fmla="*/ 1706562 h 3427832"/>
              <a:gd name="connsiteX7" fmla="*/ 0 w 11500212"/>
              <a:gd name="connsiteY7" fmla="*/ 1706563 h 3427832"/>
              <a:gd name="connsiteX0" fmla="*/ 0 w 11499747"/>
              <a:gd name="connsiteY0" fmla="*/ 1706563 h 3427422"/>
              <a:gd name="connsiteX1" fmla="*/ 1706563 w 11499747"/>
              <a:gd name="connsiteY1" fmla="*/ 0 h 3427422"/>
              <a:gd name="connsiteX2" fmla="*/ 11497288 w 11499747"/>
              <a:gd name="connsiteY2" fmla="*/ 6453 h 3427422"/>
              <a:gd name="connsiteX3" fmla="*/ 11498148 w 11499747"/>
              <a:gd name="connsiteY3" fmla="*/ 1959792 h 3427422"/>
              <a:gd name="connsiteX4" fmla="*/ 11474102 w 11499747"/>
              <a:gd name="connsiteY4" fmla="*/ 3426776 h 3427422"/>
              <a:gd name="connsiteX5" fmla="*/ 1636762 w 11499747"/>
              <a:gd name="connsiteY5" fmla="*/ 3420105 h 3427422"/>
              <a:gd name="connsiteX6" fmla="*/ 0 w 11499747"/>
              <a:gd name="connsiteY6" fmla="*/ 1706562 h 3427422"/>
              <a:gd name="connsiteX7" fmla="*/ 0 w 11499747"/>
              <a:gd name="connsiteY7" fmla="*/ 1706563 h 3427422"/>
              <a:gd name="connsiteX0" fmla="*/ 0 w 12712476"/>
              <a:gd name="connsiteY0" fmla="*/ 1706563 h 3426776"/>
              <a:gd name="connsiteX1" fmla="*/ 1706563 w 12712476"/>
              <a:gd name="connsiteY1" fmla="*/ 0 h 3426776"/>
              <a:gd name="connsiteX2" fmla="*/ 11497288 w 12712476"/>
              <a:gd name="connsiteY2" fmla="*/ 6453 h 3426776"/>
              <a:gd name="connsiteX3" fmla="*/ 11474102 w 12712476"/>
              <a:gd name="connsiteY3" fmla="*/ 3426776 h 3426776"/>
              <a:gd name="connsiteX4" fmla="*/ 1636762 w 12712476"/>
              <a:gd name="connsiteY4" fmla="*/ 3420105 h 3426776"/>
              <a:gd name="connsiteX5" fmla="*/ 0 w 12712476"/>
              <a:gd name="connsiteY5" fmla="*/ 1706562 h 3426776"/>
              <a:gd name="connsiteX6" fmla="*/ 0 w 12712476"/>
              <a:gd name="connsiteY6" fmla="*/ 1706563 h 3426776"/>
              <a:gd name="connsiteX0" fmla="*/ 0 w 12217394"/>
              <a:gd name="connsiteY0" fmla="*/ 1706563 h 3426776"/>
              <a:gd name="connsiteX1" fmla="*/ 1706563 w 12217394"/>
              <a:gd name="connsiteY1" fmla="*/ 0 h 3426776"/>
              <a:gd name="connsiteX2" fmla="*/ 11497288 w 12217394"/>
              <a:gd name="connsiteY2" fmla="*/ 6453 h 3426776"/>
              <a:gd name="connsiteX3" fmla="*/ 11474102 w 12217394"/>
              <a:gd name="connsiteY3" fmla="*/ 3426776 h 3426776"/>
              <a:gd name="connsiteX4" fmla="*/ 1636762 w 12217394"/>
              <a:gd name="connsiteY4" fmla="*/ 3420105 h 3426776"/>
              <a:gd name="connsiteX5" fmla="*/ 0 w 12217394"/>
              <a:gd name="connsiteY5" fmla="*/ 1706562 h 3426776"/>
              <a:gd name="connsiteX6" fmla="*/ 0 w 12217394"/>
              <a:gd name="connsiteY6" fmla="*/ 1706563 h 3426776"/>
              <a:gd name="connsiteX0" fmla="*/ 0 w 11497287"/>
              <a:gd name="connsiteY0" fmla="*/ 1706563 h 3426776"/>
              <a:gd name="connsiteX1" fmla="*/ 1706563 w 11497287"/>
              <a:gd name="connsiteY1" fmla="*/ 0 h 3426776"/>
              <a:gd name="connsiteX2" fmla="*/ 11497288 w 11497287"/>
              <a:gd name="connsiteY2" fmla="*/ 6453 h 3426776"/>
              <a:gd name="connsiteX3" fmla="*/ 11474102 w 11497287"/>
              <a:gd name="connsiteY3" fmla="*/ 3426776 h 3426776"/>
              <a:gd name="connsiteX4" fmla="*/ 1636762 w 11497287"/>
              <a:gd name="connsiteY4" fmla="*/ 3420105 h 3426776"/>
              <a:gd name="connsiteX5" fmla="*/ 0 w 11497287"/>
              <a:gd name="connsiteY5" fmla="*/ 1706562 h 3426776"/>
              <a:gd name="connsiteX6" fmla="*/ 0 w 11497287"/>
              <a:gd name="connsiteY6" fmla="*/ 1706563 h 3426776"/>
              <a:gd name="connsiteX0" fmla="*/ 0 w 11497289"/>
              <a:gd name="connsiteY0" fmla="*/ 1706563 h 3420487"/>
              <a:gd name="connsiteX1" fmla="*/ 1706563 w 11497289"/>
              <a:gd name="connsiteY1" fmla="*/ 0 h 3420487"/>
              <a:gd name="connsiteX2" fmla="*/ 11497288 w 11497289"/>
              <a:gd name="connsiteY2" fmla="*/ 6453 h 3420487"/>
              <a:gd name="connsiteX3" fmla="*/ 11480391 w 11497289"/>
              <a:gd name="connsiteY3" fmla="*/ 3420487 h 3420487"/>
              <a:gd name="connsiteX4" fmla="*/ 1636762 w 11497289"/>
              <a:gd name="connsiteY4" fmla="*/ 3420105 h 3420487"/>
              <a:gd name="connsiteX5" fmla="*/ 0 w 11497289"/>
              <a:gd name="connsiteY5" fmla="*/ 1706562 h 3420487"/>
              <a:gd name="connsiteX6" fmla="*/ 0 w 11497289"/>
              <a:gd name="connsiteY6" fmla="*/ 1706563 h 342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7289" h="3420487">
                <a:moveTo>
                  <a:pt x="0" y="1706563"/>
                </a:moveTo>
                <a:cubicBezTo>
                  <a:pt x="0" y="764054"/>
                  <a:pt x="764054" y="0"/>
                  <a:pt x="1706563" y="0"/>
                </a:cubicBezTo>
                <a:lnTo>
                  <a:pt x="11497288" y="6453"/>
                </a:lnTo>
                <a:cubicBezTo>
                  <a:pt x="11491656" y="1144464"/>
                  <a:pt x="11486023" y="2282476"/>
                  <a:pt x="11480391" y="3420487"/>
                </a:cubicBezTo>
                <a:lnTo>
                  <a:pt x="1636762" y="3420105"/>
                </a:lnTo>
                <a:cubicBezTo>
                  <a:pt x="694253" y="3420105"/>
                  <a:pt x="0" y="2649071"/>
                  <a:pt x="0" y="1706562"/>
                </a:cubicBezTo>
                <a:lnTo>
                  <a:pt x="0" y="1706563"/>
                </a:lnTo>
                <a:close/>
              </a:path>
            </a:pathLst>
          </a:cu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fr-FR" sz="1333" b="0"/>
            </a:lvl1pPr>
          </a:lstStyle>
          <a:p>
            <a:pPr lvl="0" algn="ctr">
              <a:spcBef>
                <a:spcPts val="0"/>
              </a:spcBef>
            </a:pPr>
            <a:r>
              <a:rPr lang="fr-FR" dirty="0"/>
              <a:t>Cliquez sur l'icône pour ajouter une image</a:t>
            </a:r>
          </a:p>
        </p:txBody>
      </p:sp>
      <p:grpSp>
        <p:nvGrpSpPr>
          <p:cNvPr id="26" name="Groupe 13">
            <a:extLst>
              <a:ext uri="{FF2B5EF4-FFF2-40B4-BE49-F238E27FC236}">
                <a16:creationId xmlns:a16="http://schemas.microsoft.com/office/drawing/2014/main" xmlns="" id="{DE09B937-F86D-7E4A-8B3F-293E21C09525}"/>
              </a:ext>
            </a:extLst>
          </p:cNvPr>
          <p:cNvGrpSpPr/>
          <p:nvPr/>
        </p:nvGrpSpPr>
        <p:grpSpPr>
          <a:xfrm>
            <a:off x="11485569" y="6208431"/>
            <a:ext cx="408776" cy="405060"/>
            <a:chOff x="4763" y="1558926"/>
            <a:chExt cx="2095500" cy="2076450"/>
          </a:xfrm>
          <a:solidFill>
            <a:schemeClr val="accent2"/>
          </a:solidFill>
        </p:grpSpPr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1BD319B6-B6A8-E84F-B449-126BB010F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2BED74D2-1BC3-AB4A-9703-B60958516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0952E9AE-1611-1A43-B141-B75FB7F17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10261600" y="6443350"/>
            <a:ext cx="1195757" cy="205807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48000" rIns="48000" bIns="48000" rtlCol="0">
            <a:noAutofit/>
          </a:bodyPr>
          <a:lstStyle/>
          <a:p>
            <a:pPr>
              <a:spcBef>
                <a:spcPts val="800"/>
              </a:spcBef>
            </a:pPr>
            <a:r>
              <a:rPr lang="fr-FR" sz="933" dirty="0">
                <a:solidFill>
                  <a:srgbClr val="323748"/>
                </a:solidFill>
              </a:rPr>
              <a:t>Confidentiel © PMP</a:t>
            </a:r>
          </a:p>
        </p:txBody>
      </p:sp>
      <p:sp>
        <p:nvSpPr>
          <p:cNvPr id="23" name="Délai  3">
            <a:extLst>
              <a:ext uri="{FF2B5EF4-FFF2-40B4-BE49-F238E27FC236}">
                <a16:creationId xmlns:a16="http://schemas.microsoft.com/office/drawing/2014/main" xmlns="" id="{DFCFBEBD-4C9B-4867-B76B-58F5FCE44C76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5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TITRE DE LA PARTIE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Sous-titre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946022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 Client 6 photos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E896FB-2454-F146-A7A0-E9221EFA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5" y="209821"/>
            <a:ext cx="10560820" cy="4348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1AED706-8088-2D4B-B0CE-AECADFBD7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18" y="1151468"/>
            <a:ext cx="564685" cy="5630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EE18AFC-ED98-054E-A3DD-AB0B422E2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360" y="1227668"/>
            <a:ext cx="486833" cy="4868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2A51699-6EE5-F547-960F-5088B13F5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967" y="1175052"/>
            <a:ext cx="539448" cy="53944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CE9B26A-E258-EA45-850F-30DD2968DCD0}"/>
              </a:ext>
            </a:extLst>
          </p:cNvPr>
          <p:cNvSpPr txBox="1"/>
          <p:nvPr/>
        </p:nvSpPr>
        <p:spPr>
          <a:xfrm>
            <a:off x="4542671" y="1350716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Travaux réalisés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336A190-3527-C849-82C5-DFDBF7687CE1}"/>
              </a:ext>
            </a:extLst>
          </p:cNvPr>
          <p:cNvSpPr txBox="1"/>
          <p:nvPr/>
        </p:nvSpPr>
        <p:spPr>
          <a:xfrm>
            <a:off x="1386807" y="1350716"/>
            <a:ext cx="2167875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Contexte et objectifs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0728742F-E4F9-AD4A-9F68-42E5B4EF4169}"/>
              </a:ext>
            </a:extLst>
          </p:cNvPr>
          <p:cNvCxnSpPr>
            <a:cxnSpLocks/>
          </p:cNvCxnSpPr>
          <p:nvPr/>
        </p:nvCxnSpPr>
        <p:spPr>
          <a:xfrm>
            <a:off x="3966359" y="1783761"/>
            <a:ext cx="464798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B0E654E0-FEB1-184F-8F21-417B9795BE15}"/>
              </a:ext>
            </a:extLst>
          </p:cNvPr>
          <p:cNvCxnSpPr>
            <a:cxnSpLocks/>
          </p:cNvCxnSpPr>
          <p:nvPr/>
        </p:nvCxnSpPr>
        <p:spPr>
          <a:xfrm>
            <a:off x="814917" y="1783761"/>
            <a:ext cx="273976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74E99BE0-4DA7-4C41-B715-7E59A15EDE8F}"/>
              </a:ext>
            </a:extLst>
          </p:cNvPr>
          <p:cNvCxnSpPr>
            <a:cxnSpLocks/>
          </p:cNvCxnSpPr>
          <p:nvPr/>
        </p:nvCxnSpPr>
        <p:spPr>
          <a:xfrm>
            <a:off x="8966202" y="1783761"/>
            <a:ext cx="275166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xmlns="" id="{8880B046-DFA3-034D-9FEB-6DDF0BF582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918" y="1924051"/>
            <a:ext cx="2628900" cy="2501900"/>
          </a:xfrm>
        </p:spPr>
        <p:txBody>
          <a:bodyPr/>
          <a:lstStyle>
            <a:lvl1pPr>
              <a:spcBef>
                <a:spcPts val="267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xmlns="" id="{12437E37-83BC-5F48-A859-72FA75493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6359" y="1924051"/>
            <a:ext cx="4647989" cy="2501900"/>
          </a:xfrm>
        </p:spPr>
        <p:txBody>
          <a:bodyPr/>
          <a:lstStyle>
            <a:lvl1pPr>
              <a:spcBef>
                <a:spcPts val="267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xmlns="" id="{B32A57D1-AB01-C04A-AE18-EB2BED5246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00975" y="1924051"/>
            <a:ext cx="2716892" cy="2501900"/>
          </a:xfrm>
        </p:spPr>
        <p:txBody>
          <a:bodyPr/>
          <a:lstStyle>
            <a:lvl1pPr>
              <a:spcBef>
                <a:spcPts val="267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pour une image  27">
            <a:extLst>
              <a:ext uri="{FF2B5EF4-FFF2-40B4-BE49-F238E27FC236}">
                <a16:creationId xmlns:a16="http://schemas.microsoft.com/office/drawing/2014/main" xmlns="" id="{E0131CA7-8C05-A145-A6A5-44246A21AE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7234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9" name="Espace réservé pour une image  27">
            <a:extLst>
              <a:ext uri="{FF2B5EF4-FFF2-40B4-BE49-F238E27FC236}">
                <a16:creationId xmlns:a16="http://schemas.microsoft.com/office/drawing/2014/main" xmlns="" id="{D061E4DE-7DD2-F940-8135-88E5090030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73114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0" name="Espace réservé pour une image  27">
            <a:extLst>
              <a:ext uri="{FF2B5EF4-FFF2-40B4-BE49-F238E27FC236}">
                <a16:creationId xmlns:a16="http://schemas.microsoft.com/office/drawing/2014/main" xmlns="" id="{404C7ADD-0F95-0544-A97B-69D2C754C8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22745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1" name="Espace réservé pour une image  27">
            <a:extLst>
              <a:ext uri="{FF2B5EF4-FFF2-40B4-BE49-F238E27FC236}">
                <a16:creationId xmlns:a16="http://schemas.microsoft.com/office/drawing/2014/main" xmlns="" id="{F8ABEF32-7592-8D40-8034-C482E14994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6542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2" name="Espace réservé pour une image  27">
            <a:extLst>
              <a:ext uri="{FF2B5EF4-FFF2-40B4-BE49-F238E27FC236}">
                <a16:creationId xmlns:a16="http://schemas.microsoft.com/office/drawing/2014/main" xmlns="" id="{586C6D53-115A-DE46-A3D1-77D638C765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06174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27">
            <a:extLst>
              <a:ext uri="{FF2B5EF4-FFF2-40B4-BE49-F238E27FC236}">
                <a16:creationId xmlns:a16="http://schemas.microsoft.com/office/drawing/2014/main" xmlns="" id="{C175C3BA-59B3-D54F-83F8-0E022FEF243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24138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4" name="Espace réservé du texte 34">
            <a:extLst>
              <a:ext uri="{FF2B5EF4-FFF2-40B4-BE49-F238E27FC236}">
                <a16:creationId xmlns:a16="http://schemas.microsoft.com/office/drawing/2014/main" xmlns="" id="{85D53F31-6137-5F47-BF36-ACD3675DB5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3447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5" name="Espace réservé du texte 34">
            <a:extLst>
              <a:ext uri="{FF2B5EF4-FFF2-40B4-BE49-F238E27FC236}">
                <a16:creationId xmlns:a16="http://schemas.microsoft.com/office/drawing/2014/main" xmlns="" id="{E95EB13D-5106-D745-8BE8-4553053434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161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6" name="Espace réservé du texte 34">
            <a:extLst>
              <a:ext uri="{FF2B5EF4-FFF2-40B4-BE49-F238E27FC236}">
                <a16:creationId xmlns:a16="http://schemas.microsoft.com/office/drawing/2014/main" xmlns="" id="{62A6B062-5C4F-5948-9F63-B14CB888E6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24792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xmlns="" id="{46ADC10D-507F-6A49-82C5-ABBF055CF3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756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8" name="Espace réservé du texte 34">
            <a:extLst>
              <a:ext uri="{FF2B5EF4-FFF2-40B4-BE49-F238E27FC236}">
                <a16:creationId xmlns:a16="http://schemas.microsoft.com/office/drawing/2014/main" xmlns="" id="{26D3C156-F3D8-D24B-B25C-CF39C04A88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6553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9" name="Espace réservé du texte 34">
            <a:extLst>
              <a:ext uri="{FF2B5EF4-FFF2-40B4-BE49-F238E27FC236}">
                <a16:creationId xmlns:a16="http://schemas.microsoft.com/office/drawing/2014/main" xmlns="" id="{D94260F9-79ED-6D45-A12F-D879FC2289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02433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720EB2E8-6A12-F248-B8E2-B564DF144B22}"/>
              </a:ext>
            </a:extLst>
          </p:cNvPr>
          <p:cNvSpPr txBox="1"/>
          <p:nvPr/>
        </p:nvSpPr>
        <p:spPr>
          <a:xfrm rot="16200000">
            <a:off x="289463" y="5490848"/>
            <a:ext cx="1267807" cy="209473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>
            <a:noAutofit/>
          </a:bodyPr>
          <a:lstStyle/>
          <a:p>
            <a:r>
              <a:rPr lang="fr-FR" sz="1200" b="1" dirty="0">
                <a:solidFill>
                  <a:srgbClr val="E9E4E3"/>
                </a:solidFill>
              </a:rPr>
              <a:t>ILLUSTRATIONS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xmlns="" id="{E02067C1-0511-4D44-8531-F5FB197B53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6477" y="665764"/>
            <a:ext cx="10565703" cy="341584"/>
          </a:xfrm>
        </p:spPr>
        <p:txBody>
          <a:bodyPr/>
          <a:lstStyle>
            <a:lvl1pPr>
              <a:spcBef>
                <a:spcPts val="0"/>
              </a:spcBef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FCE9B26A-E258-EA45-850F-30DD2968DCD0}"/>
              </a:ext>
            </a:extLst>
          </p:cNvPr>
          <p:cNvSpPr txBox="1"/>
          <p:nvPr/>
        </p:nvSpPr>
        <p:spPr>
          <a:xfrm>
            <a:off x="9606730" y="1350716"/>
            <a:ext cx="2228901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Résultats obtenus</a:t>
            </a:r>
          </a:p>
        </p:txBody>
      </p:sp>
      <p:sp>
        <p:nvSpPr>
          <p:cNvPr id="34" name="Délai  3">
            <a:extLst>
              <a:ext uri="{FF2B5EF4-FFF2-40B4-BE49-F238E27FC236}">
                <a16:creationId xmlns:a16="http://schemas.microsoft.com/office/drawing/2014/main" xmlns="" id="{813A1ACD-93CB-4E56-B3AF-12C636CB1C55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38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s Client 6 photos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A330889-1F58-4EEF-B6D9-84159B9362D3}"/>
              </a:ext>
            </a:extLst>
          </p:cNvPr>
          <p:cNvSpPr/>
          <p:nvPr/>
        </p:nvSpPr>
        <p:spPr>
          <a:xfrm flipV="1">
            <a:off x="0" y="0"/>
            <a:ext cx="12192000" cy="4690216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endParaRPr lang="fr-FR" sz="2133" dirty="0">
              <a:solidFill>
                <a:srgbClr val="323748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E896FB-2454-F146-A7A0-E9221EFA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5" y="209821"/>
            <a:ext cx="10560820" cy="4348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1AED706-8088-2D4B-B0CE-AECADFBD7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18" y="1151468"/>
            <a:ext cx="564685" cy="5630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EE18AFC-ED98-054E-A3DD-AB0B422E2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360" y="1227668"/>
            <a:ext cx="486833" cy="4868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2A51699-6EE5-F547-960F-5088B13F5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967" y="1175052"/>
            <a:ext cx="539448" cy="53944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CE9B26A-E258-EA45-850F-30DD2968DCD0}"/>
              </a:ext>
            </a:extLst>
          </p:cNvPr>
          <p:cNvSpPr txBox="1"/>
          <p:nvPr/>
        </p:nvSpPr>
        <p:spPr>
          <a:xfrm>
            <a:off x="4542671" y="1350716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Travaux réalisés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336A190-3527-C849-82C5-DFDBF7687CE1}"/>
              </a:ext>
            </a:extLst>
          </p:cNvPr>
          <p:cNvSpPr txBox="1"/>
          <p:nvPr/>
        </p:nvSpPr>
        <p:spPr>
          <a:xfrm>
            <a:off x="1386807" y="1350716"/>
            <a:ext cx="2167875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Contexte et objectifs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0728742F-E4F9-AD4A-9F68-42E5B4EF4169}"/>
              </a:ext>
            </a:extLst>
          </p:cNvPr>
          <p:cNvCxnSpPr>
            <a:cxnSpLocks/>
          </p:cNvCxnSpPr>
          <p:nvPr/>
        </p:nvCxnSpPr>
        <p:spPr>
          <a:xfrm>
            <a:off x="3966359" y="1783761"/>
            <a:ext cx="464798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B0E654E0-FEB1-184F-8F21-417B9795BE15}"/>
              </a:ext>
            </a:extLst>
          </p:cNvPr>
          <p:cNvCxnSpPr>
            <a:cxnSpLocks/>
          </p:cNvCxnSpPr>
          <p:nvPr/>
        </p:nvCxnSpPr>
        <p:spPr>
          <a:xfrm>
            <a:off x="814917" y="1783761"/>
            <a:ext cx="273976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74E99BE0-4DA7-4C41-B715-7E59A15EDE8F}"/>
              </a:ext>
            </a:extLst>
          </p:cNvPr>
          <p:cNvCxnSpPr>
            <a:cxnSpLocks/>
          </p:cNvCxnSpPr>
          <p:nvPr/>
        </p:nvCxnSpPr>
        <p:spPr>
          <a:xfrm>
            <a:off x="8966202" y="1783761"/>
            <a:ext cx="275166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xmlns="" id="{8880B046-DFA3-034D-9FEB-6DDF0BF582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918" y="1924051"/>
            <a:ext cx="2628900" cy="2501900"/>
          </a:xfrm>
        </p:spPr>
        <p:txBody>
          <a:bodyPr/>
          <a:lstStyle>
            <a:lvl1pPr>
              <a:spcBef>
                <a:spcPts val="267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xmlns="" id="{12437E37-83BC-5F48-A859-72FA75493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6359" y="1924051"/>
            <a:ext cx="4647989" cy="2501900"/>
          </a:xfrm>
        </p:spPr>
        <p:txBody>
          <a:bodyPr/>
          <a:lstStyle>
            <a:lvl1pPr>
              <a:spcBef>
                <a:spcPts val="267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xmlns="" id="{B32A57D1-AB01-C04A-AE18-EB2BED5246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00975" y="1924051"/>
            <a:ext cx="2716892" cy="2501900"/>
          </a:xfrm>
        </p:spPr>
        <p:txBody>
          <a:bodyPr/>
          <a:lstStyle>
            <a:lvl1pPr>
              <a:spcBef>
                <a:spcPts val="267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pour une image  27">
            <a:extLst>
              <a:ext uri="{FF2B5EF4-FFF2-40B4-BE49-F238E27FC236}">
                <a16:creationId xmlns:a16="http://schemas.microsoft.com/office/drawing/2014/main" xmlns="" id="{E0131CA7-8C05-A145-A6A5-44246A21AE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7234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9" name="Espace réservé pour une image  27">
            <a:extLst>
              <a:ext uri="{FF2B5EF4-FFF2-40B4-BE49-F238E27FC236}">
                <a16:creationId xmlns:a16="http://schemas.microsoft.com/office/drawing/2014/main" xmlns="" id="{D061E4DE-7DD2-F940-8135-88E5090030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73114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0" name="Espace réservé pour une image  27">
            <a:extLst>
              <a:ext uri="{FF2B5EF4-FFF2-40B4-BE49-F238E27FC236}">
                <a16:creationId xmlns:a16="http://schemas.microsoft.com/office/drawing/2014/main" xmlns="" id="{404C7ADD-0F95-0544-A97B-69D2C754C8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22745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1" name="Espace réservé pour une image  27">
            <a:extLst>
              <a:ext uri="{FF2B5EF4-FFF2-40B4-BE49-F238E27FC236}">
                <a16:creationId xmlns:a16="http://schemas.microsoft.com/office/drawing/2014/main" xmlns="" id="{F8ABEF32-7592-8D40-8034-C482E14994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6542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2" name="Espace réservé pour une image  27">
            <a:extLst>
              <a:ext uri="{FF2B5EF4-FFF2-40B4-BE49-F238E27FC236}">
                <a16:creationId xmlns:a16="http://schemas.microsoft.com/office/drawing/2014/main" xmlns="" id="{586C6D53-115A-DE46-A3D1-77D638C765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06174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27">
            <a:extLst>
              <a:ext uri="{FF2B5EF4-FFF2-40B4-BE49-F238E27FC236}">
                <a16:creationId xmlns:a16="http://schemas.microsoft.com/office/drawing/2014/main" xmlns="" id="{C175C3BA-59B3-D54F-83F8-0E022FEF243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24138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4" name="Espace réservé du texte 34">
            <a:extLst>
              <a:ext uri="{FF2B5EF4-FFF2-40B4-BE49-F238E27FC236}">
                <a16:creationId xmlns:a16="http://schemas.microsoft.com/office/drawing/2014/main" xmlns="" id="{85D53F31-6137-5F47-BF36-ACD3675DB5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3447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5" name="Espace réservé du texte 34">
            <a:extLst>
              <a:ext uri="{FF2B5EF4-FFF2-40B4-BE49-F238E27FC236}">
                <a16:creationId xmlns:a16="http://schemas.microsoft.com/office/drawing/2014/main" xmlns="" id="{E95EB13D-5106-D745-8BE8-4553053434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161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6" name="Espace réservé du texte 34">
            <a:extLst>
              <a:ext uri="{FF2B5EF4-FFF2-40B4-BE49-F238E27FC236}">
                <a16:creationId xmlns:a16="http://schemas.microsoft.com/office/drawing/2014/main" xmlns="" id="{62A6B062-5C4F-5948-9F63-B14CB888E6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24792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xmlns="" id="{46ADC10D-507F-6A49-82C5-ABBF055CF3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756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8" name="Espace réservé du texte 34">
            <a:extLst>
              <a:ext uri="{FF2B5EF4-FFF2-40B4-BE49-F238E27FC236}">
                <a16:creationId xmlns:a16="http://schemas.microsoft.com/office/drawing/2014/main" xmlns="" id="{26D3C156-F3D8-D24B-B25C-CF39C04A88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6553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9" name="Espace réservé du texte 34">
            <a:extLst>
              <a:ext uri="{FF2B5EF4-FFF2-40B4-BE49-F238E27FC236}">
                <a16:creationId xmlns:a16="http://schemas.microsoft.com/office/drawing/2014/main" xmlns="" id="{D94260F9-79ED-6D45-A12F-D879FC2289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02433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720EB2E8-6A12-F248-B8E2-B564DF144B22}"/>
              </a:ext>
            </a:extLst>
          </p:cNvPr>
          <p:cNvSpPr txBox="1"/>
          <p:nvPr/>
        </p:nvSpPr>
        <p:spPr>
          <a:xfrm rot="16200000">
            <a:off x="289463" y="5490848"/>
            <a:ext cx="1267807" cy="209473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>
            <a:noAutofit/>
          </a:bodyPr>
          <a:lstStyle/>
          <a:p>
            <a:r>
              <a:rPr lang="fr-FR" sz="1200" b="1" dirty="0">
                <a:solidFill>
                  <a:srgbClr val="E9E4E3"/>
                </a:solidFill>
              </a:rPr>
              <a:t>ILLUSTRATIONS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xmlns="" id="{E02067C1-0511-4D44-8531-F5FB197B53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6477" y="665764"/>
            <a:ext cx="10565703" cy="341584"/>
          </a:xfrm>
        </p:spPr>
        <p:txBody>
          <a:bodyPr/>
          <a:lstStyle>
            <a:lvl1pPr>
              <a:spcBef>
                <a:spcPts val="0"/>
              </a:spcBef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FCE9B26A-E258-EA45-850F-30DD2968DCD0}"/>
              </a:ext>
            </a:extLst>
          </p:cNvPr>
          <p:cNvSpPr txBox="1"/>
          <p:nvPr/>
        </p:nvSpPr>
        <p:spPr>
          <a:xfrm>
            <a:off x="9606730" y="1350716"/>
            <a:ext cx="2228901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Résultats obtenus</a:t>
            </a:r>
          </a:p>
        </p:txBody>
      </p:sp>
      <p:sp>
        <p:nvSpPr>
          <p:cNvPr id="34" name="Délai  3">
            <a:extLst>
              <a:ext uri="{FF2B5EF4-FFF2-40B4-BE49-F238E27FC236}">
                <a16:creationId xmlns:a16="http://schemas.microsoft.com/office/drawing/2014/main" xmlns="" id="{813A1ACD-93CB-4E56-B3AF-12C636CB1C55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6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 Client 2 photos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0EE017C-DD1D-ED46-8C0D-B6B7764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1E3A68B-5DAC-9C48-A948-CA62047D2C39}"/>
              </a:ext>
            </a:extLst>
          </p:cNvPr>
          <p:cNvSpPr txBox="1"/>
          <p:nvPr/>
        </p:nvSpPr>
        <p:spPr>
          <a:xfrm>
            <a:off x="9200909" y="1061794"/>
            <a:ext cx="2673667" cy="4516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>
            <a:noAutofit/>
          </a:bodyPr>
          <a:lstStyle/>
          <a:p>
            <a:pPr algn="ctr"/>
            <a:r>
              <a:rPr lang="fr-FR" sz="2133" spc="267" dirty="0">
                <a:solidFill>
                  <a:srgbClr val="E9E4E3"/>
                </a:solidFill>
              </a:rPr>
              <a:t>ILLUSTRATIONS</a:t>
            </a:r>
          </a:p>
        </p:txBody>
      </p:sp>
      <p:sp>
        <p:nvSpPr>
          <p:cNvPr id="18" name="Espace réservé pour une image  27">
            <a:extLst>
              <a:ext uri="{FF2B5EF4-FFF2-40B4-BE49-F238E27FC236}">
                <a16:creationId xmlns:a16="http://schemas.microsoft.com/office/drawing/2014/main" xmlns="" id="{16160DD2-7AD6-1F46-A359-84C91F54AF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2408" y="1832408"/>
            <a:ext cx="2421169" cy="1749137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9" name="Espace réservé du texte 34">
            <a:extLst>
              <a:ext uri="{FF2B5EF4-FFF2-40B4-BE49-F238E27FC236}">
                <a16:creationId xmlns:a16="http://schemas.microsoft.com/office/drawing/2014/main" xmlns="" id="{05E152AD-BE6B-D541-AB3E-3E5657B02E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52408" y="1572491"/>
            <a:ext cx="2421169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0" name="Espace réservé pour une image  27">
            <a:extLst>
              <a:ext uri="{FF2B5EF4-FFF2-40B4-BE49-F238E27FC236}">
                <a16:creationId xmlns:a16="http://schemas.microsoft.com/office/drawing/2014/main" xmlns="" id="{7F231432-F421-9B46-A07B-AB43D0D19B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52408" y="4184237"/>
            <a:ext cx="2421169" cy="1749137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1" name="Espace réservé du texte 34">
            <a:extLst>
              <a:ext uri="{FF2B5EF4-FFF2-40B4-BE49-F238E27FC236}">
                <a16:creationId xmlns:a16="http://schemas.microsoft.com/office/drawing/2014/main" xmlns="" id="{597CBE44-2490-7548-83F0-3528672B45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52408" y="3924320"/>
            <a:ext cx="2421169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xmlns="" id="{03E59771-D77D-3E40-A88C-D2FE11A5FF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6476" y="665764"/>
            <a:ext cx="10560608" cy="341584"/>
          </a:xfrm>
        </p:spPr>
        <p:txBody>
          <a:bodyPr/>
          <a:lstStyle>
            <a:lvl1pPr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A622BAEC-25A5-BD49-BE2E-B889193A0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18" y="1622404"/>
            <a:ext cx="443460" cy="44216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C15403E5-D98A-EE4A-B8B5-B82DB8E84171}"/>
              </a:ext>
            </a:extLst>
          </p:cNvPr>
          <p:cNvSpPr txBox="1"/>
          <p:nvPr/>
        </p:nvSpPr>
        <p:spPr>
          <a:xfrm>
            <a:off x="1243372" y="1700783"/>
            <a:ext cx="2167875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Contexte et objectifs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8B941CA1-7688-5D48-B1CC-EC3014F39BA1}"/>
              </a:ext>
            </a:extLst>
          </p:cNvPr>
          <p:cNvCxnSpPr>
            <a:cxnSpLocks/>
          </p:cNvCxnSpPr>
          <p:nvPr/>
        </p:nvCxnSpPr>
        <p:spPr>
          <a:xfrm>
            <a:off x="814918" y="2085057"/>
            <a:ext cx="36004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F186F9FA-B1C5-2643-BDC9-8309C5D5DD9D}"/>
              </a:ext>
            </a:extLst>
          </p:cNvPr>
          <p:cNvCxnSpPr>
            <a:cxnSpLocks/>
          </p:cNvCxnSpPr>
          <p:nvPr/>
        </p:nvCxnSpPr>
        <p:spPr>
          <a:xfrm>
            <a:off x="4878918" y="2079595"/>
            <a:ext cx="36004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1B0D3DDE-3FD3-4147-B616-12E8B1A3D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9" y="1616928"/>
            <a:ext cx="382320" cy="38232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FD1F487D-F957-8B47-B308-75B7FEF22EC5}"/>
              </a:ext>
            </a:extLst>
          </p:cNvPr>
          <p:cNvSpPr txBox="1"/>
          <p:nvPr/>
        </p:nvSpPr>
        <p:spPr>
          <a:xfrm>
            <a:off x="5271485" y="1655955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Travaux réalisés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4B6B335F-3BD5-0E45-8201-95E31F4EF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68" y="4424539"/>
            <a:ext cx="423640" cy="42364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7C264726-7654-2648-87B1-9EB2F4185B98}"/>
              </a:ext>
            </a:extLst>
          </p:cNvPr>
          <p:cNvSpPr txBox="1"/>
          <p:nvPr/>
        </p:nvSpPr>
        <p:spPr>
          <a:xfrm>
            <a:off x="1222509" y="4499032"/>
            <a:ext cx="2970324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Résultats obtenus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A037637B-D9B4-B740-8D66-35781298BDF9}"/>
              </a:ext>
            </a:extLst>
          </p:cNvPr>
          <p:cNvCxnSpPr>
            <a:cxnSpLocks/>
          </p:cNvCxnSpPr>
          <p:nvPr/>
        </p:nvCxnSpPr>
        <p:spPr>
          <a:xfrm>
            <a:off x="798869" y="4885885"/>
            <a:ext cx="36004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xmlns="" id="{2B853CA2-CC38-104E-AF50-B028E8AAA7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918" y="2267096"/>
            <a:ext cx="3600449" cy="1615905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5" name="Espace réservé du texte 18">
            <a:extLst>
              <a:ext uri="{FF2B5EF4-FFF2-40B4-BE49-F238E27FC236}">
                <a16:creationId xmlns:a16="http://schemas.microsoft.com/office/drawing/2014/main" xmlns="" id="{2B853CA2-CC38-104E-AF50-B028E8AAA78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96397" y="2251801"/>
            <a:ext cx="3600449" cy="4051769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6" name="Espace réservé du texte 18">
            <a:extLst>
              <a:ext uri="{FF2B5EF4-FFF2-40B4-BE49-F238E27FC236}">
                <a16:creationId xmlns:a16="http://schemas.microsoft.com/office/drawing/2014/main" xmlns="" id="{2B853CA2-CC38-104E-AF50-B028E8AAA7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9624" y="5058151"/>
            <a:ext cx="3600449" cy="1234496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Délai  3">
            <a:extLst>
              <a:ext uri="{FF2B5EF4-FFF2-40B4-BE49-F238E27FC236}">
                <a16:creationId xmlns:a16="http://schemas.microsoft.com/office/drawing/2014/main" xmlns="" id="{EAF5B085-722C-488A-9950-16710F9D0116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07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 Client 2 pho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0F202E7-E79A-47B6-9E87-2CBB83015A2E}"/>
              </a:ext>
            </a:extLst>
          </p:cNvPr>
          <p:cNvSpPr/>
          <p:nvPr/>
        </p:nvSpPr>
        <p:spPr>
          <a:xfrm>
            <a:off x="8791576" y="0"/>
            <a:ext cx="3400424" cy="686101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endParaRPr lang="fr-FR" sz="2133" dirty="0">
              <a:solidFill>
                <a:srgbClr val="323748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0EE017C-DD1D-ED46-8C0D-B6B7764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1E3A68B-5DAC-9C48-A948-CA62047D2C39}"/>
              </a:ext>
            </a:extLst>
          </p:cNvPr>
          <p:cNvSpPr txBox="1"/>
          <p:nvPr/>
        </p:nvSpPr>
        <p:spPr>
          <a:xfrm>
            <a:off x="9200909" y="1061794"/>
            <a:ext cx="2673667" cy="4516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>
            <a:noAutofit/>
          </a:bodyPr>
          <a:lstStyle/>
          <a:p>
            <a:pPr algn="ctr"/>
            <a:r>
              <a:rPr lang="fr-FR" sz="2133" spc="267" dirty="0">
                <a:solidFill>
                  <a:srgbClr val="E9E4E3"/>
                </a:solidFill>
              </a:rPr>
              <a:t>ILLUSTRATIONS</a:t>
            </a:r>
          </a:p>
        </p:txBody>
      </p:sp>
      <p:sp>
        <p:nvSpPr>
          <p:cNvPr id="18" name="Espace réservé pour une image  27">
            <a:extLst>
              <a:ext uri="{FF2B5EF4-FFF2-40B4-BE49-F238E27FC236}">
                <a16:creationId xmlns:a16="http://schemas.microsoft.com/office/drawing/2014/main" xmlns="" id="{16160DD2-7AD6-1F46-A359-84C91F54AF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2408" y="1832408"/>
            <a:ext cx="2421169" cy="1749137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9" name="Espace réservé du texte 34">
            <a:extLst>
              <a:ext uri="{FF2B5EF4-FFF2-40B4-BE49-F238E27FC236}">
                <a16:creationId xmlns:a16="http://schemas.microsoft.com/office/drawing/2014/main" xmlns="" id="{05E152AD-BE6B-D541-AB3E-3E5657B02E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52408" y="1572491"/>
            <a:ext cx="2421169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0" name="Espace réservé pour une image  27">
            <a:extLst>
              <a:ext uri="{FF2B5EF4-FFF2-40B4-BE49-F238E27FC236}">
                <a16:creationId xmlns:a16="http://schemas.microsoft.com/office/drawing/2014/main" xmlns="" id="{7F231432-F421-9B46-A07B-AB43D0D19B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52408" y="4184237"/>
            <a:ext cx="2421169" cy="1749137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1" name="Espace réservé du texte 34">
            <a:extLst>
              <a:ext uri="{FF2B5EF4-FFF2-40B4-BE49-F238E27FC236}">
                <a16:creationId xmlns:a16="http://schemas.microsoft.com/office/drawing/2014/main" xmlns="" id="{597CBE44-2490-7548-83F0-3528672B45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52408" y="3924320"/>
            <a:ext cx="2421169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xmlns="" id="{03E59771-D77D-3E40-A88C-D2FE11A5FF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6477" y="665764"/>
            <a:ext cx="10585815" cy="341584"/>
          </a:xfrm>
        </p:spPr>
        <p:txBody>
          <a:bodyPr/>
          <a:lstStyle>
            <a:lvl1pPr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A622BAEC-25A5-BD49-BE2E-B889193A0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18" y="1622404"/>
            <a:ext cx="443460" cy="44216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C15403E5-D98A-EE4A-B8B5-B82DB8E84171}"/>
              </a:ext>
            </a:extLst>
          </p:cNvPr>
          <p:cNvSpPr txBox="1"/>
          <p:nvPr/>
        </p:nvSpPr>
        <p:spPr>
          <a:xfrm>
            <a:off x="1243372" y="1700783"/>
            <a:ext cx="2167875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Contexte et objectifs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8B941CA1-7688-5D48-B1CC-EC3014F39BA1}"/>
              </a:ext>
            </a:extLst>
          </p:cNvPr>
          <p:cNvCxnSpPr>
            <a:cxnSpLocks/>
          </p:cNvCxnSpPr>
          <p:nvPr/>
        </p:nvCxnSpPr>
        <p:spPr>
          <a:xfrm>
            <a:off x="814918" y="2085057"/>
            <a:ext cx="36004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F186F9FA-B1C5-2643-BDC9-8309C5D5DD9D}"/>
              </a:ext>
            </a:extLst>
          </p:cNvPr>
          <p:cNvCxnSpPr>
            <a:cxnSpLocks/>
          </p:cNvCxnSpPr>
          <p:nvPr/>
        </p:nvCxnSpPr>
        <p:spPr>
          <a:xfrm>
            <a:off x="4878918" y="2079595"/>
            <a:ext cx="36004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1B0D3DDE-3FD3-4147-B616-12E8B1A3D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9" y="1616928"/>
            <a:ext cx="382320" cy="38232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FD1F487D-F957-8B47-B308-75B7FEF22EC5}"/>
              </a:ext>
            </a:extLst>
          </p:cNvPr>
          <p:cNvSpPr txBox="1"/>
          <p:nvPr/>
        </p:nvSpPr>
        <p:spPr>
          <a:xfrm>
            <a:off x="5271485" y="1655955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Travaux réalisés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4B6B335F-3BD5-0E45-8201-95E31F4EF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68" y="4424539"/>
            <a:ext cx="423640" cy="42364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7C264726-7654-2648-87B1-9EB2F4185B98}"/>
              </a:ext>
            </a:extLst>
          </p:cNvPr>
          <p:cNvSpPr txBox="1"/>
          <p:nvPr/>
        </p:nvSpPr>
        <p:spPr>
          <a:xfrm>
            <a:off x="1222509" y="4499032"/>
            <a:ext cx="2970324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Résultats obtenus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A037637B-D9B4-B740-8D66-35781298BDF9}"/>
              </a:ext>
            </a:extLst>
          </p:cNvPr>
          <p:cNvCxnSpPr>
            <a:cxnSpLocks/>
          </p:cNvCxnSpPr>
          <p:nvPr/>
        </p:nvCxnSpPr>
        <p:spPr>
          <a:xfrm>
            <a:off x="798869" y="4885885"/>
            <a:ext cx="36004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xmlns="" id="{2B853CA2-CC38-104E-AF50-B028E8AAA7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918" y="2267096"/>
            <a:ext cx="3600449" cy="1615905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5" name="Espace réservé du texte 18">
            <a:extLst>
              <a:ext uri="{FF2B5EF4-FFF2-40B4-BE49-F238E27FC236}">
                <a16:creationId xmlns:a16="http://schemas.microsoft.com/office/drawing/2014/main" xmlns="" id="{2B853CA2-CC38-104E-AF50-B028E8AAA78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96397" y="2251801"/>
            <a:ext cx="3600449" cy="4051769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6" name="Espace réservé du texte 18">
            <a:extLst>
              <a:ext uri="{FF2B5EF4-FFF2-40B4-BE49-F238E27FC236}">
                <a16:creationId xmlns:a16="http://schemas.microsoft.com/office/drawing/2014/main" xmlns="" id="{2B853CA2-CC38-104E-AF50-B028E8AAA7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9624" y="5058151"/>
            <a:ext cx="3600449" cy="1234496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Délai  3">
            <a:extLst>
              <a:ext uri="{FF2B5EF4-FFF2-40B4-BE49-F238E27FC236}">
                <a16:creationId xmlns:a16="http://schemas.microsoft.com/office/drawing/2014/main" xmlns="" id="{EAF5B085-722C-488A-9950-16710F9D0116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grpSp>
        <p:nvGrpSpPr>
          <p:cNvPr id="37" name="Groupe 13">
            <a:extLst>
              <a:ext uri="{FF2B5EF4-FFF2-40B4-BE49-F238E27FC236}">
                <a16:creationId xmlns:a16="http://schemas.microsoft.com/office/drawing/2014/main" xmlns="" id="{BD6E89AF-77C2-4F0E-B26B-FCB105BB6FA8}"/>
              </a:ext>
            </a:extLst>
          </p:cNvPr>
          <p:cNvGrpSpPr/>
          <p:nvPr/>
        </p:nvGrpSpPr>
        <p:grpSpPr>
          <a:xfrm>
            <a:off x="11485569" y="6231199"/>
            <a:ext cx="408776" cy="405060"/>
            <a:chOff x="4763" y="1558926"/>
            <a:chExt cx="2095500" cy="2076450"/>
          </a:xfrm>
          <a:solidFill>
            <a:schemeClr val="accent2"/>
          </a:solidFill>
        </p:grpSpPr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xmlns="" id="{252F0A58-6195-4864-BBE1-0A1935D56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xmlns="" id="{891FA748-C01C-43B4-8B33-C1B470096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xmlns="" id="{EBF70C66-864F-4255-8A28-A1F19B54E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4DDB997D-C06B-40DE-ADAF-2AFE869FBCE5}"/>
              </a:ext>
            </a:extLst>
          </p:cNvPr>
          <p:cNvSpPr txBox="1"/>
          <p:nvPr/>
        </p:nvSpPr>
        <p:spPr>
          <a:xfrm>
            <a:off x="10261601" y="6515388"/>
            <a:ext cx="1146905" cy="143565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0" rIns="48000" bIns="0" rtlCol="0" anchor="ctr">
            <a:spAutoFit/>
          </a:bodyPr>
          <a:lstStyle/>
          <a:p>
            <a:r>
              <a:rPr lang="fr-FR" sz="933" dirty="0">
                <a:solidFill>
                  <a:srgbClr val="323748"/>
                </a:solidFill>
              </a:rPr>
              <a:t>Confidentiel © PMP</a:t>
            </a:r>
          </a:p>
        </p:txBody>
      </p:sp>
    </p:spTree>
    <p:extLst>
      <p:ext uri="{BB962C8B-B14F-4D97-AF65-F5344CB8AC3E}">
        <p14:creationId xmlns:p14="http://schemas.microsoft.com/office/powerpoint/2010/main" val="1757917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éférences 13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C02853-AE31-8449-89EC-BED06E08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Délai  4">
            <a:extLst>
              <a:ext uri="{FF2B5EF4-FFF2-40B4-BE49-F238E27FC236}">
                <a16:creationId xmlns:a16="http://schemas.microsoft.com/office/drawing/2014/main" xmlns="" id="{E8F85AC5-ED9F-AA4F-83E9-FCCB24955103}"/>
              </a:ext>
            </a:extLst>
          </p:cNvPr>
          <p:cNvSpPr/>
          <p:nvPr/>
        </p:nvSpPr>
        <p:spPr>
          <a:xfrm rot="10800000">
            <a:off x="10354989" y="3848483"/>
            <a:ext cx="1837009" cy="2091524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endParaRPr lang="fr-FR" sz="800" b="1" dirty="0">
              <a:solidFill>
                <a:srgbClr val="323748"/>
              </a:solidFill>
            </a:endParaRPr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xmlns="" id="{303CCA2D-CFC8-354B-A9ED-FBE657BB84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848" y="1651339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8D6664D1-33DD-E44C-B8A7-21E5968F4718}"/>
              </a:ext>
            </a:extLst>
          </p:cNvPr>
          <p:cNvCxnSpPr/>
          <p:nvPr/>
        </p:nvCxnSpPr>
        <p:spPr>
          <a:xfrm flipH="1">
            <a:off x="790223" y="1166445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élai  7">
            <a:extLst>
              <a:ext uri="{FF2B5EF4-FFF2-40B4-BE49-F238E27FC236}">
                <a16:creationId xmlns:a16="http://schemas.microsoft.com/office/drawing/2014/main" xmlns="" id="{532F625D-0F99-094B-B0B8-56CF08FC2B06}"/>
              </a:ext>
            </a:extLst>
          </p:cNvPr>
          <p:cNvSpPr/>
          <p:nvPr/>
        </p:nvSpPr>
        <p:spPr>
          <a:xfrm>
            <a:off x="872323" y="302132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9" name="Délai  8">
            <a:extLst>
              <a:ext uri="{FF2B5EF4-FFF2-40B4-BE49-F238E27FC236}">
                <a16:creationId xmlns:a16="http://schemas.microsoft.com/office/drawing/2014/main" xmlns="" id="{D13D74BB-C679-184D-81C6-D36670F4A750}"/>
              </a:ext>
            </a:extLst>
          </p:cNvPr>
          <p:cNvSpPr/>
          <p:nvPr/>
        </p:nvSpPr>
        <p:spPr>
          <a:xfrm>
            <a:off x="1165833" y="302132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10" name="Délai  9">
            <a:extLst>
              <a:ext uri="{FF2B5EF4-FFF2-40B4-BE49-F238E27FC236}">
                <a16:creationId xmlns:a16="http://schemas.microsoft.com/office/drawing/2014/main" xmlns="" id="{55AD2226-4294-814B-BA10-2E4BB956023B}"/>
              </a:ext>
            </a:extLst>
          </p:cNvPr>
          <p:cNvSpPr/>
          <p:nvPr/>
        </p:nvSpPr>
        <p:spPr>
          <a:xfrm>
            <a:off x="1459344" y="302132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11" name="Délai  10">
            <a:extLst>
              <a:ext uri="{FF2B5EF4-FFF2-40B4-BE49-F238E27FC236}">
                <a16:creationId xmlns:a16="http://schemas.microsoft.com/office/drawing/2014/main" xmlns="" id="{395220D0-2079-8244-B803-5F891760AAB4}"/>
              </a:ext>
            </a:extLst>
          </p:cNvPr>
          <p:cNvSpPr/>
          <p:nvPr/>
        </p:nvSpPr>
        <p:spPr>
          <a:xfrm>
            <a:off x="1752856" y="302132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xmlns="" id="{FDB3A4A6-72EB-E44C-9148-F8E4CDBF278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12291" y="1628760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C2F198A2-F39F-EB46-9D44-4312C9ADEEAE}"/>
              </a:ext>
            </a:extLst>
          </p:cNvPr>
          <p:cNvCxnSpPr/>
          <p:nvPr/>
        </p:nvCxnSpPr>
        <p:spPr>
          <a:xfrm flipH="1">
            <a:off x="2409665" y="1143866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élai  13">
            <a:extLst>
              <a:ext uri="{FF2B5EF4-FFF2-40B4-BE49-F238E27FC236}">
                <a16:creationId xmlns:a16="http://schemas.microsoft.com/office/drawing/2014/main" xmlns="" id="{968438C1-073E-9C4E-8BF6-3DEA573BF345}"/>
              </a:ext>
            </a:extLst>
          </p:cNvPr>
          <p:cNvSpPr/>
          <p:nvPr/>
        </p:nvSpPr>
        <p:spPr>
          <a:xfrm>
            <a:off x="2491765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15" name="Délai  14">
            <a:extLst>
              <a:ext uri="{FF2B5EF4-FFF2-40B4-BE49-F238E27FC236}">
                <a16:creationId xmlns:a16="http://schemas.microsoft.com/office/drawing/2014/main" xmlns="" id="{9FD50766-0569-1349-ADEA-2CD049453AED}"/>
              </a:ext>
            </a:extLst>
          </p:cNvPr>
          <p:cNvSpPr/>
          <p:nvPr/>
        </p:nvSpPr>
        <p:spPr>
          <a:xfrm>
            <a:off x="2785276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16" name="Délai  15">
            <a:extLst>
              <a:ext uri="{FF2B5EF4-FFF2-40B4-BE49-F238E27FC236}">
                <a16:creationId xmlns:a16="http://schemas.microsoft.com/office/drawing/2014/main" xmlns="" id="{DB7892A2-D711-5B4D-AF8B-2EF849592DED}"/>
              </a:ext>
            </a:extLst>
          </p:cNvPr>
          <p:cNvSpPr/>
          <p:nvPr/>
        </p:nvSpPr>
        <p:spPr>
          <a:xfrm>
            <a:off x="3078787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17" name="Délai  16">
            <a:extLst>
              <a:ext uri="{FF2B5EF4-FFF2-40B4-BE49-F238E27FC236}">
                <a16:creationId xmlns:a16="http://schemas.microsoft.com/office/drawing/2014/main" xmlns="" id="{DC9A2CE8-2197-7946-B87A-6DDDD07FBC1C}"/>
              </a:ext>
            </a:extLst>
          </p:cNvPr>
          <p:cNvSpPr/>
          <p:nvPr/>
        </p:nvSpPr>
        <p:spPr>
          <a:xfrm>
            <a:off x="3372299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xmlns="" id="{5DC46036-72FB-9F4E-9A50-E54E96A418F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102997" y="1628760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8D31206D-A8C1-774B-AD8F-DB9F6C74F724}"/>
              </a:ext>
            </a:extLst>
          </p:cNvPr>
          <p:cNvCxnSpPr/>
          <p:nvPr/>
        </p:nvCxnSpPr>
        <p:spPr>
          <a:xfrm flipH="1">
            <a:off x="4000372" y="1143866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élai  19">
            <a:extLst>
              <a:ext uri="{FF2B5EF4-FFF2-40B4-BE49-F238E27FC236}">
                <a16:creationId xmlns:a16="http://schemas.microsoft.com/office/drawing/2014/main" xmlns="" id="{3D4A46A0-E406-6D40-A029-F666665118AD}"/>
              </a:ext>
            </a:extLst>
          </p:cNvPr>
          <p:cNvSpPr/>
          <p:nvPr/>
        </p:nvSpPr>
        <p:spPr>
          <a:xfrm>
            <a:off x="4082472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21" name="Délai  20">
            <a:extLst>
              <a:ext uri="{FF2B5EF4-FFF2-40B4-BE49-F238E27FC236}">
                <a16:creationId xmlns:a16="http://schemas.microsoft.com/office/drawing/2014/main" xmlns="" id="{F3D05405-A376-8B41-9CB5-440402913418}"/>
              </a:ext>
            </a:extLst>
          </p:cNvPr>
          <p:cNvSpPr/>
          <p:nvPr/>
        </p:nvSpPr>
        <p:spPr>
          <a:xfrm>
            <a:off x="4375983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22" name="Délai  21">
            <a:extLst>
              <a:ext uri="{FF2B5EF4-FFF2-40B4-BE49-F238E27FC236}">
                <a16:creationId xmlns:a16="http://schemas.microsoft.com/office/drawing/2014/main" xmlns="" id="{424C8C31-93EC-9A45-98DC-BEB836D0BA24}"/>
              </a:ext>
            </a:extLst>
          </p:cNvPr>
          <p:cNvSpPr/>
          <p:nvPr/>
        </p:nvSpPr>
        <p:spPr>
          <a:xfrm>
            <a:off x="4669493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23" name="Délai  22">
            <a:extLst>
              <a:ext uri="{FF2B5EF4-FFF2-40B4-BE49-F238E27FC236}">
                <a16:creationId xmlns:a16="http://schemas.microsoft.com/office/drawing/2014/main" xmlns="" id="{61F0B113-0B56-D846-85AD-2DE62152E3F3}"/>
              </a:ext>
            </a:extLst>
          </p:cNvPr>
          <p:cNvSpPr/>
          <p:nvPr/>
        </p:nvSpPr>
        <p:spPr>
          <a:xfrm>
            <a:off x="4963005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xmlns="" id="{CA202452-0FC2-0748-95E1-FA915456D6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73180" y="1639023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2DEFD04B-1A79-8C4D-B748-58A82A32D900}"/>
              </a:ext>
            </a:extLst>
          </p:cNvPr>
          <p:cNvCxnSpPr/>
          <p:nvPr/>
        </p:nvCxnSpPr>
        <p:spPr>
          <a:xfrm flipH="1">
            <a:off x="5570555" y="1154129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élai  25">
            <a:extLst>
              <a:ext uri="{FF2B5EF4-FFF2-40B4-BE49-F238E27FC236}">
                <a16:creationId xmlns:a16="http://schemas.microsoft.com/office/drawing/2014/main" xmlns="" id="{0E48BF5C-7232-E942-A91D-2FEB4DE317B8}"/>
              </a:ext>
            </a:extLst>
          </p:cNvPr>
          <p:cNvSpPr/>
          <p:nvPr/>
        </p:nvSpPr>
        <p:spPr>
          <a:xfrm>
            <a:off x="5652655" y="300900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27" name="Délai  26">
            <a:extLst>
              <a:ext uri="{FF2B5EF4-FFF2-40B4-BE49-F238E27FC236}">
                <a16:creationId xmlns:a16="http://schemas.microsoft.com/office/drawing/2014/main" xmlns="" id="{2176DE5D-7270-5646-BE0B-0A90AF38E00D}"/>
              </a:ext>
            </a:extLst>
          </p:cNvPr>
          <p:cNvSpPr/>
          <p:nvPr/>
        </p:nvSpPr>
        <p:spPr>
          <a:xfrm>
            <a:off x="5946165" y="300900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28" name="Délai  27">
            <a:extLst>
              <a:ext uri="{FF2B5EF4-FFF2-40B4-BE49-F238E27FC236}">
                <a16:creationId xmlns:a16="http://schemas.microsoft.com/office/drawing/2014/main" xmlns="" id="{3E6ABFFD-D769-CC48-B847-798DDEA17284}"/>
              </a:ext>
            </a:extLst>
          </p:cNvPr>
          <p:cNvSpPr/>
          <p:nvPr/>
        </p:nvSpPr>
        <p:spPr>
          <a:xfrm>
            <a:off x="6239676" y="300900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29" name="Délai  28">
            <a:extLst>
              <a:ext uri="{FF2B5EF4-FFF2-40B4-BE49-F238E27FC236}">
                <a16:creationId xmlns:a16="http://schemas.microsoft.com/office/drawing/2014/main" xmlns="" id="{3D4BA4AA-6A2B-C94E-A1BF-36E393E12922}"/>
              </a:ext>
            </a:extLst>
          </p:cNvPr>
          <p:cNvSpPr/>
          <p:nvPr/>
        </p:nvSpPr>
        <p:spPr>
          <a:xfrm>
            <a:off x="6533188" y="300900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xmlns="" id="{327E2D15-CF8C-0343-9A58-8FE5C4B34B3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243361" y="1628760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4EF85911-CA5C-ED4D-8DDC-2C0F74218E88}"/>
              </a:ext>
            </a:extLst>
          </p:cNvPr>
          <p:cNvCxnSpPr/>
          <p:nvPr/>
        </p:nvCxnSpPr>
        <p:spPr>
          <a:xfrm flipH="1">
            <a:off x="7140736" y="1143866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élai  31">
            <a:extLst>
              <a:ext uri="{FF2B5EF4-FFF2-40B4-BE49-F238E27FC236}">
                <a16:creationId xmlns:a16="http://schemas.microsoft.com/office/drawing/2014/main" xmlns="" id="{96411E85-DC7C-644A-A883-B1EDC4C1AA18}"/>
              </a:ext>
            </a:extLst>
          </p:cNvPr>
          <p:cNvSpPr/>
          <p:nvPr/>
        </p:nvSpPr>
        <p:spPr>
          <a:xfrm>
            <a:off x="7222836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33" name="Délai  32">
            <a:extLst>
              <a:ext uri="{FF2B5EF4-FFF2-40B4-BE49-F238E27FC236}">
                <a16:creationId xmlns:a16="http://schemas.microsoft.com/office/drawing/2014/main" xmlns="" id="{B297BA38-235D-9B43-B51D-A00E374F2F2E}"/>
              </a:ext>
            </a:extLst>
          </p:cNvPr>
          <p:cNvSpPr/>
          <p:nvPr/>
        </p:nvSpPr>
        <p:spPr>
          <a:xfrm>
            <a:off x="7516347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34" name="Délai  33">
            <a:extLst>
              <a:ext uri="{FF2B5EF4-FFF2-40B4-BE49-F238E27FC236}">
                <a16:creationId xmlns:a16="http://schemas.microsoft.com/office/drawing/2014/main" xmlns="" id="{B76BAC1D-191A-1C43-B0C4-B133F6FCD15A}"/>
              </a:ext>
            </a:extLst>
          </p:cNvPr>
          <p:cNvSpPr/>
          <p:nvPr/>
        </p:nvSpPr>
        <p:spPr>
          <a:xfrm>
            <a:off x="7809857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35" name="Délai  34">
            <a:extLst>
              <a:ext uri="{FF2B5EF4-FFF2-40B4-BE49-F238E27FC236}">
                <a16:creationId xmlns:a16="http://schemas.microsoft.com/office/drawing/2014/main" xmlns="" id="{C2EDF2B0-A696-AB42-99A1-08FEE26F0789}"/>
              </a:ext>
            </a:extLst>
          </p:cNvPr>
          <p:cNvSpPr/>
          <p:nvPr/>
        </p:nvSpPr>
        <p:spPr>
          <a:xfrm>
            <a:off x="8103369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36" name="Espace réservé du texte 18">
            <a:extLst>
              <a:ext uri="{FF2B5EF4-FFF2-40B4-BE49-F238E27FC236}">
                <a16:creationId xmlns:a16="http://schemas.microsoft.com/office/drawing/2014/main" xmlns="" id="{B3976FDC-07F0-1146-964B-AED2162352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803280" y="1628761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xmlns="" id="{E6177165-529C-8E42-BC34-4D32351DBEFB}"/>
              </a:ext>
            </a:extLst>
          </p:cNvPr>
          <p:cNvCxnSpPr/>
          <p:nvPr/>
        </p:nvCxnSpPr>
        <p:spPr>
          <a:xfrm flipH="1">
            <a:off x="8700655" y="1143867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élai  37">
            <a:extLst>
              <a:ext uri="{FF2B5EF4-FFF2-40B4-BE49-F238E27FC236}">
                <a16:creationId xmlns:a16="http://schemas.microsoft.com/office/drawing/2014/main" xmlns="" id="{1BEB231F-EA08-2243-A630-DB33AADF109D}"/>
              </a:ext>
            </a:extLst>
          </p:cNvPr>
          <p:cNvSpPr/>
          <p:nvPr/>
        </p:nvSpPr>
        <p:spPr>
          <a:xfrm>
            <a:off x="8782755" y="2998742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39" name="Délai  38">
            <a:extLst>
              <a:ext uri="{FF2B5EF4-FFF2-40B4-BE49-F238E27FC236}">
                <a16:creationId xmlns:a16="http://schemas.microsoft.com/office/drawing/2014/main" xmlns="" id="{A3A8B9A9-4252-6142-BB27-B1FF20002A66}"/>
              </a:ext>
            </a:extLst>
          </p:cNvPr>
          <p:cNvSpPr/>
          <p:nvPr/>
        </p:nvSpPr>
        <p:spPr>
          <a:xfrm>
            <a:off x="9076265" y="2998742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40" name="Délai  39">
            <a:extLst>
              <a:ext uri="{FF2B5EF4-FFF2-40B4-BE49-F238E27FC236}">
                <a16:creationId xmlns:a16="http://schemas.microsoft.com/office/drawing/2014/main" xmlns="" id="{61F7B588-AF76-3D44-A596-1A062D2AC236}"/>
              </a:ext>
            </a:extLst>
          </p:cNvPr>
          <p:cNvSpPr/>
          <p:nvPr/>
        </p:nvSpPr>
        <p:spPr>
          <a:xfrm>
            <a:off x="9369776" y="2998742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41" name="Délai  40">
            <a:extLst>
              <a:ext uri="{FF2B5EF4-FFF2-40B4-BE49-F238E27FC236}">
                <a16:creationId xmlns:a16="http://schemas.microsoft.com/office/drawing/2014/main" xmlns="" id="{A781EAD8-A4D7-9A4E-BF93-0D1C487D57DF}"/>
              </a:ext>
            </a:extLst>
          </p:cNvPr>
          <p:cNvSpPr/>
          <p:nvPr/>
        </p:nvSpPr>
        <p:spPr>
          <a:xfrm>
            <a:off x="9663288" y="2998742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42" name="Espace réservé du texte 18">
            <a:extLst>
              <a:ext uri="{FF2B5EF4-FFF2-40B4-BE49-F238E27FC236}">
                <a16:creationId xmlns:a16="http://schemas.microsoft.com/office/drawing/2014/main" xmlns="" id="{9F7FC5B1-8278-2642-9C0D-5FA83030561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393987" y="1618499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FF812E9A-A13B-274E-8A4D-6F39760040E1}"/>
              </a:ext>
            </a:extLst>
          </p:cNvPr>
          <p:cNvCxnSpPr/>
          <p:nvPr/>
        </p:nvCxnSpPr>
        <p:spPr>
          <a:xfrm flipH="1">
            <a:off x="10291361" y="1133605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élai  43">
            <a:extLst>
              <a:ext uri="{FF2B5EF4-FFF2-40B4-BE49-F238E27FC236}">
                <a16:creationId xmlns:a16="http://schemas.microsoft.com/office/drawing/2014/main" xmlns="" id="{248F7112-2E2E-5145-ADE7-6CA09779A06E}"/>
              </a:ext>
            </a:extLst>
          </p:cNvPr>
          <p:cNvSpPr/>
          <p:nvPr/>
        </p:nvSpPr>
        <p:spPr>
          <a:xfrm>
            <a:off x="10373461" y="298848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45" name="Délai  44">
            <a:extLst>
              <a:ext uri="{FF2B5EF4-FFF2-40B4-BE49-F238E27FC236}">
                <a16:creationId xmlns:a16="http://schemas.microsoft.com/office/drawing/2014/main" xmlns="" id="{7FFA7D98-6F99-8F4B-A90C-4165272B2BB9}"/>
              </a:ext>
            </a:extLst>
          </p:cNvPr>
          <p:cNvSpPr/>
          <p:nvPr/>
        </p:nvSpPr>
        <p:spPr>
          <a:xfrm>
            <a:off x="10666972" y="298848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46" name="Délai  45">
            <a:extLst>
              <a:ext uri="{FF2B5EF4-FFF2-40B4-BE49-F238E27FC236}">
                <a16:creationId xmlns:a16="http://schemas.microsoft.com/office/drawing/2014/main" xmlns="" id="{CA30DC04-40EF-AB42-9F8B-27B245F8B22F}"/>
              </a:ext>
            </a:extLst>
          </p:cNvPr>
          <p:cNvSpPr/>
          <p:nvPr/>
        </p:nvSpPr>
        <p:spPr>
          <a:xfrm>
            <a:off x="10960483" y="298848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47" name="Délai  46">
            <a:extLst>
              <a:ext uri="{FF2B5EF4-FFF2-40B4-BE49-F238E27FC236}">
                <a16:creationId xmlns:a16="http://schemas.microsoft.com/office/drawing/2014/main" xmlns="" id="{2FCAAF50-D054-0840-9C90-D3A5A8462A67}"/>
              </a:ext>
            </a:extLst>
          </p:cNvPr>
          <p:cNvSpPr/>
          <p:nvPr/>
        </p:nvSpPr>
        <p:spPr>
          <a:xfrm>
            <a:off x="11253995" y="298848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48" name="Espace réservé du texte 18">
            <a:extLst>
              <a:ext uri="{FF2B5EF4-FFF2-40B4-BE49-F238E27FC236}">
                <a16:creationId xmlns:a16="http://schemas.microsoft.com/office/drawing/2014/main" xmlns="" id="{774F82A6-4918-0348-9FED-CD1559F9D29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0532" y="4368883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xmlns="" id="{40B5474E-599A-244A-8B70-F78B86150D9C}"/>
              </a:ext>
            </a:extLst>
          </p:cNvPr>
          <p:cNvCxnSpPr/>
          <p:nvPr/>
        </p:nvCxnSpPr>
        <p:spPr>
          <a:xfrm flipH="1">
            <a:off x="777907" y="3883989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élai  49">
            <a:extLst>
              <a:ext uri="{FF2B5EF4-FFF2-40B4-BE49-F238E27FC236}">
                <a16:creationId xmlns:a16="http://schemas.microsoft.com/office/drawing/2014/main" xmlns="" id="{E6CEEAE0-16B0-C444-9984-E7AFFFCFC1D4}"/>
              </a:ext>
            </a:extLst>
          </p:cNvPr>
          <p:cNvSpPr/>
          <p:nvPr/>
        </p:nvSpPr>
        <p:spPr>
          <a:xfrm>
            <a:off x="860007" y="573886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51" name="Délai  50">
            <a:extLst>
              <a:ext uri="{FF2B5EF4-FFF2-40B4-BE49-F238E27FC236}">
                <a16:creationId xmlns:a16="http://schemas.microsoft.com/office/drawing/2014/main" xmlns="" id="{235E3491-93ED-7549-978B-77A8410926EA}"/>
              </a:ext>
            </a:extLst>
          </p:cNvPr>
          <p:cNvSpPr/>
          <p:nvPr/>
        </p:nvSpPr>
        <p:spPr>
          <a:xfrm>
            <a:off x="1153517" y="573886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52" name="Délai  51">
            <a:extLst>
              <a:ext uri="{FF2B5EF4-FFF2-40B4-BE49-F238E27FC236}">
                <a16:creationId xmlns:a16="http://schemas.microsoft.com/office/drawing/2014/main" xmlns="" id="{FB215780-D0DD-E149-A159-347CDE6CD888}"/>
              </a:ext>
            </a:extLst>
          </p:cNvPr>
          <p:cNvSpPr/>
          <p:nvPr/>
        </p:nvSpPr>
        <p:spPr>
          <a:xfrm>
            <a:off x="1447028" y="573886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53" name="Délai  52">
            <a:extLst>
              <a:ext uri="{FF2B5EF4-FFF2-40B4-BE49-F238E27FC236}">
                <a16:creationId xmlns:a16="http://schemas.microsoft.com/office/drawing/2014/main" xmlns="" id="{BF48769B-4E25-DE4E-B655-DB447604A7F4}"/>
              </a:ext>
            </a:extLst>
          </p:cNvPr>
          <p:cNvSpPr/>
          <p:nvPr/>
        </p:nvSpPr>
        <p:spPr>
          <a:xfrm>
            <a:off x="1740540" y="573886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54" name="Espace réservé du texte 18">
            <a:extLst>
              <a:ext uri="{FF2B5EF4-FFF2-40B4-BE49-F238E27FC236}">
                <a16:creationId xmlns:a16="http://schemas.microsoft.com/office/drawing/2014/main" xmlns="" id="{2CA837A8-6D6F-B343-9A31-0256C0DE2F9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499975" y="4346304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xmlns="" id="{1EC2C524-1380-B346-8D16-216B2F62C8BB}"/>
              </a:ext>
            </a:extLst>
          </p:cNvPr>
          <p:cNvCxnSpPr/>
          <p:nvPr/>
        </p:nvCxnSpPr>
        <p:spPr>
          <a:xfrm flipH="1">
            <a:off x="2397349" y="3861410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élai  55">
            <a:extLst>
              <a:ext uri="{FF2B5EF4-FFF2-40B4-BE49-F238E27FC236}">
                <a16:creationId xmlns:a16="http://schemas.microsoft.com/office/drawing/2014/main" xmlns="" id="{E3103E46-BD3B-2546-BCF8-758A3F54DBF8}"/>
              </a:ext>
            </a:extLst>
          </p:cNvPr>
          <p:cNvSpPr/>
          <p:nvPr/>
        </p:nvSpPr>
        <p:spPr>
          <a:xfrm>
            <a:off x="2479449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57" name="Délai  56">
            <a:extLst>
              <a:ext uri="{FF2B5EF4-FFF2-40B4-BE49-F238E27FC236}">
                <a16:creationId xmlns:a16="http://schemas.microsoft.com/office/drawing/2014/main" xmlns="" id="{0B897A36-11F6-8C46-9CF3-450F13E4A325}"/>
              </a:ext>
            </a:extLst>
          </p:cNvPr>
          <p:cNvSpPr/>
          <p:nvPr/>
        </p:nvSpPr>
        <p:spPr>
          <a:xfrm>
            <a:off x="2772960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58" name="Délai  57">
            <a:extLst>
              <a:ext uri="{FF2B5EF4-FFF2-40B4-BE49-F238E27FC236}">
                <a16:creationId xmlns:a16="http://schemas.microsoft.com/office/drawing/2014/main" xmlns="" id="{26F9FCA0-6D37-914E-BD3A-600514B4ED4F}"/>
              </a:ext>
            </a:extLst>
          </p:cNvPr>
          <p:cNvSpPr/>
          <p:nvPr/>
        </p:nvSpPr>
        <p:spPr>
          <a:xfrm>
            <a:off x="3066470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59" name="Délai  58">
            <a:extLst>
              <a:ext uri="{FF2B5EF4-FFF2-40B4-BE49-F238E27FC236}">
                <a16:creationId xmlns:a16="http://schemas.microsoft.com/office/drawing/2014/main" xmlns="" id="{967620C7-0761-424A-8B53-220AFF89B906}"/>
              </a:ext>
            </a:extLst>
          </p:cNvPr>
          <p:cNvSpPr/>
          <p:nvPr/>
        </p:nvSpPr>
        <p:spPr>
          <a:xfrm>
            <a:off x="3359982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60" name="Espace réservé du texte 18">
            <a:extLst>
              <a:ext uri="{FF2B5EF4-FFF2-40B4-BE49-F238E27FC236}">
                <a16:creationId xmlns:a16="http://schemas.microsoft.com/office/drawing/2014/main" xmlns="" id="{9E23641D-A4B8-DA49-8605-A400390F2E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090681" y="4346304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xmlns="" id="{C6D54527-787C-1D4B-A05A-DD93ED5A6F0B}"/>
              </a:ext>
            </a:extLst>
          </p:cNvPr>
          <p:cNvCxnSpPr/>
          <p:nvPr/>
        </p:nvCxnSpPr>
        <p:spPr>
          <a:xfrm flipH="1">
            <a:off x="3988056" y="3861410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Délai  61">
            <a:extLst>
              <a:ext uri="{FF2B5EF4-FFF2-40B4-BE49-F238E27FC236}">
                <a16:creationId xmlns:a16="http://schemas.microsoft.com/office/drawing/2014/main" xmlns="" id="{2071212F-51BB-1F48-95BF-5D6E1AD92D55}"/>
              </a:ext>
            </a:extLst>
          </p:cNvPr>
          <p:cNvSpPr/>
          <p:nvPr/>
        </p:nvSpPr>
        <p:spPr>
          <a:xfrm>
            <a:off x="4070156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63" name="Délai  62">
            <a:extLst>
              <a:ext uri="{FF2B5EF4-FFF2-40B4-BE49-F238E27FC236}">
                <a16:creationId xmlns:a16="http://schemas.microsoft.com/office/drawing/2014/main" xmlns="" id="{198432D8-A90B-564A-9033-AE7424D97560}"/>
              </a:ext>
            </a:extLst>
          </p:cNvPr>
          <p:cNvSpPr/>
          <p:nvPr/>
        </p:nvSpPr>
        <p:spPr>
          <a:xfrm>
            <a:off x="4363667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64" name="Délai  63">
            <a:extLst>
              <a:ext uri="{FF2B5EF4-FFF2-40B4-BE49-F238E27FC236}">
                <a16:creationId xmlns:a16="http://schemas.microsoft.com/office/drawing/2014/main" xmlns="" id="{483E5AC8-E1AA-0841-9BA4-6A83AAAD53A6}"/>
              </a:ext>
            </a:extLst>
          </p:cNvPr>
          <p:cNvSpPr/>
          <p:nvPr/>
        </p:nvSpPr>
        <p:spPr>
          <a:xfrm>
            <a:off x="4657177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65" name="Délai  64">
            <a:extLst>
              <a:ext uri="{FF2B5EF4-FFF2-40B4-BE49-F238E27FC236}">
                <a16:creationId xmlns:a16="http://schemas.microsoft.com/office/drawing/2014/main" xmlns="" id="{D95FCB7D-7B83-A748-825F-3C02897C7F5E}"/>
              </a:ext>
            </a:extLst>
          </p:cNvPr>
          <p:cNvSpPr/>
          <p:nvPr/>
        </p:nvSpPr>
        <p:spPr>
          <a:xfrm>
            <a:off x="4950689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66" name="Espace réservé du texte 18">
            <a:extLst>
              <a:ext uri="{FF2B5EF4-FFF2-40B4-BE49-F238E27FC236}">
                <a16:creationId xmlns:a16="http://schemas.microsoft.com/office/drawing/2014/main" xmlns="" id="{4603EAFB-A13C-CD4B-8052-9F0D16A9D0A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660864" y="4356567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xmlns="" id="{3583E9AC-614A-0543-976E-F0735A05E06F}"/>
              </a:ext>
            </a:extLst>
          </p:cNvPr>
          <p:cNvCxnSpPr/>
          <p:nvPr/>
        </p:nvCxnSpPr>
        <p:spPr>
          <a:xfrm flipH="1">
            <a:off x="5558239" y="3871673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Délai  67">
            <a:extLst>
              <a:ext uri="{FF2B5EF4-FFF2-40B4-BE49-F238E27FC236}">
                <a16:creationId xmlns:a16="http://schemas.microsoft.com/office/drawing/2014/main" xmlns="" id="{581FB479-E9AB-AB40-BA79-4302D3D386B1}"/>
              </a:ext>
            </a:extLst>
          </p:cNvPr>
          <p:cNvSpPr/>
          <p:nvPr/>
        </p:nvSpPr>
        <p:spPr>
          <a:xfrm>
            <a:off x="5640339" y="5726548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69" name="Délai  68">
            <a:extLst>
              <a:ext uri="{FF2B5EF4-FFF2-40B4-BE49-F238E27FC236}">
                <a16:creationId xmlns:a16="http://schemas.microsoft.com/office/drawing/2014/main" xmlns="" id="{6BD46122-4115-9540-B5AA-B09F139F8B5E}"/>
              </a:ext>
            </a:extLst>
          </p:cNvPr>
          <p:cNvSpPr/>
          <p:nvPr/>
        </p:nvSpPr>
        <p:spPr>
          <a:xfrm>
            <a:off x="5933849" y="5726548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70" name="Délai  69">
            <a:extLst>
              <a:ext uri="{FF2B5EF4-FFF2-40B4-BE49-F238E27FC236}">
                <a16:creationId xmlns:a16="http://schemas.microsoft.com/office/drawing/2014/main" xmlns="" id="{585B8FD9-AA8A-0140-B7E1-1541CA121A5C}"/>
              </a:ext>
            </a:extLst>
          </p:cNvPr>
          <p:cNvSpPr/>
          <p:nvPr/>
        </p:nvSpPr>
        <p:spPr>
          <a:xfrm>
            <a:off x="6227360" y="5726548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71" name="Délai  70">
            <a:extLst>
              <a:ext uri="{FF2B5EF4-FFF2-40B4-BE49-F238E27FC236}">
                <a16:creationId xmlns:a16="http://schemas.microsoft.com/office/drawing/2014/main" xmlns="" id="{E4A1E512-16E1-2546-9316-CC3397E02188}"/>
              </a:ext>
            </a:extLst>
          </p:cNvPr>
          <p:cNvSpPr/>
          <p:nvPr/>
        </p:nvSpPr>
        <p:spPr>
          <a:xfrm>
            <a:off x="6520872" y="5726548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72" name="Espace réservé du texte 18">
            <a:extLst>
              <a:ext uri="{FF2B5EF4-FFF2-40B4-BE49-F238E27FC236}">
                <a16:creationId xmlns:a16="http://schemas.microsoft.com/office/drawing/2014/main" xmlns="" id="{3A981F63-3CBA-7149-BD95-F032DD7E04A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231045" y="4346304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xmlns="" id="{20C9F013-448D-304A-A791-9B7EFAF2AEE6}"/>
              </a:ext>
            </a:extLst>
          </p:cNvPr>
          <p:cNvCxnSpPr/>
          <p:nvPr/>
        </p:nvCxnSpPr>
        <p:spPr>
          <a:xfrm flipH="1">
            <a:off x="7128420" y="3861410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Délai  73">
            <a:extLst>
              <a:ext uri="{FF2B5EF4-FFF2-40B4-BE49-F238E27FC236}">
                <a16:creationId xmlns:a16="http://schemas.microsoft.com/office/drawing/2014/main" xmlns="" id="{CE47E357-F1A0-6B4F-A6D7-C99909C1ABCE}"/>
              </a:ext>
            </a:extLst>
          </p:cNvPr>
          <p:cNvSpPr/>
          <p:nvPr/>
        </p:nvSpPr>
        <p:spPr>
          <a:xfrm>
            <a:off x="7210520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75" name="Délai  74">
            <a:extLst>
              <a:ext uri="{FF2B5EF4-FFF2-40B4-BE49-F238E27FC236}">
                <a16:creationId xmlns:a16="http://schemas.microsoft.com/office/drawing/2014/main" xmlns="" id="{D6F69FEF-0401-A948-9B77-290D6687C6C0}"/>
              </a:ext>
            </a:extLst>
          </p:cNvPr>
          <p:cNvSpPr/>
          <p:nvPr/>
        </p:nvSpPr>
        <p:spPr>
          <a:xfrm>
            <a:off x="7504031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76" name="Délai  75">
            <a:extLst>
              <a:ext uri="{FF2B5EF4-FFF2-40B4-BE49-F238E27FC236}">
                <a16:creationId xmlns:a16="http://schemas.microsoft.com/office/drawing/2014/main" xmlns="" id="{13222F30-79B0-244E-A41B-FA2954F51F80}"/>
              </a:ext>
            </a:extLst>
          </p:cNvPr>
          <p:cNvSpPr/>
          <p:nvPr/>
        </p:nvSpPr>
        <p:spPr>
          <a:xfrm>
            <a:off x="7797541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77" name="Délai  76">
            <a:extLst>
              <a:ext uri="{FF2B5EF4-FFF2-40B4-BE49-F238E27FC236}">
                <a16:creationId xmlns:a16="http://schemas.microsoft.com/office/drawing/2014/main" xmlns="" id="{EF326588-ED8B-2C48-8954-DD2FB0806CFA}"/>
              </a:ext>
            </a:extLst>
          </p:cNvPr>
          <p:cNvSpPr/>
          <p:nvPr/>
        </p:nvSpPr>
        <p:spPr>
          <a:xfrm>
            <a:off x="8091053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78" name="Espace réservé du texte 18">
            <a:extLst>
              <a:ext uri="{FF2B5EF4-FFF2-40B4-BE49-F238E27FC236}">
                <a16:creationId xmlns:a16="http://schemas.microsoft.com/office/drawing/2014/main" xmlns="" id="{B8B291C5-8CCB-A346-A626-6A0D753C264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790964" y="4346305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xmlns="" id="{10A644D3-02A4-E340-B5CC-A43B9FD90342}"/>
              </a:ext>
            </a:extLst>
          </p:cNvPr>
          <p:cNvCxnSpPr/>
          <p:nvPr/>
        </p:nvCxnSpPr>
        <p:spPr>
          <a:xfrm flipH="1">
            <a:off x="8688339" y="3861411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élai  79">
            <a:extLst>
              <a:ext uri="{FF2B5EF4-FFF2-40B4-BE49-F238E27FC236}">
                <a16:creationId xmlns:a16="http://schemas.microsoft.com/office/drawing/2014/main" xmlns="" id="{823112E8-B94C-8740-8720-CC1539914B6F}"/>
              </a:ext>
            </a:extLst>
          </p:cNvPr>
          <p:cNvSpPr/>
          <p:nvPr/>
        </p:nvSpPr>
        <p:spPr>
          <a:xfrm>
            <a:off x="8770439" y="5716286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81" name="Délai  80">
            <a:extLst>
              <a:ext uri="{FF2B5EF4-FFF2-40B4-BE49-F238E27FC236}">
                <a16:creationId xmlns:a16="http://schemas.microsoft.com/office/drawing/2014/main" xmlns="" id="{CC28B3CB-2850-E649-8F7F-5B8E9EF9968D}"/>
              </a:ext>
            </a:extLst>
          </p:cNvPr>
          <p:cNvSpPr/>
          <p:nvPr/>
        </p:nvSpPr>
        <p:spPr>
          <a:xfrm>
            <a:off x="9063949" y="5716286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82" name="Délai  81">
            <a:extLst>
              <a:ext uri="{FF2B5EF4-FFF2-40B4-BE49-F238E27FC236}">
                <a16:creationId xmlns:a16="http://schemas.microsoft.com/office/drawing/2014/main" xmlns="" id="{5EDCD9FF-01AF-094A-9079-BA22D89F82A6}"/>
              </a:ext>
            </a:extLst>
          </p:cNvPr>
          <p:cNvSpPr/>
          <p:nvPr/>
        </p:nvSpPr>
        <p:spPr>
          <a:xfrm>
            <a:off x="9357460" y="5716286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83" name="Délai  82">
            <a:extLst>
              <a:ext uri="{FF2B5EF4-FFF2-40B4-BE49-F238E27FC236}">
                <a16:creationId xmlns:a16="http://schemas.microsoft.com/office/drawing/2014/main" xmlns="" id="{501D12D2-2039-0D41-AD9B-E968BA214B76}"/>
              </a:ext>
            </a:extLst>
          </p:cNvPr>
          <p:cNvSpPr/>
          <p:nvPr/>
        </p:nvSpPr>
        <p:spPr>
          <a:xfrm>
            <a:off x="9650972" y="5716286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84" name="Délai  83">
            <a:extLst>
              <a:ext uri="{FF2B5EF4-FFF2-40B4-BE49-F238E27FC236}">
                <a16:creationId xmlns:a16="http://schemas.microsoft.com/office/drawing/2014/main" xmlns="" id="{4663D346-3493-BE4C-8107-93B554C44E04}"/>
              </a:ext>
            </a:extLst>
          </p:cNvPr>
          <p:cNvSpPr/>
          <p:nvPr/>
        </p:nvSpPr>
        <p:spPr>
          <a:xfrm>
            <a:off x="11623449" y="4258993"/>
            <a:ext cx="215515" cy="225777"/>
          </a:xfrm>
          <a:prstGeom prst="flowChartDelay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5" name="Délai  84">
            <a:extLst>
              <a:ext uri="{FF2B5EF4-FFF2-40B4-BE49-F238E27FC236}">
                <a16:creationId xmlns:a16="http://schemas.microsoft.com/office/drawing/2014/main" xmlns="" id="{4FFB0671-4A3A-A646-B00B-CAD5528E5F4B}"/>
              </a:ext>
            </a:extLst>
          </p:cNvPr>
          <p:cNvSpPr/>
          <p:nvPr/>
        </p:nvSpPr>
        <p:spPr>
          <a:xfrm>
            <a:off x="11629607" y="4597660"/>
            <a:ext cx="215515" cy="225777"/>
          </a:xfrm>
          <a:prstGeom prst="flowChartDelay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86" name="Délai  85">
            <a:extLst>
              <a:ext uri="{FF2B5EF4-FFF2-40B4-BE49-F238E27FC236}">
                <a16:creationId xmlns:a16="http://schemas.microsoft.com/office/drawing/2014/main" xmlns="" id="{CB75BEAE-A86A-F44E-B47F-3E52DDA230C2}"/>
              </a:ext>
            </a:extLst>
          </p:cNvPr>
          <p:cNvSpPr/>
          <p:nvPr/>
        </p:nvSpPr>
        <p:spPr>
          <a:xfrm>
            <a:off x="11625500" y="4936326"/>
            <a:ext cx="215515" cy="225777"/>
          </a:xfrm>
          <a:prstGeom prst="flowChartDelay">
            <a:avLst/>
          </a:prstGeom>
          <a:solidFill>
            <a:schemeClr val="accent3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87" name="Délai  86">
            <a:extLst>
              <a:ext uri="{FF2B5EF4-FFF2-40B4-BE49-F238E27FC236}">
                <a16:creationId xmlns:a16="http://schemas.microsoft.com/office/drawing/2014/main" xmlns="" id="{CF3BC93F-F6EA-9741-BCEF-48F7762C5DA5}"/>
              </a:ext>
            </a:extLst>
          </p:cNvPr>
          <p:cNvSpPr/>
          <p:nvPr/>
        </p:nvSpPr>
        <p:spPr>
          <a:xfrm>
            <a:off x="11631659" y="5285256"/>
            <a:ext cx="215515" cy="225777"/>
          </a:xfrm>
          <a:prstGeom prst="flowChartDelay">
            <a:avLst/>
          </a:prstGeom>
          <a:solidFill>
            <a:srgbClr val="38ABA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88" name="Espace réservé du texte 18">
            <a:extLst>
              <a:ext uri="{FF2B5EF4-FFF2-40B4-BE49-F238E27FC236}">
                <a16:creationId xmlns:a16="http://schemas.microsoft.com/office/drawing/2014/main" xmlns="" id="{12547110-13DB-EF4E-992D-1F5F16A1F8D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0400146" y="4292940"/>
            <a:ext cx="1135047" cy="1324824"/>
          </a:xfrm>
        </p:spPr>
        <p:txBody>
          <a:bodyPr/>
          <a:lstStyle>
            <a:lvl1pPr algn="r">
              <a:spcBef>
                <a:spcPts val="133"/>
              </a:spcBef>
              <a:defRPr sz="800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9" name="Espace réservé de l’image 10">
            <a:extLst>
              <a:ext uri="{FF2B5EF4-FFF2-40B4-BE49-F238E27FC236}">
                <a16:creationId xmlns:a16="http://schemas.microsoft.com/office/drawing/2014/main" xmlns="" id="{5F66E168-EA96-544B-84D2-7A5A5049C0D4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 bwMode="gray">
          <a:xfrm>
            <a:off x="796074" y="1157824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0" name="Espace réservé de l’image 10">
            <a:extLst>
              <a:ext uri="{FF2B5EF4-FFF2-40B4-BE49-F238E27FC236}">
                <a16:creationId xmlns:a16="http://schemas.microsoft.com/office/drawing/2014/main" xmlns="" id="{43C1E646-AE0C-CD43-A427-8A133B9E1B5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 bwMode="gray">
          <a:xfrm>
            <a:off x="2415516" y="1155771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1" name="Espace réservé de l’image 10">
            <a:extLst>
              <a:ext uri="{FF2B5EF4-FFF2-40B4-BE49-F238E27FC236}">
                <a16:creationId xmlns:a16="http://schemas.microsoft.com/office/drawing/2014/main" xmlns="" id="{48EF1ADD-3385-1D4A-ADA1-22A5DC583EE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 bwMode="gray">
          <a:xfrm>
            <a:off x="3985698" y="1155771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2" name="Espace réservé de l’image 10">
            <a:extLst>
              <a:ext uri="{FF2B5EF4-FFF2-40B4-BE49-F238E27FC236}">
                <a16:creationId xmlns:a16="http://schemas.microsoft.com/office/drawing/2014/main" xmlns="" id="{48C95197-E04A-5E43-9B17-3E6AA97F6C56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 bwMode="gray">
          <a:xfrm>
            <a:off x="5576404" y="1135247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3" name="Espace réservé de l’image 10">
            <a:extLst>
              <a:ext uri="{FF2B5EF4-FFF2-40B4-BE49-F238E27FC236}">
                <a16:creationId xmlns:a16="http://schemas.microsoft.com/office/drawing/2014/main" xmlns="" id="{F9BC3A60-148A-7147-8E5E-0668DBA64712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 bwMode="gray">
          <a:xfrm>
            <a:off x="7136324" y="1135247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4" name="Espace réservé de l’image 10">
            <a:extLst>
              <a:ext uri="{FF2B5EF4-FFF2-40B4-BE49-F238E27FC236}">
                <a16:creationId xmlns:a16="http://schemas.microsoft.com/office/drawing/2014/main" xmlns="" id="{EE71419C-4136-2740-8C24-C73E3BB71D22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 bwMode="gray">
          <a:xfrm>
            <a:off x="8716768" y="1135247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5" name="Espace réservé de l’image 10">
            <a:extLst>
              <a:ext uri="{FF2B5EF4-FFF2-40B4-BE49-F238E27FC236}">
                <a16:creationId xmlns:a16="http://schemas.microsoft.com/office/drawing/2014/main" xmlns="" id="{5E72285D-F64F-684B-B3F4-D613A09A435D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 bwMode="gray">
          <a:xfrm>
            <a:off x="10286951" y="1124984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6" name="Espace réservé de l’image 10">
            <a:extLst>
              <a:ext uri="{FF2B5EF4-FFF2-40B4-BE49-F238E27FC236}">
                <a16:creationId xmlns:a16="http://schemas.microsoft.com/office/drawing/2014/main" xmlns="" id="{62BEEC74-0B6C-D94A-9955-11802976BCF9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 bwMode="gray">
          <a:xfrm>
            <a:off x="773495" y="3875367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7" name="Espace réservé de l’image 10">
            <a:extLst>
              <a:ext uri="{FF2B5EF4-FFF2-40B4-BE49-F238E27FC236}">
                <a16:creationId xmlns:a16="http://schemas.microsoft.com/office/drawing/2014/main" xmlns="" id="{7D10E804-2026-5E47-8ADC-6830B78A7599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 bwMode="gray">
          <a:xfrm>
            <a:off x="2392938" y="3873313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8" name="Espace réservé de l’image 10">
            <a:extLst>
              <a:ext uri="{FF2B5EF4-FFF2-40B4-BE49-F238E27FC236}">
                <a16:creationId xmlns:a16="http://schemas.microsoft.com/office/drawing/2014/main" xmlns="" id="{8A78B418-CF61-8246-9A1D-3B65C463570D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 bwMode="gray">
          <a:xfrm>
            <a:off x="3963119" y="3873313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9" name="Espace réservé de l’image 10">
            <a:extLst>
              <a:ext uri="{FF2B5EF4-FFF2-40B4-BE49-F238E27FC236}">
                <a16:creationId xmlns:a16="http://schemas.microsoft.com/office/drawing/2014/main" xmlns="" id="{0E624D4F-595F-744C-87D7-7DDCFDB6E0F0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 bwMode="gray">
          <a:xfrm>
            <a:off x="5553826" y="3852789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0" name="Espace réservé de l’image 10">
            <a:extLst>
              <a:ext uri="{FF2B5EF4-FFF2-40B4-BE49-F238E27FC236}">
                <a16:creationId xmlns:a16="http://schemas.microsoft.com/office/drawing/2014/main" xmlns="" id="{8726B4D8-C1A4-044C-A45E-4130973D4D85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 bwMode="gray">
          <a:xfrm>
            <a:off x="7113746" y="3852789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1" name="Espace réservé de l’image 10">
            <a:extLst>
              <a:ext uri="{FF2B5EF4-FFF2-40B4-BE49-F238E27FC236}">
                <a16:creationId xmlns:a16="http://schemas.microsoft.com/office/drawing/2014/main" xmlns="" id="{174EE343-7B05-1D44-8B0D-643DF05B8C6F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 bwMode="gray">
          <a:xfrm>
            <a:off x="8694190" y="3852789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2" name="Délai  3">
            <a:extLst>
              <a:ext uri="{FF2B5EF4-FFF2-40B4-BE49-F238E27FC236}">
                <a16:creationId xmlns:a16="http://schemas.microsoft.com/office/drawing/2014/main" xmlns="" id="{77F307B0-D87C-4D65-8060-2610519AE4EE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46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re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élai  3">
            <a:extLst>
              <a:ext uri="{FF2B5EF4-FFF2-40B4-BE49-F238E27FC236}">
                <a16:creationId xmlns:a16="http://schemas.microsoft.com/office/drawing/2014/main" xmlns="" id="{BE722076-309D-CE48-AF9B-088475B5ECCE}"/>
              </a:ext>
            </a:extLst>
          </p:cNvPr>
          <p:cNvSpPr/>
          <p:nvPr/>
        </p:nvSpPr>
        <p:spPr>
          <a:xfrm rot="10800000" flipV="1">
            <a:off x="929993" y="832645"/>
            <a:ext cx="11285875" cy="105667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  <a:gd name="connsiteX0" fmla="*/ 356290 w 1510312"/>
              <a:gd name="connsiteY0" fmla="*/ 2806 h 620807"/>
              <a:gd name="connsiteX1" fmla="*/ 1203988 w 1510312"/>
              <a:gd name="connsiteY1" fmla="*/ 0 h 620807"/>
              <a:gd name="connsiteX2" fmla="*/ 1510312 w 1510312"/>
              <a:gd name="connsiteY2" fmla="*/ 306324 h 620807"/>
              <a:gd name="connsiteX3" fmla="*/ 1203988 w 1510312"/>
              <a:gd name="connsiteY3" fmla="*/ 612648 h 620807"/>
              <a:gd name="connsiteX4" fmla="*/ 0 w 1510312"/>
              <a:gd name="connsiteY4" fmla="*/ 620807 h 620807"/>
              <a:gd name="connsiteX5" fmla="*/ 356290 w 1510312"/>
              <a:gd name="connsiteY5" fmla="*/ 2806 h 620807"/>
              <a:gd name="connsiteX0" fmla="*/ 359676 w 1513698"/>
              <a:gd name="connsiteY0" fmla="*/ 2806 h 612648"/>
              <a:gd name="connsiteX1" fmla="*/ 1207374 w 1513698"/>
              <a:gd name="connsiteY1" fmla="*/ 0 h 612648"/>
              <a:gd name="connsiteX2" fmla="*/ 1513698 w 1513698"/>
              <a:gd name="connsiteY2" fmla="*/ 306324 h 612648"/>
              <a:gd name="connsiteX3" fmla="*/ 1207374 w 1513698"/>
              <a:gd name="connsiteY3" fmla="*/ 612648 h 612648"/>
              <a:gd name="connsiteX4" fmla="*/ 0 w 1513698"/>
              <a:gd name="connsiteY4" fmla="*/ 607253 h 612648"/>
              <a:gd name="connsiteX5" fmla="*/ 359676 w 1513698"/>
              <a:gd name="connsiteY5" fmla="*/ 2806 h 612648"/>
              <a:gd name="connsiteX0" fmla="*/ 35289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352898 w 1506920"/>
              <a:gd name="connsiteY5" fmla="*/ 2806 h 617418"/>
              <a:gd name="connsiteX0" fmla="*/ 50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508 w 1506920"/>
              <a:gd name="connsiteY5" fmla="*/ 2806 h 617418"/>
              <a:gd name="connsiteX0" fmla="*/ 5162473 w 6668885"/>
              <a:gd name="connsiteY0" fmla="*/ 2806 h 612648"/>
              <a:gd name="connsiteX1" fmla="*/ 6362561 w 6668885"/>
              <a:gd name="connsiteY1" fmla="*/ 0 h 612648"/>
              <a:gd name="connsiteX2" fmla="*/ 6668885 w 6668885"/>
              <a:gd name="connsiteY2" fmla="*/ 306324 h 612648"/>
              <a:gd name="connsiteX3" fmla="*/ 6362561 w 6668885"/>
              <a:gd name="connsiteY3" fmla="*/ 612648 h 612648"/>
              <a:gd name="connsiteX4" fmla="*/ 0 w 6668885"/>
              <a:gd name="connsiteY4" fmla="*/ 612411 h 612648"/>
              <a:gd name="connsiteX5" fmla="*/ 5162473 w 6668885"/>
              <a:gd name="connsiteY5" fmla="*/ 2806 h 612648"/>
              <a:gd name="connsiteX0" fmla="*/ 0 w 6678391"/>
              <a:gd name="connsiteY0" fmla="*/ 2806 h 612648"/>
              <a:gd name="connsiteX1" fmla="*/ 6372067 w 6678391"/>
              <a:gd name="connsiteY1" fmla="*/ 0 h 612648"/>
              <a:gd name="connsiteX2" fmla="*/ 6678391 w 6678391"/>
              <a:gd name="connsiteY2" fmla="*/ 306324 h 612648"/>
              <a:gd name="connsiteX3" fmla="*/ 6372067 w 6678391"/>
              <a:gd name="connsiteY3" fmla="*/ 612648 h 612648"/>
              <a:gd name="connsiteX4" fmla="*/ 9506 w 6678391"/>
              <a:gd name="connsiteY4" fmla="*/ 612411 h 612648"/>
              <a:gd name="connsiteX5" fmla="*/ 0 w 6678391"/>
              <a:gd name="connsiteY5" fmla="*/ 2806 h 612648"/>
              <a:gd name="connsiteX0" fmla="*/ 509 w 6668886"/>
              <a:gd name="connsiteY0" fmla="*/ 0 h 634876"/>
              <a:gd name="connsiteX1" fmla="*/ 6362562 w 6668886"/>
              <a:gd name="connsiteY1" fmla="*/ 22228 h 634876"/>
              <a:gd name="connsiteX2" fmla="*/ 6668886 w 6668886"/>
              <a:gd name="connsiteY2" fmla="*/ 328552 h 634876"/>
              <a:gd name="connsiteX3" fmla="*/ 6362562 w 6668886"/>
              <a:gd name="connsiteY3" fmla="*/ 634876 h 634876"/>
              <a:gd name="connsiteX4" fmla="*/ 1 w 6668886"/>
              <a:gd name="connsiteY4" fmla="*/ 634639 h 634876"/>
              <a:gd name="connsiteX5" fmla="*/ 509 w 6668886"/>
              <a:gd name="connsiteY5" fmla="*/ 0 h 634876"/>
              <a:gd name="connsiteX0" fmla="*/ 0 w 6673383"/>
              <a:gd name="connsiteY0" fmla="*/ 0 h 629869"/>
              <a:gd name="connsiteX1" fmla="*/ 6367059 w 6673383"/>
              <a:gd name="connsiteY1" fmla="*/ 17221 h 629869"/>
              <a:gd name="connsiteX2" fmla="*/ 6673383 w 6673383"/>
              <a:gd name="connsiteY2" fmla="*/ 323545 h 629869"/>
              <a:gd name="connsiteX3" fmla="*/ 6367059 w 6673383"/>
              <a:gd name="connsiteY3" fmla="*/ 629869 h 629869"/>
              <a:gd name="connsiteX4" fmla="*/ 4498 w 6673383"/>
              <a:gd name="connsiteY4" fmla="*/ 629632 h 629869"/>
              <a:gd name="connsiteX5" fmla="*/ 0 w 6673383"/>
              <a:gd name="connsiteY5" fmla="*/ 0 h 629869"/>
              <a:gd name="connsiteX0" fmla="*/ 0 w 6688403"/>
              <a:gd name="connsiteY0" fmla="*/ 0 h 619856"/>
              <a:gd name="connsiteX1" fmla="*/ 6382079 w 6688403"/>
              <a:gd name="connsiteY1" fmla="*/ 7208 h 619856"/>
              <a:gd name="connsiteX2" fmla="*/ 6688403 w 6688403"/>
              <a:gd name="connsiteY2" fmla="*/ 313532 h 619856"/>
              <a:gd name="connsiteX3" fmla="*/ 6382079 w 6688403"/>
              <a:gd name="connsiteY3" fmla="*/ 619856 h 619856"/>
              <a:gd name="connsiteX4" fmla="*/ 19518 w 6688403"/>
              <a:gd name="connsiteY4" fmla="*/ 619619 h 619856"/>
              <a:gd name="connsiteX5" fmla="*/ 0 w 6688403"/>
              <a:gd name="connsiteY5" fmla="*/ 0 h 619856"/>
              <a:gd name="connsiteX0" fmla="*/ 0 w 6673383"/>
              <a:gd name="connsiteY0" fmla="*/ 0 h 624863"/>
              <a:gd name="connsiteX1" fmla="*/ 6367059 w 6673383"/>
              <a:gd name="connsiteY1" fmla="*/ 12215 h 624863"/>
              <a:gd name="connsiteX2" fmla="*/ 6673383 w 6673383"/>
              <a:gd name="connsiteY2" fmla="*/ 318539 h 624863"/>
              <a:gd name="connsiteX3" fmla="*/ 6367059 w 6673383"/>
              <a:gd name="connsiteY3" fmla="*/ 624863 h 624863"/>
              <a:gd name="connsiteX4" fmla="*/ 4498 w 6673383"/>
              <a:gd name="connsiteY4" fmla="*/ 624626 h 624863"/>
              <a:gd name="connsiteX5" fmla="*/ 0 w 6673383"/>
              <a:gd name="connsiteY5" fmla="*/ 0 h 624863"/>
              <a:gd name="connsiteX0" fmla="*/ 509 w 6673892"/>
              <a:gd name="connsiteY0" fmla="*/ 0 h 624863"/>
              <a:gd name="connsiteX1" fmla="*/ 6367568 w 6673892"/>
              <a:gd name="connsiteY1" fmla="*/ 12215 h 624863"/>
              <a:gd name="connsiteX2" fmla="*/ 6673892 w 6673892"/>
              <a:gd name="connsiteY2" fmla="*/ 318539 h 624863"/>
              <a:gd name="connsiteX3" fmla="*/ 6367568 w 6673892"/>
              <a:gd name="connsiteY3" fmla="*/ 624863 h 624863"/>
              <a:gd name="connsiteX4" fmla="*/ 0 w 6673892"/>
              <a:gd name="connsiteY4" fmla="*/ 619619 h 624863"/>
              <a:gd name="connsiteX5" fmla="*/ 509 w 6673892"/>
              <a:gd name="connsiteY5" fmla="*/ 0 h 6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3892" h="624863">
                <a:moveTo>
                  <a:pt x="509" y="0"/>
                </a:moveTo>
                <a:lnTo>
                  <a:pt x="6367568" y="12215"/>
                </a:lnTo>
                <a:cubicBezTo>
                  <a:pt x="6536746" y="12215"/>
                  <a:pt x="6673892" y="149361"/>
                  <a:pt x="6673892" y="318539"/>
                </a:cubicBezTo>
                <a:cubicBezTo>
                  <a:pt x="6673892" y="487717"/>
                  <a:pt x="6536746" y="624863"/>
                  <a:pt x="6367568" y="624863"/>
                </a:cubicBezTo>
                <a:lnTo>
                  <a:pt x="0" y="619619"/>
                </a:lnTo>
                <a:cubicBezTo>
                  <a:pt x="-23" y="412136"/>
                  <a:pt x="532" y="207483"/>
                  <a:pt x="5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28000" tIns="45720" rIns="4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133" b="1" dirty="0">
                <a:solidFill>
                  <a:srgbClr val="FFFFFF"/>
                </a:solidFill>
              </a:rPr>
              <a:t>Enjeux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24E0DCE-3D23-064E-9F25-C141C4A0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EB79F61C-16BC-F847-AA37-8BB89F3F2DA9}"/>
              </a:ext>
            </a:extLst>
          </p:cNvPr>
          <p:cNvCxnSpPr>
            <a:cxnSpLocks/>
          </p:cNvCxnSpPr>
          <p:nvPr/>
        </p:nvCxnSpPr>
        <p:spPr>
          <a:xfrm>
            <a:off x="8090485" y="3691607"/>
            <a:ext cx="3218936" cy="2939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20">
            <a:extLst>
              <a:ext uri="{FF2B5EF4-FFF2-40B4-BE49-F238E27FC236}">
                <a16:creationId xmlns:a16="http://schemas.microsoft.com/office/drawing/2014/main" xmlns="" id="{130E17D0-B70E-BE4A-A69B-AC553E4B82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96834" y="3080187"/>
            <a:ext cx="3225380" cy="582083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7E4B044-223A-6B4E-9E16-EBC50A466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058" y="2250839"/>
            <a:ext cx="679148" cy="6791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394C1A3-C71D-4A4E-87E1-E18092484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53" y="2149838"/>
            <a:ext cx="814620" cy="8146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482EEFA-2FEF-C84A-BBE3-4983C9E2C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329" y="2143064"/>
            <a:ext cx="818387" cy="818387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DFF940B0-B612-674C-8E38-D8026B40EEE2}"/>
              </a:ext>
            </a:extLst>
          </p:cNvPr>
          <p:cNvCxnSpPr>
            <a:cxnSpLocks/>
          </p:cNvCxnSpPr>
          <p:nvPr/>
        </p:nvCxnSpPr>
        <p:spPr>
          <a:xfrm>
            <a:off x="4527301" y="3689555"/>
            <a:ext cx="3218936" cy="2939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xmlns="" id="{96DAD066-9E31-CB42-92AC-940B165E82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14473" y="3078135"/>
            <a:ext cx="3225380" cy="582083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91485A32-BB5C-DA44-B751-22665D720AE0}"/>
              </a:ext>
            </a:extLst>
          </p:cNvPr>
          <p:cNvCxnSpPr>
            <a:cxnSpLocks/>
          </p:cNvCxnSpPr>
          <p:nvPr/>
        </p:nvCxnSpPr>
        <p:spPr>
          <a:xfrm>
            <a:off x="904593" y="3710080"/>
            <a:ext cx="3218936" cy="2939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xmlns="" id="{4FAC80F2-F0F6-F144-93F3-BA80CB6686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942" y="3098660"/>
            <a:ext cx="3225380" cy="582083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xmlns="" id="{4775FAF2-DB51-DF4E-B272-A4A417D076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6127" y="3756121"/>
            <a:ext cx="3209187" cy="2267849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xmlns="" id="{4E475C33-737A-6546-997C-1A2F2C6B0B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37044" y="3754069"/>
            <a:ext cx="3209187" cy="2267849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xmlns="" id="{81D3F971-2722-5F49-9BB2-E518F2CC2C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18701" y="3754069"/>
            <a:ext cx="3209187" cy="2267849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xmlns="" id="{10C596CF-1BE0-9345-9FB3-EDB377D6A8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99071" y="993422"/>
            <a:ext cx="8630868" cy="792276"/>
          </a:xfrm>
        </p:spPr>
        <p:txBody>
          <a:bodyPr/>
          <a:lstStyle>
            <a:lvl1pPr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les styles du texte du masque
</a:t>
            </a:r>
          </a:p>
        </p:txBody>
      </p:sp>
      <p:sp>
        <p:nvSpPr>
          <p:cNvPr id="20" name="Délai  3">
            <a:extLst>
              <a:ext uri="{FF2B5EF4-FFF2-40B4-BE49-F238E27FC236}">
                <a16:creationId xmlns:a16="http://schemas.microsoft.com/office/drawing/2014/main" xmlns="" id="{041BF93C-51C2-4D68-980D-0B05BE049537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6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re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élai  3">
            <a:extLst>
              <a:ext uri="{FF2B5EF4-FFF2-40B4-BE49-F238E27FC236}">
                <a16:creationId xmlns:a16="http://schemas.microsoft.com/office/drawing/2014/main" xmlns="" id="{A8F896A4-BB2B-A340-952E-F9738B7D10FD}"/>
              </a:ext>
            </a:extLst>
          </p:cNvPr>
          <p:cNvSpPr/>
          <p:nvPr/>
        </p:nvSpPr>
        <p:spPr>
          <a:xfrm rot="10800000" flipV="1">
            <a:off x="929993" y="832645"/>
            <a:ext cx="11285875" cy="105667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  <a:gd name="connsiteX0" fmla="*/ 356290 w 1510312"/>
              <a:gd name="connsiteY0" fmla="*/ 2806 h 620807"/>
              <a:gd name="connsiteX1" fmla="*/ 1203988 w 1510312"/>
              <a:gd name="connsiteY1" fmla="*/ 0 h 620807"/>
              <a:gd name="connsiteX2" fmla="*/ 1510312 w 1510312"/>
              <a:gd name="connsiteY2" fmla="*/ 306324 h 620807"/>
              <a:gd name="connsiteX3" fmla="*/ 1203988 w 1510312"/>
              <a:gd name="connsiteY3" fmla="*/ 612648 h 620807"/>
              <a:gd name="connsiteX4" fmla="*/ 0 w 1510312"/>
              <a:gd name="connsiteY4" fmla="*/ 620807 h 620807"/>
              <a:gd name="connsiteX5" fmla="*/ 356290 w 1510312"/>
              <a:gd name="connsiteY5" fmla="*/ 2806 h 620807"/>
              <a:gd name="connsiteX0" fmla="*/ 359676 w 1513698"/>
              <a:gd name="connsiteY0" fmla="*/ 2806 h 612648"/>
              <a:gd name="connsiteX1" fmla="*/ 1207374 w 1513698"/>
              <a:gd name="connsiteY1" fmla="*/ 0 h 612648"/>
              <a:gd name="connsiteX2" fmla="*/ 1513698 w 1513698"/>
              <a:gd name="connsiteY2" fmla="*/ 306324 h 612648"/>
              <a:gd name="connsiteX3" fmla="*/ 1207374 w 1513698"/>
              <a:gd name="connsiteY3" fmla="*/ 612648 h 612648"/>
              <a:gd name="connsiteX4" fmla="*/ 0 w 1513698"/>
              <a:gd name="connsiteY4" fmla="*/ 607253 h 612648"/>
              <a:gd name="connsiteX5" fmla="*/ 359676 w 1513698"/>
              <a:gd name="connsiteY5" fmla="*/ 2806 h 612648"/>
              <a:gd name="connsiteX0" fmla="*/ 35289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352898 w 1506920"/>
              <a:gd name="connsiteY5" fmla="*/ 2806 h 617418"/>
              <a:gd name="connsiteX0" fmla="*/ 50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508 w 1506920"/>
              <a:gd name="connsiteY5" fmla="*/ 2806 h 617418"/>
              <a:gd name="connsiteX0" fmla="*/ 5162473 w 6668885"/>
              <a:gd name="connsiteY0" fmla="*/ 2806 h 612648"/>
              <a:gd name="connsiteX1" fmla="*/ 6362561 w 6668885"/>
              <a:gd name="connsiteY1" fmla="*/ 0 h 612648"/>
              <a:gd name="connsiteX2" fmla="*/ 6668885 w 6668885"/>
              <a:gd name="connsiteY2" fmla="*/ 306324 h 612648"/>
              <a:gd name="connsiteX3" fmla="*/ 6362561 w 6668885"/>
              <a:gd name="connsiteY3" fmla="*/ 612648 h 612648"/>
              <a:gd name="connsiteX4" fmla="*/ 0 w 6668885"/>
              <a:gd name="connsiteY4" fmla="*/ 612411 h 612648"/>
              <a:gd name="connsiteX5" fmla="*/ 5162473 w 6668885"/>
              <a:gd name="connsiteY5" fmla="*/ 2806 h 612648"/>
              <a:gd name="connsiteX0" fmla="*/ 0 w 6678391"/>
              <a:gd name="connsiteY0" fmla="*/ 2806 h 612648"/>
              <a:gd name="connsiteX1" fmla="*/ 6372067 w 6678391"/>
              <a:gd name="connsiteY1" fmla="*/ 0 h 612648"/>
              <a:gd name="connsiteX2" fmla="*/ 6678391 w 6678391"/>
              <a:gd name="connsiteY2" fmla="*/ 306324 h 612648"/>
              <a:gd name="connsiteX3" fmla="*/ 6372067 w 6678391"/>
              <a:gd name="connsiteY3" fmla="*/ 612648 h 612648"/>
              <a:gd name="connsiteX4" fmla="*/ 9506 w 6678391"/>
              <a:gd name="connsiteY4" fmla="*/ 612411 h 612648"/>
              <a:gd name="connsiteX5" fmla="*/ 0 w 6678391"/>
              <a:gd name="connsiteY5" fmla="*/ 2806 h 612648"/>
              <a:gd name="connsiteX0" fmla="*/ 509 w 6668886"/>
              <a:gd name="connsiteY0" fmla="*/ 0 h 634876"/>
              <a:gd name="connsiteX1" fmla="*/ 6362562 w 6668886"/>
              <a:gd name="connsiteY1" fmla="*/ 22228 h 634876"/>
              <a:gd name="connsiteX2" fmla="*/ 6668886 w 6668886"/>
              <a:gd name="connsiteY2" fmla="*/ 328552 h 634876"/>
              <a:gd name="connsiteX3" fmla="*/ 6362562 w 6668886"/>
              <a:gd name="connsiteY3" fmla="*/ 634876 h 634876"/>
              <a:gd name="connsiteX4" fmla="*/ 1 w 6668886"/>
              <a:gd name="connsiteY4" fmla="*/ 634639 h 634876"/>
              <a:gd name="connsiteX5" fmla="*/ 509 w 6668886"/>
              <a:gd name="connsiteY5" fmla="*/ 0 h 634876"/>
              <a:gd name="connsiteX0" fmla="*/ 0 w 6673383"/>
              <a:gd name="connsiteY0" fmla="*/ 0 h 629869"/>
              <a:gd name="connsiteX1" fmla="*/ 6367059 w 6673383"/>
              <a:gd name="connsiteY1" fmla="*/ 17221 h 629869"/>
              <a:gd name="connsiteX2" fmla="*/ 6673383 w 6673383"/>
              <a:gd name="connsiteY2" fmla="*/ 323545 h 629869"/>
              <a:gd name="connsiteX3" fmla="*/ 6367059 w 6673383"/>
              <a:gd name="connsiteY3" fmla="*/ 629869 h 629869"/>
              <a:gd name="connsiteX4" fmla="*/ 4498 w 6673383"/>
              <a:gd name="connsiteY4" fmla="*/ 629632 h 629869"/>
              <a:gd name="connsiteX5" fmla="*/ 0 w 6673383"/>
              <a:gd name="connsiteY5" fmla="*/ 0 h 629869"/>
              <a:gd name="connsiteX0" fmla="*/ 0 w 6688403"/>
              <a:gd name="connsiteY0" fmla="*/ 0 h 619856"/>
              <a:gd name="connsiteX1" fmla="*/ 6382079 w 6688403"/>
              <a:gd name="connsiteY1" fmla="*/ 7208 h 619856"/>
              <a:gd name="connsiteX2" fmla="*/ 6688403 w 6688403"/>
              <a:gd name="connsiteY2" fmla="*/ 313532 h 619856"/>
              <a:gd name="connsiteX3" fmla="*/ 6382079 w 6688403"/>
              <a:gd name="connsiteY3" fmla="*/ 619856 h 619856"/>
              <a:gd name="connsiteX4" fmla="*/ 19518 w 6688403"/>
              <a:gd name="connsiteY4" fmla="*/ 619619 h 619856"/>
              <a:gd name="connsiteX5" fmla="*/ 0 w 6688403"/>
              <a:gd name="connsiteY5" fmla="*/ 0 h 619856"/>
              <a:gd name="connsiteX0" fmla="*/ 0 w 6673383"/>
              <a:gd name="connsiteY0" fmla="*/ 0 h 624863"/>
              <a:gd name="connsiteX1" fmla="*/ 6367059 w 6673383"/>
              <a:gd name="connsiteY1" fmla="*/ 12215 h 624863"/>
              <a:gd name="connsiteX2" fmla="*/ 6673383 w 6673383"/>
              <a:gd name="connsiteY2" fmla="*/ 318539 h 624863"/>
              <a:gd name="connsiteX3" fmla="*/ 6367059 w 6673383"/>
              <a:gd name="connsiteY3" fmla="*/ 624863 h 624863"/>
              <a:gd name="connsiteX4" fmla="*/ 4498 w 6673383"/>
              <a:gd name="connsiteY4" fmla="*/ 624626 h 624863"/>
              <a:gd name="connsiteX5" fmla="*/ 0 w 6673383"/>
              <a:gd name="connsiteY5" fmla="*/ 0 h 624863"/>
              <a:gd name="connsiteX0" fmla="*/ 509 w 6673892"/>
              <a:gd name="connsiteY0" fmla="*/ 0 h 624863"/>
              <a:gd name="connsiteX1" fmla="*/ 6367568 w 6673892"/>
              <a:gd name="connsiteY1" fmla="*/ 12215 h 624863"/>
              <a:gd name="connsiteX2" fmla="*/ 6673892 w 6673892"/>
              <a:gd name="connsiteY2" fmla="*/ 318539 h 624863"/>
              <a:gd name="connsiteX3" fmla="*/ 6367568 w 6673892"/>
              <a:gd name="connsiteY3" fmla="*/ 624863 h 624863"/>
              <a:gd name="connsiteX4" fmla="*/ 0 w 6673892"/>
              <a:gd name="connsiteY4" fmla="*/ 619619 h 624863"/>
              <a:gd name="connsiteX5" fmla="*/ 509 w 6673892"/>
              <a:gd name="connsiteY5" fmla="*/ 0 h 6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3892" h="624863">
                <a:moveTo>
                  <a:pt x="509" y="0"/>
                </a:moveTo>
                <a:lnTo>
                  <a:pt x="6367568" y="12215"/>
                </a:lnTo>
                <a:cubicBezTo>
                  <a:pt x="6536746" y="12215"/>
                  <a:pt x="6673892" y="149361"/>
                  <a:pt x="6673892" y="318539"/>
                </a:cubicBezTo>
                <a:cubicBezTo>
                  <a:pt x="6673892" y="487717"/>
                  <a:pt x="6536746" y="624863"/>
                  <a:pt x="6367568" y="624863"/>
                </a:cubicBezTo>
                <a:lnTo>
                  <a:pt x="0" y="619619"/>
                </a:lnTo>
                <a:cubicBezTo>
                  <a:pt x="-23" y="412136"/>
                  <a:pt x="532" y="207483"/>
                  <a:pt x="50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28000" tIns="45720" rIns="4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133" b="1" dirty="0">
                <a:solidFill>
                  <a:srgbClr val="59108D"/>
                </a:solidFill>
              </a:rPr>
              <a:t>Enjeux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47441B6-941C-254C-B9AA-9AC89F82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5" y="209821"/>
            <a:ext cx="10560820" cy="4348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D92B55A4-14D7-EF46-9C17-4443C4587951}"/>
              </a:ext>
            </a:extLst>
          </p:cNvPr>
          <p:cNvCxnSpPr>
            <a:cxnSpLocks/>
          </p:cNvCxnSpPr>
          <p:nvPr/>
        </p:nvCxnSpPr>
        <p:spPr>
          <a:xfrm>
            <a:off x="2271563" y="3623269"/>
            <a:ext cx="237278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xmlns="" id="{84BEF94A-3603-D049-8366-0359591FDE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82145" y="2854744"/>
            <a:ext cx="2362200" cy="508280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xmlns="" id="{49CA7147-81E9-8E40-81E7-67155DE4EA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00700" y="2859149"/>
            <a:ext cx="2362200" cy="582083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xmlns="" id="{DA335B61-7051-6E4B-A5F0-BD65D0168E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4313" y="2859149"/>
            <a:ext cx="2362200" cy="582083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E053C703-2E98-1048-B541-76B6C11BE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021" y="1996199"/>
            <a:ext cx="679148" cy="67914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3220BA08-A846-9441-BBA4-5ED8B0235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097" y="1989977"/>
            <a:ext cx="818387" cy="81838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8CB4D1A4-E2C7-5341-B54A-4B2B9A7EF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591" y="2018451"/>
            <a:ext cx="679148" cy="679148"/>
          </a:xfrm>
          <a:prstGeom prst="rect">
            <a:avLst/>
          </a:prstGeom>
        </p:spPr>
      </p:pic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xmlns="" id="{FAA9F4A3-B449-5543-B9BD-F758F2E7DE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86572" y="3751715"/>
            <a:ext cx="2357389" cy="2267851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xmlns="" id="{136F65EB-2DB7-AE47-A14D-DB22B22DDD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05511" y="3751715"/>
            <a:ext cx="2357389" cy="2267851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Espace réservé du texte 12">
            <a:extLst>
              <a:ext uri="{FF2B5EF4-FFF2-40B4-BE49-F238E27FC236}">
                <a16:creationId xmlns:a16="http://schemas.microsoft.com/office/drawing/2014/main" xmlns="" id="{F278779F-7897-E143-9F8B-BB3BB4A92C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38683" y="3754067"/>
            <a:ext cx="2357389" cy="2267851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xmlns="" id="{E52107DC-3FCE-5745-85DC-8D9A69E9D5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76882" y="1003685"/>
            <a:ext cx="8845420" cy="730700"/>
          </a:xfrm>
        </p:spPr>
        <p:txBody>
          <a:bodyPr/>
          <a:lstStyle>
            <a:lvl1pPr>
              <a:defRPr sz="1067" b="0"/>
            </a:lvl1pPr>
          </a:lstStyle>
          <a:p>
            <a:r>
              <a:rPr lang="fr-FR" dirty="0"/>
              <a:t>Modifier les styles du texte du masque</a:t>
            </a:r>
          </a:p>
        </p:txBody>
      </p:sp>
      <p:sp>
        <p:nvSpPr>
          <p:cNvPr id="28" name="Délai  3">
            <a:extLst>
              <a:ext uri="{FF2B5EF4-FFF2-40B4-BE49-F238E27FC236}">
                <a16:creationId xmlns:a16="http://schemas.microsoft.com/office/drawing/2014/main" xmlns="" id="{7740140E-6E54-4303-B634-A80EC3568A88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79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re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2AA025-9510-4244-8E6F-94998440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Rectangle à coins arrondis 6">
            <a:extLst>
              <a:ext uri="{FF2B5EF4-FFF2-40B4-BE49-F238E27FC236}">
                <a16:creationId xmlns:a16="http://schemas.microsoft.com/office/drawing/2014/main" xmlns="" id="{2067D396-745D-6A4E-A6B5-D110E8332D3E}"/>
              </a:ext>
            </a:extLst>
          </p:cNvPr>
          <p:cNvSpPr/>
          <p:nvPr/>
        </p:nvSpPr>
        <p:spPr>
          <a:xfrm>
            <a:off x="-14425" y="1223221"/>
            <a:ext cx="2144545" cy="4733924"/>
          </a:xfrm>
          <a:custGeom>
            <a:avLst/>
            <a:gdLst>
              <a:gd name="connsiteX0" fmla="*/ 0 w 2151772"/>
              <a:gd name="connsiteY0" fmla="*/ 358636 h 3550443"/>
              <a:gd name="connsiteX1" fmla="*/ 358636 w 2151772"/>
              <a:gd name="connsiteY1" fmla="*/ 0 h 3550443"/>
              <a:gd name="connsiteX2" fmla="*/ 1793136 w 2151772"/>
              <a:gd name="connsiteY2" fmla="*/ 0 h 3550443"/>
              <a:gd name="connsiteX3" fmla="*/ 2151772 w 2151772"/>
              <a:gd name="connsiteY3" fmla="*/ 358636 h 3550443"/>
              <a:gd name="connsiteX4" fmla="*/ 2151772 w 2151772"/>
              <a:gd name="connsiteY4" fmla="*/ 3191807 h 3550443"/>
              <a:gd name="connsiteX5" fmla="*/ 1793136 w 2151772"/>
              <a:gd name="connsiteY5" fmla="*/ 3550443 h 3550443"/>
              <a:gd name="connsiteX6" fmla="*/ 358636 w 2151772"/>
              <a:gd name="connsiteY6" fmla="*/ 3550443 h 3550443"/>
              <a:gd name="connsiteX7" fmla="*/ 0 w 2151772"/>
              <a:gd name="connsiteY7" fmla="*/ 3191807 h 3550443"/>
              <a:gd name="connsiteX8" fmla="*/ 0 w 2151772"/>
              <a:gd name="connsiteY8" fmla="*/ 358636 h 3550443"/>
              <a:gd name="connsiteX0" fmla="*/ 0 w 2151772"/>
              <a:gd name="connsiteY0" fmla="*/ 358636 h 3550443"/>
              <a:gd name="connsiteX1" fmla="*/ 566454 w 2151772"/>
              <a:gd name="connsiteY1" fmla="*/ 0 h 3550443"/>
              <a:gd name="connsiteX2" fmla="*/ 1793136 w 2151772"/>
              <a:gd name="connsiteY2" fmla="*/ 0 h 3550443"/>
              <a:gd name="connsiteX3" fmla="*/ 2151772 w 2151772"/>
              <a:gd name="connsiteY3" fmla="*/ 358636 h 3550443"/>
              <a:gd name="connsiteX4" fmla="*/ 2151772 w 2151772"/>
              <a:gd name="connsiteY4" fmla="*/ 3191807 h 3550443"/>
              <a:gd name="connsiteX5" fmla="*/ 1793136 w 2151772"/>
              <a:gd name="connsiteY5" fmla="*/ 3550443 h 3550443"/>
              <a:gd name="connsiteX6" fmla="*/ 358636 w 2151772"/>
              <a:gd name="connsiteY6" fmla="*/ 3550443 h 3550443"/>
              <a:gd name="connsiteX7" fmla="*/ 0 w 2151772"/>
              <a:gd name="connsiteY7" fmla="*/ 3191807 h 3550443"/>
              <a:gd name="connsiteX8" fmla="*/ 0 w 2151772"/>
              <a:gd name="connsiteY8" fmla="*/ 358636 h 3550443"/>
              <a:gd name="connsiteX0" fmla="*/ 0 w 2151772"/>
              <a:gd name="connsiteY0" fmla="*/ 358636 h 3550443"/>
              <a:gd name="connsiteX1" fmla="*/ 543363 w 2151772"/>
              <a:gd name="connsiteY1" fmla="*/ 0 h 3550443"/>
              <a:gd name="connsiteX2" fmla="*/ 1793136 w 2151772"/>
              <a:gd name="connsiteY2" fmla="*/ 0 h 3550443"/>
              <a:gd name="connsiteX3" fmla="*/ 2151772 w 2151772"/>
              <a:gd name="connsiteY3" fmla="*/ 358636 h 3550443"/>
              <a:gd name="connsiteX4" fmla="*/ 2151772 w 2151772"/>
              <a:gd name="connsiteY4" fmla="*/ 3191807 h 3550443"/>
              <a:gd name="connsiteX5" fmla="*/ 1793136 w 2151772"/>
              <a:gd name="connsiteY5" fmla="*/ 3550443 h 3550443"/>
              <a:gd name="connsiteX6" fmla="*/ 358636 w 2151772"/>
              <a:gd name="connsiteY6" fmla="*/ 3550443 h 3550443"/>
              <a:gd name="connsiteX7" fmla="*/ 0 w 2151772"/>
              <a:gd name="connsiteY7" fmla="*/ 3191807 h 3550443"/>
              <a:gd name="connsiteX8" fmla="*/ 0 w 2151772"/>
              <a:gd name="connsiteY8" fmla="*/ 358636 h 3550443"/>
              <a:gd name="connsiteX0" fmla="*/ 0 w 2151772"/>
              <a:gd name="connsiteY0" fmla="*/ 358636 h 3550443"/>
              <a:gd name="connsiteX1" fmla="*/ 543363 w 2151772"/>
              <a:gd name="connsiteY1" fmla="*/ 0 h 3550443"/>
              <a:gd name="connsiteX2" fmla="*/ 1793136 w 2151772"/>
              <a:gd name="connsiteY2" fmla="*/ 0 h 3550443"/>
              <a:gd name="connsiteX3" fmla="*/ 2151772 w 2151772"/>
              <a:gd name="connsiteY3" fmla="*/ 358636 h 3550443"/>
              <a:gd name="connsiteX4" fmla="*/ 2151772 w 2151772"/>
              <a:gd name="connsiteY4" fmla="*/ 3191807 h 3550443"/>
              <a:gd name="connsiteX5" fmla="*/ 1793136 w 2151772"/>
              <a:gd name="connsiteY5" fmla="*/ 3550443 h 3550443"/>
              <a:gd name="connsiteX6" fmla="*/ 543363 w 2151772"/>
              <a:gd name="connsiteY6" fmla="*/ 3550443 h 3550443"/>
              <a:gd name="connsiteX7" fmla="*/ 0 w 2151772"/>
              <a:gd name="connsiteY7" fmla="*/ 3191807 h 3550443"/>
              <a:gd name="connsiteX8" fmla="*/ 0 w 2151772"/>
              <a:gd name="connsiteY8" fmla="*/ 358636 h 3550443"/>
              <a:gd name="connsiteX0" fmla="*/ 7697 w 2159469"/>
              <a:gd name="connsiteY0" fmla="*/ 358636 h 3550443"/>
              <a:gd name="connsiteX1" fmla="*/ 551060 w 2159469"/>
              <a:gd name="connsiteY1" fmla="*/ 0 h 3550443"/>
              <a:gd name="connsiteX2" fmla="*/ 1800833 w 2159469"/>
              <a:gd name="connsiteY2" fmla="*/ 0 h 3550443"/>
              <a:gd name="connsiteX3" fmla="*/ 2159469 w 2159469"/>
              <a:gd name="connsiteY3" fmla="*/ 358636 h 3550443"/>
              <a:gd name="connsiteX4" fmla="*/ 2159469 w 2159469"/>
              <a:gd name="connsiteY4" fmla="*/ 3191807 h 3550443"/>
              <a:gd name="connsiteX5" fmla="*/ 1800833 w 2159469"/>
              <a:gd name="connsiteY5" fmla="*/ 3550443 h 3550443"/>
              <a:gd name="connsiteX6" fmla="*/ 551060 w 2159469"/>
              <a:gd name="connsiteY6" fmla="*/ 3550443 h 3550443"/>
              <a:gd name="connsiteX7" fmla="*/ 0 w 2159469"/>
              <a:gd name="connsiteY7" fmla="*/ 3199504 h 3550443"/>
              <a:gd name="connsiteX8" fmla="*/ 7697 w 2159469"/>
              <a:gd name="connsiteY8" fmla="*/ 358636 h 3550443"/>
              <a:gd name="connsiteX0" fmla="*/ 7697 w 2159469"/>
              <a:gd name="connsiteY0" fmla="*/ 358636 h 3550443"/>
              <a:gd name="connsiteX1" fmla="*/ 551060 w 2159469"/>
              <a:gd name="connsiteY1" fmla="*/ 0 h 3550443"/>
              <a:gd name="connsiteX2" fmla="*/ 1800833 w 2159469"/>
              <a:gd name="connsiteY2" fmla="*/ 0 h 3550443"/>
              <a:gd name="connsiteX3" fmla="*/ 2159469 w 2159469"/>
              <a:gd name="connsiteY3" fmla="*/ 358636 h 3550443"/>
              <a:gd name="connsiteX4" fmla="*/ 2159469 w 2159469"/>
              <a:gd name="connsiteY4" fmla="*/ 3191807 h 3550443"/>
              <a:gd name="connsiteX5" fmla="*/ 1800833 w 2159469"/>
              <a:gd name="connsiteY5" fmla="*/ 3550443 h 3550443"/>
              <a:gd name="connsiteX6" fmla="*/ 551060 w 2159469"/>
              <a:gd name="connsiteY6" fmla="*/ 3550443 h 3550443"/>
              <a:gd name="connsiteX7" fmla="*/ 0 w 2159469"/>
              <a:gd name="connsiteY7" fmla="*/ 3199504 h 3550443"/>
              <a:gd name="connsiteX8" fmla="*/ 7697 w 2159469"/>
              <a:gd name="connsiteY8" fmla="*/ 358636 h 3550443"/>
              <a:gd name="connsiteX0" fmla="*/ 7697 w 2159469"/>
              <a:gd name="connsiteY0" fmla="*/ 358636 h 3550443"/>
              <a:gd name="connsiteX1" fmla="*/ 551060 w 2159469"/>
              <a:gd name="connsiteY1" fmla="*/ 0 h 3550443"/>
              <a:gd name="connsiteX2" fmla="*/ 1800833 w 2159469"/>
              <a:gd name="connsiteY2" fmla="*/ 0 h 3550443"/>
              <a:gd name="connsiteX3" fmla="*/ 2159469 w 2159469"/>
              <a:gd name="connsiteY3" fmla="*/ 358636 h 3550443"/>
              <a:gd name="connsiteX4" fmla="*/ 2159469 w 2159469"/>
              <a:gd name="connsiteY4" fmla="*/ 3191807 h 3550443"/>
              <a:gd name="connsiteX5" fmla="*/ 1800833 w 2159469"/>
              <a:gd name="connsiteY5" fmla="*/ 3550443 h 3550443"/>
              <a:gd name="connsiteX6" fmla="*/ 551060 w 2159469"/>
              <a:gd name="connsiteY6" fmla="*/ 3550443 h 3550443"/>
              <a:gd name="connsiteX7" fmla="*/ 0 w 2159469"/>
              <a:gd name="connsiteY7" fmla="*/ 3199504 h 3550443"/>
              <a:gd name="connsiteX8" fmla="*/ 7697 w 2159469"/>
              <a:gd name="connsiteY8" fmla="*/ 358636 h 3550443"/>
              <a:gd name="connsiteX0" fmla="*/ 15394 w 2167166"/>
              <a:gd name="connsiteY0" fmla="*/ 358636 h 3550443"/>
              <a:gd name="connsiteX1" fmla="*/ 558757 w 2167166"/>
              <a:gd name="connsiteY1" fmla="*/ 0 h 3550443"/>
              <a:gd name="connsiteX2" fmla="*/ 1808530 w 2167166"/>
              <a:gd name="connsiteY2" fmla="*/ 0 h 3550443"/>
              <a:gd name="connsiteX3" fmla="*/ 2167166 w 2167166"/>
              <a:gd name="connsiteY3" fmla="*/ 358636 h 3550443"/>
              <a:gd name="connsiteX4" fmla="*/ 2167166 w 2167166"/>
              <a:gd name="connsiteY4" fmla="*/ 3191807 h 3550443"/>
              <a:gd name="connsiteX5" fmla="*/ 1808530 w 2167166"/>
              <a:gd name="connsiteY5" fmla="*/ 3550443 h 3550443"/>
              <a:gd name="connsiteX6" fmla="*/ 558757 w 2167166"/>
              <a:gd name="connsiteY6" fmla="*/ 3550443 h 3550443"/>
              <a:gd name="connsiteX7" fmla="*/ 0 w 2167166"/>
              <a:gd name="connsiteY7" fmla="*/ 3191807 h 3550443"/>
              <a:gd name="connsiteX8" fmla="*/ 15394 w 2167166"/>
              <a:gd name="connsiteY8" fmla="*/ 358636 h 3550443"/>
              <a:gd name="connsiteX0" fmla="*/ 15394 w 2167166"/>
              <a:gd name="connsiteY0" fmla="*/ 358636 h 3550443"/>
              <a:gd name="connsiteX1" fmla="*/ 558757 w 2167166"/>
              <a:gd name="connsiteY1" fmla="*/ 0 h 3550443"/>
              <a:gd name="connsiteX2" fmla="*/ 1808530 w 2167166"/>
              <a:gd name="connsiteY2" fmla="*/ 0 h 3550443"/>
              <a:gd name="connsiteX3" fmla="*/ 2167166 w 2167166"/>
              <a:gd name="connsiteY3" fmla="*/ 358636 h 3550443"/>
              <a:gd name="connsiteX4" fmla="*/ 2167166 w 2167166"/>
              <a:gd name="connsiteY4" fmla="*/ 3191807 h 3550443"/>
              <a:gd name="connsiteX5" fmla="*/ 1808530 w 2167166"/>
              <a:gd name="connsiteY5" fmla="*/ 3550443 h 3550443"/>
              <a:gd name="connsiteX6" fmla="*/ 558757 w 2167166"/>
              <a:gd name="connsiteY6" fmla="*/ 3550443 h 3550443"/>
              <a:gd name="connsiteX7" fmla="*/ 0 w 2167166"/>
              <a:gd name="connsiteY7" fmla="*/ 3191807 h 3550443"/>
              <a:gd name="connsiteX8" fmla="*/ 15394 w 2167166"/>
              <a:gd name="connsiteY8" fmla="*/ 358636 h 3550443"/>
              <a:gd name="connsiteX0" fmla="*/ 15394 w 2167166"/>
              <a:gd name="connsiteY0" fmla="*/ 358636 h 3550443"/>
              <a:gd name="connsiteX1" fmla="*/ 558757 w 2167166"/>
              <a:gd name="connsiteY1" fmla="*/ 0 h 3550443"/>
              <a:gd name="connsiteX2" fmla="*/ 1808530 w 2167166"/>
              <a:gd name="connsiteY2" fmla="*/ 0 h 3550443"/>
              <a:gd name="connsiteX3" fmla="*/ 2167166 w 2167166"/>
              <a:gd name="connsiteY3" fmla="*/ 358636 h 3550443"/>
              <a:gd name="connsiteX4" fmla="*/ 2167166 w 2167166"/>
              <a:gd name="connsiteY4" fmla="*/ 3191807 h 3550443"/>
              <a:gd name="connsiteX5" fmla="*/ 1808530 w 2167166"/>
              <a:gd name="connsiteY5" fmla="*/ 3550443 h 3550443"/>
              <a:gd name="connsiteX6" fmla="*/ 558757 w 2167166"/>
              <a:gd name="connsiteY6" fmla="*/ 3550443 h 3550443"/>
              <a:gd name="connsiteX7" fmla="*/ 0 w 2167166"/>
              <a:gd name="connsiteY7" fmla="*/ 3191807 h 3550443"/>
              <a:gd name="connsiteX8" fmla="*/ 15394 w 2167166"/>
              <a:gd name="connsiteY8" fmla="*/ 358636 h 3550443"/>
              <a:gd name="connsiteX0" fmla="*/ 15394 w 2167166"/>
              <a:gd name="connsiteY0" fmla="*/ 358636 h 3550443"/>
              <a:gd name="connsiteX1" fmla="*/ 558757 w 2167166"/>
              <a:gd name="connsiteY1" fmla="*/ 0 h 3550443"/>
              <a:gd name="connsiteX2" fmla="*/ 1808530 w 2167166"/>
              <a:gd name="connsiteY2" fmla="*/ 0 h 3550443"/>
              <a:gd name="connsiteX3" fmla="*/ 2167166 w 2167166"/>
              <a:gd name="connsiteY3" fmla="*/ 358636 h 3550443"/>
              <a:gd name="connsiteX4" fmla="*/ 2167166 w 2167166"/>
              <a:gd name="connsiteY4" fmla="*/ 3191807 h 3550443"/>
              <a:gd name="connsiteX5" fmla="*/ 1808530 w 2167166"/>
              <a:gd name="connsiteY5" fmla="*/ 3550443 h 3550443"/>
              <a:gd name="connsiteX6" fmla="*/ 558757 w 2167166"/>
              <a:gd name="connsiteY6" fmla="*/ 3550443 h 3550443"/>
              <a:gd name="connsiteX7" fmla="*/ 0 w 2167166"/>
              <a:gd name="connsiteY7" fmla="*/ 3191807 h 3550443"/>
              <a:gd name="connsiteX8" fmla="*/ 15394 w 2167166"/>
              <a:gd name="connsiteY8" fmla="*/ 358636 h 3550443"/>
              <a:gd name="connsiteX0" fmla="*/ 7697 w 2159469"/>
              <a:gd name="connsiteY0" fmla="*/ 358636 h 3550443"/>
              <a:gd name="connsiteX1" fmla="*/ 551060 w 2159469"/>
              <a:gd name="connsiteY1" fmla="*/ 0 h 3550443"/>
              <a:gd name="connsiteX2" fmla="*/ 1800833 w 2159469"/>
              <a:gd name="connsiteY2" fmla="*/ 0 h 3550443"/>
              <a:gd name="connsiteX3" fmla="*/ 2159469 w 2159469"/>
              <a:gd name="connsiteY3" fmla="*/ 358636 h 3550443"/>
              <a:gd name="connsiteX4" fmla="*/ 2159469 w 2159469"/>
              <a:gd name="connsiteY4" fmla="*/ 3191807 h 3550443"/>
              <a:gd name="connsiteX5" fmla="*/ 1800833 w 2159469"/>
              <a:gd name="connsiteY5" fmla="*/ 3550443 h 3550443"/>
              <a:gd name="connsiteX6" fmla="*/ 551060 w 2159469"/>
              <a:gd name="connsiteY6" fmla="*/ 3550443 h 3550443"/>
              <a:gd name="connsiteX7" fmla="*/ 0 w 2159469"/>
              <a:gd name="connsiteY7" fmla="*/ 3199504 h 3550443"/>
              <a:gd name="connsiteX8" fmla="*/ 7697 w 2159469"/>
              <a:gd name="connsiteY8" fmla="*/ 358636 h 3550443"/>
              <a:gd name="connsiteX0" fmla="*/ 7697 w 2159469"/>
              <a:gd name="connsiteY0" fmla="*/ 358636 h 3550443"/>
              <a:gd name="connsiteX1" fmla="*/ 551060 w 2159469"/>
              <a:gd name="connsiteY1" fmla="*/ 0 h 3550443"/>
              <a:gd name="connsiteX2" fmla="*/ 1800833 w 2159469"/>
              <a:gd name="connsiteY2" fmla="*/ 0 h 3550443"/>
              <a:gd name="connsiteX3" fmla="*/ 2159469 w 2159469"/>
              <a:gd name="connsiteY3" fmla="*/ 358636 h 3550443"/>
              <a:gd name="connsiteX4" fmla="*/ 2159469 w 2159469"/>
              <a:gd name="connsiteY4" fmla="*/ 3191807 h 3550443"/>
              <a:gd name="connsiteX5" fmla="*/ 1800833 w 2159469"/>
              <a:gd name="connsiteY5" fmla="*/ 3550443 h 3550443"/>
              <a:gd name="connsiteX6" fmla="*/ 551060 w 2159469"/>
              <a:gd name="connsiteY6" fmla="*/ 3550443 h 3550443"/>
              <a:gd name="connsiteX7" fmla="*/ 0 w 2159469"/>
              <a:gd name="connsiteY7" fmla="*/ 3199504 h 3550443"/>
              <a:gd name="connsiteX8" fmla="*/ 7697 w 2159469"/>
              <a:gd name="connsiteY8" fmla="*/ 358636 h 3550443"/>
              <a:gd name="connsiteX0" fmla="*/ 45684 w 2197456"/>
              <a:gd name="connsiteY0" fmla="*/ 358636 h 3550443"/>
              <a:gd name="connsiteX1" fmla="*/ 589047 w 2197456"/>
              <a:gd name="connsiteY1" fmla="*/ 0 h 3550443"/>
              <a:gd name="connsiteX2" fmla="*/ 1838820 w 2197456"/>
              <a:gd name="connsiteY2" fmla="*/ 0 h 3550443"/>
              <a:gd name="connsiteX3" fmla="*/ 2197456 w 2197456"/>
              <a:gd name="connsiteY3" fmla="*/ 358636 h 3550443"/>
              <a:gd name="connsiteX4" fmla="*/ 2197456 w 2197456"/>
              <a:gd name="connsiteY4" fmla="*/ 3191807 h 3550443"/>
              <a:gd name="connsiteX5" fmla="*/ 1838820 w 2197456"/>
              <a:gd name="connsiteY5" fmla="*/ 3550443 h 3550443"/>
              <a:gd name="connsiteX6" fmla="*/ 589047 w 2197456"/>
              <a:gd name="connsiteY6" fmla="*/ 3550443 h 3550443"/>
              <a:gd name="connsiteX7" fmla="*/ 37987 w 2197456"/>
              <a:gd name="connsiteY7" fmla="*/ 3199504 h 3550443"/>
              <a:gd name="connsiteX8" fmla="*/ 53382 w 2197456"/>
              <a:gd name="connsiteY8" fmla="*/ 2838705 h 3550443"/>
              <a:gd name="connsiteX9" fmla="*/ 45684 w 2197456"/>
              <a:gd name="connsiteY9" fmla="*/ 358636 h 3550443"/>
              <a:gd name="connsiteX0" fmla="*/ 45684 w 2197456"/>
              <a:gd name="connsiteY0" fmla="*/ 358636 h 3550443"/>
              <a:gd name="connsiteX1" fmla="*/ 589047 w 2197456"/>
              <a:gd name="connsiteY1" fmla="*/ 0 h 3550443"/>
              <a:gd name="connsiteX2" fmla="*/ 1838820 w 2197456"/>
              <a:gd name="connsiteY2" fmla="*/ 0 h 3550443"/>
              <a:gd name="connsiteX3" fmla="*/ 2197456 w 2197456"/>
              <a:gd name="connsiteY3" fmla="*/ 358636 h 3550443"/>
              <a:gd name="connsiteX4" fmla="*/ 2197456 w 2197456"/>
              <a:gd name="connsiteY4" fmla="*/ 3191807 h 3550443"/>
              <a:gd name="connsiteX5" fmla="*/ 1838820 w 2197456"/>
              <a:gd name="connsiteY5" fmla="*/ 3550443 h 3550443"/>
              <a:gd name="connsiteX6" fmla="*/ 589047 w 2197456"/>
              <a:gd name="connsiteY6" fmla="*/ 3550443 h 3550443"/>
              <a:gd name="connsiteX7" fmla="*/ 37987 w 2197456"/>
              <a:gd name="connsiteY7" fmla="*/ 2822352 h 3550443"/>
              <a:gd name="connsiteX8" fmla="*/ 53382 w 2197456"/>
              <a:gd name="connsiteY8" fmla="*/ 2838705 h 3550443"/>
              <a:gd name="connsiteX9" fmla="*/ 45684 w 2197456"/>
              <a:gd name="connsiteY9" fmla="*/ 358636 h 3550443"/>
              <a:gd name="connsiteX0" fmla="*/ 29296 w 2181068"/>
              <a:gd name="connsiteY0" fmla="*/ 358636 h 3550443"/>
              <a:gd name="connsiteX1" fmla="*/ 572659 w 2181068"/>
              <a:gd name="connsiteY1" fmla="*/ 0 h 3550443"/>
              <a:gd name="connsiteX2" fmla="*/ 1822432 w 2181068"/>
              <a:gd name="connsiteY2" fmla="*/ 0 h 3550443"/>
              <a:gd name="connsiteX3" fmla="*/ 2181068 w 2181068"/>
              <a:gd name="connsiteY3" fmla="*/ 358636 h 3550443"/>
              <a:gd name="connsiteX4" fmla="*/ 2181068 w 2181068"/>
              <a:gd name="connsiteY4" fmla="*/ 3191807 h 3550443"/>
              <a:gd name="connsiteX5" fmla="*/ 1822432 w 2181068"/>
              <a:gd name="connsiteY5" fmla="*/ 3550443 h 3550443"/>
              <a:gd name="connsiteX6" fmla="*/ 572659 w 2181068"/>
              <a:gd name="connsiteY6" fmla="*/ 3550443 h 3550443"/>
              <a:gd name="connsiteX7" fmla="*/ 21599 w 2181068"/>
              <a:gd name="connsiteY7" fmla="*/ 2822352 h 3550443"/>
              <a:gd name="connsiteX8" fmla="*/ 167843 w 2181068"/>
              <a:gd name="connsiteY8" fmla="*/ 3161978 h 3550443"/>
              <a:gd name="connsiteX9" fmla="*/ 29296 w 2181068"/>
              <a:gd name="connsiteY9" fmla="*/ 358636 h 3550443"/>
              <a:gd name="connsiteX0" fmla="*/ 16779 w 2168551"/>
              <a:gd name="connsiteY0" fmla="*/ 358636 h 3637385"/>
              <a:gd name="connsiteX1" fmla="*/ 560142 w 2168551"/>
              <a:gd name="connsiteY1" fmla="*/ 0 h 3637385"/>
              <a:gd name="connsiteX2" fmla="*/ 1809915 w 2168551"/>
              <a:gd name="connsiteY2" fmla="*/ 0 h 3637385"/>
              <a:gd name="connsiteX3" fmla="*/ 2168551 w 2168551"/>
              <a:gd name="connsiteY3" fmla="*/ 358636 h 3637385"/>
              <a:gd name="connsiteX4" fmla="*/ 2168551 w 2168551"/>
              <a:gd name="connsiteY4" fmla="*/ 3191807 h 3637385"/>
              <a:gd name="connsiteX5" fmla="*/ 1809915 w 2168551"/>
              <a:gd name="connsiteY5" fmla="*/ 3550443 h 3637385"/>
              <a:gd name="connsiteX6" fmla="*/ 560142 w 2168551"/>
              <a:gd name="connsiteY6" fmla="*/ 3550443 h 3637385"/>
              <a:gd name="connsiteX7" fmla="*/ 9082 w 2168551"/>
              <a:gd name="connsiteY7" fmla="*/ 2822352 h 3637385"/>
              <a:gd name="connsiteX8" fmla="*/ 570962 w 2168551"/>
              <a:gd name="connsiteY8" fmla="*/ 3554523 h 3637385"/>
              <a:gd name="connsiteX9" fmla="*/ 16779 w 2168551"/>
              <a:gd name="connsiteY9" fmla="*/ 358636 h 3637385"/>
              <a:gd name="connsiteX0" fmla="*/ 9149 w 2160921"/>
              <a:gd name="connsiteY0" fmla="*/ 358636 h 3685575"/>
              <a:gd name="connsiteX1" fmla="*/ 552512 w 2160921"/>
              <a:gd name="connsiteY1" fmla="*/ 0 h 3685575"/>
              <a:gd name="connsiteX2" fmla="*/ 1802285 w 2160921"/>
              <a:gd name="connsiteY2" fmla="*/ 0 h 3685575"/>
              <a:gd name="connsiteX3" fmla="*/ 2160921 w 2160921"/>
              <a:gd name="connsiteY3" fmla="*/ 358636 h 3685575"/>
              <a:gd name="connsiteX4" fmla="*/ 2160921 w 2160921"/>
              <a:gd name="connsiteY4" fmla="*/ 3191807 h 3685575"/>
              <a:gd name="connsiteX5" fmla="*/ 1802285 w 2160921"/>
              <a:gd name="connsiteY5" fmla="*/ 3550443 h 3685575"/>
              <a:gd name="connsiteX6" fmla="*/ 552512 w 2160921"/>
              <a:gd name="connsiteY6" fmla="*/ 3550443 h 3685575"/>
              <a:gd name="connsiteX7" fmla="*/ 578725 w 2160921"/>
              <a:gd name="connsiteY7" fmla="*/ 3553564 h 3685575"/>
              <a:gd name="connsiteX8" fmla="*/ 563332 w 2160921"/>
              <a:gd name="connsiteY8" fmla="*/ 3554523 h 3685575"/>
              <a:gd name="connsiteX9" fmla="*/ 9149 w 2160921"/>
              <a:gd name="connsiteY9" fmla="*/ 358636 h 3685575"/>
              <a:gd name="connsiteX0" fmla="*/ 61745 w 1690123"/>
              <a:gd name="connsiteY0" fmla="*/ 87507 h 3768507"/>
              <a:gd name="connsiteX1" fmla="*/ 81714 w 1690123"/>
              <a:gd name="connsiteY1" fmla="*/ 82932 h 3768507"/>
              <a:gd name="connsiteX2" fmla="*/ 1331487 w 1690123"/>
              <a:gd name="connsiteY2" fmla="*/ 82932 h 3768507"/>
              <a:gd name="connsiteX3" fmla="*/ 1690123 w 1690123"/>
              <a:gd name="connsiteY3" fmla="*/ 441568 h 3768507"/>
              <a:gd name="connsiteX4" fmla="*/ 1690123 w 1690123"/>
              <a:gd name="connsiteY4" fmla="*/ 3274739 h 3768507"/>
              <a:gd name="connsiteX5" fmla="*/ 1331487 w 1690123"/>
              <a:gd name="connsiteY5" fmla="*/ 3633375 h 3768507"/>
              <a:gd name="connsiteX6" fmla="*/ 81714 w 1690123"/>
              <a:gd name="connsiteY6" fmla="*/ 3633375 h 3768507"/>
              <a:gd name="connsiteX7" fmla="*/ 107927 w 1690123"/>
              <a:gd name="connsiteY7" fmla="*/ 3636496 h 3768507"/>
              <a:gd name="connsiteX8" fmla="*/ 92534 w 1690123"/>
              <a:gd name="connsiteY8" fmla="*/ 3637455 h 3768507"/>
              <a:gd name="connsiteX9" fmla="*/ 61745 w 1690123"/>
              <a:gd name="connsiteY9" fmla="*/ 87507 h 3768507"/>
              <a:gd name="connsiteX0" fmla="*/ 392547 w 2020925"/>
              <a:gd name="connsiteY0" fmla="*/ 87507 h 3723724"/>
              <a:gd name="connsiteX1" fmla="*/ 412516 w 2020925"/>
              <a:gd name="connsiteY1" fmla="*/ 82932 h 3723724"/>
              <a:gd name="connsiteX2" fmla="*/ 1662289 w 2020925"/>
              <a:gd name="connsiteY2" fmla="*/ 82932 h 3723724"/>
              <a:gd name="connsiteX3" fmla="*/ 2020925 w 2020925"/>
              <a:gd name="connsiteY3" fmla="*/ 441568 h 3723724"/>
              <a:gd name="connsiteX4" fmla="*/ 2020925 w 2020925"/>
              <a:gd name="connsiteY4" fmla="*/ 3274739 h 3723724"/>
              <a:gd name="connsiteX5" fmla="*/ 1662289 w 2020925"/>
              <a:gd name="connsiteY5" fmla="*/ 3633375 h 3723724"/>
              <a:gd name="connsiteX6" fmla="*/ 412516 w 2020925"/>
              <a:gd name="connsiteY6" fmla="*/ 3633375 h 3723724"/>
              <a:gd name="connsiteX7" fmla="*/ 438729 w 2020925"/>
              <a:gd name="connsiteY7" fmla="*/ 3636496 h 3723724"/>
              <a:gd name="connsiteX8" fmla="*/ 3 w 2020925"/>
              <a:gd name="connsiteY8" fmla="*/ 3360364 h 3723724"/>
              <a:gd name="connsiteX9" fmla="*/ 392547 w 2020925"/>
              <a:gd name="connsiteY9" fmla="*/ 87507 h 3723724"/>
              <a:gd name="connsiteX0" fmla="*/ 61745 w 1690123"/>
              <a:gd name="connsiteY0" fmla="*/ 87507 h 3761631"/>
              <a:gd name="connsiteX1" fmla="*/ 81714 w 1690123"/>
              <a:gd name="connsiteY1" fmla="*/ 82932 h 3761631"/>
              <a:gd name="connsiteX2" fmla="*/ 1331487 w 1690123"/>
              <a:gd name="connsiteY2" fmla="*/ 82932 h 3761631"/>
              <a:gd name="connsiteX3" fmla="*/ 1690123 w 1690123"/>
              <a:gd name="connsiteY3" fmla="*/ 441568 h 3761631"/>
              <a:gd name="connsiteX4" fmla="*/ 1690123 w 1690123"/>
              <a:gd name="connsiteY4" fmla="*/ 3274739 h 3761631"/>
              <a:gd name="connsiteX5" fmla="*/ 1331487 w 1690123"/>
              <a:gd name="connsiteY5" fmla="*/ 3633375 h 3761631"/>
              <a:gd name="connsiteX6" fmla="*/ 81714 w 1690123"/>
              <a:gd name="connsiteY6" fmla="*/ 3633375 h 3761631"/>
              <a:gd name="connsiteX7" fmla="*/ 107927 w 1690123"/>
              <a:gd name="connsiteY7" fmla="*/ 3636496 h 3761631"/>
              <a:gd name="connsiteX8" fmla="*/ 92534 w 1690123"/>
              <a:gd name="connsiteY8" fmla="*/ 3629758 h 3761631"/>
              <a:gd name="connsiteX9" fmla="*/ 61745 w 1690123"/>
              <a:gd name="connsiteY9" fmla="*/ 87507 h 3761631"/>
              <a:gd name="connsiteX0" fmla="*/ 654243 w 2282621"/>
              <a:gd name="connsiteY0" fmla="*/ 87507 h 3723724"/>
              <a:gd name="connsiteX1" fmla="*/ 674212 w 2282621"/>
              <a:gd name="connsiteY1" fmla="*/ 82932 h 3723724"/>
              <a:gd name="connsiteX2" fmla="*/ 1923985 w 2282621"/>
              <a:gd name="connsiteY2" fmla="*/ 82932 h 3723724"/>
              <a:gd name="connsiteX3" fmla="*/ 2282621 w 2282621"/>
              <a:gd name="connsiteY3" fmla="*/ 441568 h 3723724"/>
              <a:gd name="connsiteX4" fmla="*/ 2282621 w 2282621"/>
              <a:gd name="connsiteY4" fmla="*/ 3274739 h 3723724"/>
              <a:gd name="connsiteX5" fmla="*/ 1923985 w 2282621"/>
              <a:gd name="connsiteY5" fmla="*/ 3633375 h 3723724"/>
              <a:gd name="connsiteX6" fmla="*/ 674212 w 2282621"/>
              <a:gd name="connsiteY6" fmla="*/ 3633375 h 3723724"/>
              <a:gd name="connsiteX7" fmla="*/ 700425 w 2282621"/>
              <a:gd name="connsiteY7" fmla="*/ 3636496 h 3723724"/>
              <a:gd name="connsiteX8" fmla="*/ 2 w 2282621"/>
              <a:gd name="connsiteY8" fmla="*/ 3044789 h 3723724"/>
              <a:gd name="connsiteX9" fmla="*/ 654243 w 2282621"/>
              <a:gd name="connsiteY9" fmla="*/ 87507 h 3723724"/>
              <a:gd name="connsiteX0" fmla="*/ 654251 w 2282629"/>
              <a:gd name="connsiteY0" fmla="*/ 87507 h 3645507"/>
              <a:gd name="connsiteX1" fmla="*/ 674220 w 2282629"/>
              <a:gd name="connsiteY1" fmla="*/ 82932 h 3645507"/>
              <a:gd name="connsiteX2" fmla="*/ 1923993 w 2282629"/>
              <a:gd name="connsiteY2" fmla="*/ 82932 h 3645507"/>
              <a:gd name="connsiteX3" fmla="*/ 2282629 w 2282629"/>
              <a:gd name="connsiteY3" fmla="*/ 441568 h 3645507"/>
              <a:gd name="connsiteX4" fmla="*/ 2282629 w 2282629"/>
              <a:gd name="connsiteY4" fmla="*/ 3274739 h 3645507"/>
              <a:gd name="connsiteX5" fmla="*/ 1923993 w 2282629"/>
              <a:gd name="connsiteY5" fmla="*/ 3633375 h 3645507"/>
              <a:gd name="connsiteX6" fmla="*/ 674220 w 2282629"/>
              <a:gd name="connsiteY6" fmla="*/ 3633375 h 3645507"/>
              <a:gd name="connsiteX7" fmla="*/ 207827 w 2282629"/>
              <a:gd name="connsiteY7" fmla="*/ 3505648 h 3645507"/>
              <a:gd name="connsiteX8" fmla="*/ 10 w 2282629"/>
              <a:gd name="connsiteY8" fmla="*/ 3044789 h 3645507"/>
              <a:gd name="connsiteX9" fmla="*/ 654251 w 2282629"/>
              <a:gd name="connsiteY9" fmla="*/ 87507 h 3645507"/>
              <a:gd name="connsiteX0" fmla="*/ 654244 w 2282622"/>
              <a:gd name="connsiteY0" fmla="*/ 87507 h 3712431"/>
              <a:gd name="connsiteX1" fmla="*/ 674213 w 2282622"/>
              <a:gd name="connsiteY1" fmla="*/ 82932 h 3712431"/>
              <a:gd name="connsiteX2" fmla="*/ 1923986 w 2282622"/>
              <a:gd name="connsiteY2" fmla="*/ 82932 h 3712431"/>
              <a:gd name="connsiteX3" fmla="*/ 2282622 w 2282622"/>
              <a:gd name="connsiteY3" fmla="*/ 441568 h 3712431"/>
              <a:gd name="connsiteX4" fmla="*/ 2282622 w 2282622"/>
              <a:gd name="connsiteY4" fmla="*/ 3274739 h 3712431"/>
              <a:gd name="connsiteX5" fmla="*/ 1923986 w 2282622"/>
              <a:gd name="connsiteY5" fmla="*/ 3633375 h 3712431"/>
              <a:gd name="connsiteX6" fmla="*/ 674213 w 2282622"/>
              <a:gd name="connsiteY6" fmla="*/ 3633375 h 3712431"/>
              <a:gd name="connsiteX7" fmla="*/ 677335 w 2282622"/>
              <a:gd name="connsiteY7" fmla="*/ 3621102 h 3712431"/>
              <a:gd name="connsiteX8" fmla="*/ 3 w 2282622"/>
              <a:gd name="connsiteY8" fmla="*/ 3044789 h 3712431"/>
              <a:gd name="connsiteX9" fmla="*/ 654244 w 2282622"/>
              <a:gd name="connsiteY9" fmla="*/ 87507 h 3712431"/>
              <a:gd name="connsiteX0" fmla="*/ 675072 w 2303450"/>
              <a:gd name="connsiteY0" fmla="*/ 87507 h 3633375"/>
              <a:gd name="connsiteX1" fmla="*/ 695041 w 2303450"/>
              <a:gd name="connsiteY1" fmla="*/ 82932 h 3633375"/>
              <a:gd name="connsiteX2" fmla="*/ 1944814 w 2303450"/>
              <a:gd name="connsiteY2" fmla="*/ 82932 h 3633375"/>
              <a:gd name="connsiteX3" fmla="*/ 2303450 w 2303450"/>
              <a:gd name="connsiteY3" fmla="*/ 441568 h 3633375"/>
              <a:gd name="connsiteX4" fmla="*/ 2303450 w 2303450"/>
              <a:gd name="connsiteY4" fmla="*/ 3274739 h 3633375"/>
              <a:gd name="connsiteX5" fmla="*/ 1944814 w 2303450"/>
              <a:gd name="connsiteY5" fmla="*/ 3633375 h 3633375"/>
              <a:gd name="connsiteX6" fmla="*/ 695041 w 2303450"/>
              <a:gd name="connsiteY6" fmla="*/ 3633375 h 3633375"/>
              <a:gd name="connsiteX7" fmla="*/ 51618 w 2303450"/>
              <a:gd name="connsiteY7" fmla="*/ 3367102 h 3633375"/>
              <a:gd name="connsiteX8" fmla="*/ 20831 w 2303450"/>
              <a:gd name="connsiteY8" fmla="*/ 3044789 h 3633375"/>
              <a:gd name="connsiteX9" fmla="*/ 675072 w 2303450"/>
              <a:gd name="connsiteY9" fmla="*/ 87507 h 3633375"/>
              <a:gd name="connsiteX0" fmla="*/ 650572 w 2278950"/>
              <a:gd name="connsiteY0" fmla="*/ 87507 h 3633375"/>
              <a:gd name="connsiteX1" fmla="*/ 670541 w 2278950"/>
              <a:gd name="connsiteY1" fmla="*/ 82932 h 3633375"/>
              <a:gd name="connsiteX2" fmla="*/ 1920314 w 2278950"/>
              <a:gd name="connsiteY2" fmla="*/ 82932 h 3633375"/>
              <a:gd name="connsiteX3" fmla="*/ 2278950 w 2278950"/>
              <a:gd name="connsiteY3" fmla="*/ 441568 h 3633375"/>
              <a:gd name="connsiteX4" fmla="*/ 2278950 w 2278950"/>
              <a:gd name="connsiteY4" fmla="*/ 3274739 h 3633375"/>
              <a:gd name="connsiteX5" fmla="*/ 1920314 w 2278950"/>
              <a:gd name="connsiteY5" fmla="*/ 3633375 h 3633375"/>
              <a:gd name="connsiteX6" fmla="*/ 670541 w 2278950"/>
              <a:gd name="connsiteY6" fmla="*/ 3633375 h 3633375"/>
              <a:gd name="connsiteX7" fmla="*/ 27118 w 2278950"/>
              <a:gd name="connsiteY7" fmla="*/ 3367102 h 3633375"/>
              <a:gd name="connsiteX8" fmla="*/ 111785 w 2278950"/>
              <a:gd name="connsiteY8" fmla="*/ 2352062 h 3633375"/>
              <a:gd name="connsiteX9" fmla="*/ 650572 w 2278950"/>
              <a:gd name="connsiteY9" fmla="*/ 87507 h 3633375"/>
              <a:gd name="connsiteX0" fmla="*/ 648945 w 2277323"/>
              <a:gd name="connsiteY0" fmla="*/ 87507 h 3633375"/>
              <a:gd name="connsiteX1" fmla="*/ 668914 w 2277323"/>
              <a:gd name="connsiteY1" fmla="*/ 82932 h 3633375"/>
              <a:gd name="connsiteX2" fmla="*/ 1918687 w 2277323"/>
              <a:gd name="connsiteY2" fmla="*/ 82932 h 3633375"/>
              <a:gd name="connsiteX3" fmla="*/ 2277323 w 2277323"/>
              <a:gd name="connsiteY3" fmla="*/ 441568 h 3633375"/>
              <a:gd name="connsiteX4" fmla="*/ 2277323 w 2277323"/>
              <a:gd name="connsiteY4" fmla="*/ 3274739 h 3633375"/>
              <a:gd name="connsiteX5" fmla="*/ 1918687 w 2277323"/>
              <a:gd name="connsiteY5" fmla="*/ 3633375 h 3633375"/>
              <a:gd name="connsiteX6" fmla="*/ 668914 w 2277323"/>
              <a:gd name="connsiteY6" fmla="*/ 3633375 h 3633375"/>
              <a:gd name="connsiteX7" fmla="*/ 25491 w 2277323"/>
              <a:gd name="connsiteY7" fmla="*/ 3367102 h 3633375"/>
              <a:gd name="connsiteX8" fmla="*/ 125552 w 2277323"/>
              <a:gd name="connsiteY8" fmla="*/ 2352062 h 3633375"/>
              <a:gd name="connsiteX9" fmla="*/ 648945 w 2277323"/>
              <a:gd name="connsiteY9" fmla="*/ 87507 h 3633375"/>
              <a:gd name="connsiteX0" fmla="*/ 623470 w 2251848"/>
              <a:gd name="connsiteY0" fmla="*/ 87507 h 3633375"/>
              <a:gd name="connsiteX1" fmla="*/ 643439 w 2251848"/>
              <a:gd name="connsiteY1" fmla="*/ 82932 h 3633375"/>
              <a:gd name="connsiteX2" fmla="*/ 1893212 w 2251848"/>
              <a:gd name="connsiteY2" fmla="*/ 82932 h 3633375"/>
              <a:gd name="connsiteX3" fmla="*/ 2251848 w 2251848"/>
              <a:gd name="connsiteY3" fmla="*/ 441568 h 3633375"/>
              <a:gd name="connsiteX4" fmla="*/ 2251848 w 2251848"/>
              <a:gd name="connsiteY4" fmla="*/ 3274739 h 3633375"/>
              <a:gd name="connsiteX5" fmla="*/ 1893212 w 2251848"/>
              <a:gd name="connsiteY5" fmla="*/ 3633375 h 3633375"/>
              <a:gd name="connsiteX6" fmla="*/ 643439 w 2251848"/>
              <a:gd name="connsiteY6" fmla="*/ 3633375 h 3633375"/>
              <a:gd name="connsiteX7" fmla="*/ 16 w 2251848"/>
              <a:gd name="connsiteY7" fmla="*/ 3367102 h 3633375"/>
              <a:gd name="connsiteX8" fmla="*/ 623470 w 2251848"/>
              <a:gd name="connsiteY8" fmla="*/ 87507 h 3633375"/>
              <a:gd name="connsiteX0" fmla="*/ 79558 w 1707936"/>
              <a:gd name="connsiteY0" fmla="*/ 87507 h 3633375"/>
              <a:gd name="connsiteX1" fmla="*/ 99527 w 1707936"/>
              <a:gd name="connsiteY1" fmla="*/ 82932 h 3633375"/>
              <a:gd name="connsiteX2" fmla="*/ 1349300 w 1707936"/>
              <a:gd name="connsiteY2" fmla="*/ 82932 h 3633375"/>
              <a:gd name="connsiteX3" fmla="*/ 1707936 w 1707936"/>
              <a:gd name="connsiteY3" fmla="*/ 441568 h 3633375"/>
              <a:gd name="connsiteX4" fmla="*/ 1707936 w 1707936"/>
              <a:gd name="connsiteY4" fmla="*/ 3274739 h 3633375"/>
              <a:gd name="connsiteX5" fmla="*/ 1349300 w 1707936"/>
              <a:gd name="connsiteY5" fmla="*/ 3633375 h 3633375"/>
              <a:gd name="connsiteX6" fmla="*/ 99527 w 1707936"/>
              <a:gd name="connsiteY6" fmla="*/ 3633375 h 3633375"/>
              <a:gd name="connsiteX7" fmla="*/ 79558 w 1707936"/>
              <a:gd name="connsiteY7" fmla="*/ 87507 h 3633375"/>
              <a:gd name="connsiteX0" fmla="*/ 44076 w 1726333"/>
              <a:gd name="connsiteY0" fmla="*/ 2421424 h 3550443"/>
              <a:gd name="connsiteX1" fmla="*/ 117924 w 1726333"/>
              <a:gd name="connsiteY1" fmla="*/ 0 h 3550443"/>
              <a:gd name="connsiteX2" fmla="*/ 1367697 w 1726333"/>
              <a:gd name="connsiteY2" fmla="*/ 0 h 3550443"/>
              <a:gd name="connsiteX3" fmla="*/ 1726333 w 1726333"/>
              <a:gd name="connsiteY3" fmla="*/ 358636 h 3550443"/>
              <a:gd name="connsiteX4" fmla="*/ 1726333 w 1726333"/>
              <a:gd name="connsiteY4" fmla="*/ 3191807 h 3550443"/>
              <a:gd name="connsiteX5" fmla="*/ 1367697 w 1726333"/>
              <a:gd name="connsiteY5" fmla="*/ 3550443 h 3550443"/>
              <a:gd name="connsiteX6" fmla="*/ 117924 w 1726333"/>
              <a:gd name="connsiteY6" fmla="*/ 3550443 h 3550443"/>
              <a:gd name="connsiteX7" fmla="*/ 44076 w 1726333"/>
              <a:gd name="connsiteY7" fmla="*/ 2421424 h 3550443"/>
              <a:gd name="connsiteX0" fmla="*/ 102149 w 1699739"/>
              <a:gd name="connsiteY0" fmla="*/ 3537484 h 3709891"/>
              <a:gd name="connsiteX1" fmla="*/ 91330 w 1699739"/>
              <a:gd name="connsiteY1" fmla="*/ 0 h 3709891"/>
              <a:gd name="connsiteX2" fmla="*/ 1341103 w 1699739"/>
              <a:gd name="connsiteY2" fmla="*/ 0 h 3709891"/>
              <a:gd name="connsiteX3" fmla="*/ 1699739 w 1699739"/>
              <a:gd name="connsiteY3" fmla="*/ 358636 h 3709891"/>
              <a:gd name="connsiteX4" fmla="*/ 1699739 w 1699739"/>
              <a:gd name="connsiteY4" fmla="*/ 3191807 h 3709891"/>
              <a:gd name="connsiteX5" fmla="*/ 1341103 w 1699739"/>
              <a:gd name="connsiteY5" fmla="*/ 3550443 h 3709891"/>
              <a:gd name="connsiteX6" fmla="*/ 91330 w 1699739"/>
              <a:gd name="connsiteY6" fmla="*/ 3550443 h 3709891"/>
              <a:gd name="connsiteX7" fmla="*/ 102149 w 1699739"/>
              <a:gd name="connsiteY7" fmla="*/ 3537484 h 3709891"/>
              <a:gd name="connsiteX0" fmla="*/ 10819 w 1608409"/>
              <a:gd name="connsiteY0" fmla="*/ 3537484 h 3550443"/>
              <a:gd name="connsiteX1" fmla="*/ 0 w 1608409"/>
              <a:gd name="connsiteY1" fmla="*/ 0 h 3550443"/>
              <a:gd name="connsiteX2" fmla="*/ 1249773 w 1608409"/>
              <a:gd name="connsiteY2" fmla="*/ 0 h 3550443"/>
              <a:gd name="connsiteX3" fmla="*/ 1608409 w 1608409"/>
              <a:gd name="connsiteY3" fmla="*/ 358636 h 3550443"/>
              <a:gd name="connsiteX4" fmla="*/ 1608409 w 1608409"/>
              <a:gd name="connsiteY4" fmla="*/ 3191807 h 3550443"/>
              <a:gd name="connsiteX5" fmla="*/ 1249773 w 1608409"/>
              <a:gd name="connsiteY5" fmla="*/ 3550443 h 3550443"/>
              <a:gd name="connsiteX6" fmla="*/ 10819 w 1608409"/>
              <a:gd name="connsiteY6" fmla="*/ 3537484 h 355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8409" h="3550443">
                <a:moveTo>
                  <a:pt x="10819" y="3537484"/>
                </a:moveTo>
                <a:cubicBezTo>
                  <a:pt x="10819" y="3339415"/>
                  <a:pt x="9749" y="7697"/>
                  <a:pt x="0" y="0"/>
                </a:cubicBezTo>
                <a:lnTo>
                  <a:pt x="1249773" y="0"/>
                </a:lnTo>
                <a:cubicBezTo>
                  <a:pt x="1447842" y="0"/>
                  <a:pt x="1608409" y="160567"/>
                  <a:pt x="1608409" y="358636"/>
                </a:cubicBezTo>
                <a:lnTo>
                  <a:pt x="1608409" y="3191807"/>
                </a:lnTo>
                <a:cubicBezTo>
                  <a:pt x="1608409" y="3389876"/>
                  <a:pt x="1447842" y="3550443"/>
                  <a:pt x="1249773" y="3550443"/>
                </a:cubicBezTo>
                <a:lnTo>
                  <a:pt x="10819" y="3537484"/>
                </a:lnTo>
                <a:close/>
              </a:path>
            </a:pathLst>
          </a:cu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0" tIns="624000" rIns="48000" bIns="48000" rtlCol="0" anchor="t"/>
          <a:lstStyle/>
          <a:p>
            <a:r>
              <a:rPr lang="fr-FR" sz="2133" b="1" dirty="0">
                <a:solidFill>
                  <a:srgbClr val="59108D"/>
                </a:solidFill>
              </a:rPr>
              <a:t>Enjeux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6B6E0359-E6BA-C644-9D63-2957EA8E1EF2}"/>
              </a:ext>
            </a:extLst>
          </p:cNvPr>
          <p:cNvCxnSpPr>
            <a:cxnSpLocks/>
          </p:cNvCxnSpPr>
          <p:nvPr/>
        </p:nvCxnSpPr>
        <p:spPr>
          <a:xfrm>
            <a:off x="2503171" y="2384516"/>
            <a:ext cx="268520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xmlns="" id="{17ED441F-475F-054A-A222-531EEF050E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42447" y="1802293"/>
            <a:ext cx="2362200" cy="508280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0F7E79E6-BDF2-124E-9DA3-A3126182ECBA}"/>
              </a:ext>
            </a:extLst>
          </p:cNvPr>
          <p:cNvCxnSpPr>
            <a:cxnSpLocks/>
          </p:cNvCxnSpPr>
          <p:nvPr/>
        </p:nvCxnSpPr>
        <p:spPr>
          <a:xfrm>
            <a:off x="5513776" y="2384516"/>
            <a:ext cx="268520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0">
            <a:extLst>
              <a:ext uri="{FF2B5EF4-FFF2-40B4-BE49-F238E27FC236}">
                <a16:creationId xmlns:a16="http://schemas.microsoft.com/office/drawing/2014/main" xmlns="" id="{AC511E7F-3F69-7B4C-B7BE-A902993B14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53052" y="1802293"/>
            <a:ext cx="2362200" cy="508280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2D2E755D-B667-ED49-9164-20EF22C3E758}"/>
              </a:ext>
            </a:extLst>
          </p:cNvPr>
          <p:cNvCxnSpPr>
            <a:cxnSpLocks/>
          </p:cNvCxnSpPr>
          <p:nvPr/>
        </p:nvCxnSpPr>
        <p:spPr>
          <a:xfrm>
            <a:off x="8568549" y="2384516"/>
            <a:ext cx="268520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0">
            <a:extLst>
              <a:ext uri="{FF2B5EF4-FFF2-40B4-BE49-F238E27FC236}">
                <a16:creationId xmlns:a16="http://schemas.microsoft.com/office/drawing/2014/main" xmlns="" id="{327F0080-CF53-714F-94A6-E65C83856F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07825" y="1802293"/>
            <a:ext cx="2362200" cy="508280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A7A912D3-025B-E149-8DA3-9F346CE9C9A5}"/>
              </a:ext>
            </a:extLst>
          </p:cNvPr>
          <p:cNvCxnSpPr>
            <a:cxnSpLocks/>
          </p:cNvCxnSpPr>
          <p:nvPr/>
        </p:nvCxnSpPr>
        <p:spPr>
          <a:xfrm>
            <a:off x="2503171" y="5050691"/>
            <a:ext cx="268520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xmlns="" id="{72A430AC-BEDE-3A48-BC29-17B5E2715A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42447" y="4468468"/>
            <a:ext cx="2362200" cy="508280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578F89FE-A4B5-6D43-A2CB-AA3CD76E6BA2}"/>
              </a:ext>
            </a:extLst>
          </p:cNvPr>
          <p:cNvCxnSpPr>
            <a:cxnSpLocks/>
          </p:cNvCxnSpPr>
          <p:nvPr/>
        </p:nvCxnSpPr>
        <p:spPr>
          <a:xfrm>
            <a:off x="5513776" y="5050691"/>
            <a:ext cx="268520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xmlns="" id="{EF17555F-9A70-4941-985C-E5528BAD939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53052" y="4468468"/>
            <a:ext cx="2362200" cy="508280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BA83B94D-A89C-F449-A373-07A730877030}"/>
              </a:ext>
            </a:extLst>
          </p:cNvPr>
          <p:cNvCxnSpPr>
            <a:cxnSpLocks/>
          </p:cNvCxnSpPr>
          <p:nvPr/>
        </p:nvCxnSpPr>
        <p:spPr>
          <a:xfrm>
            <a:off x="8568549" y="5050691"/>
            <a:ext cx="268520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xmlns="" id="{9D56FDC6-9905-FB4C-AA2F-C91FA1C9B8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07825" y="4468468"/>
            <a:ext cx="2362200" cy="508280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3F47369-A1EC-FC4A-A87F-C1B4D9767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095" y="998562"/>
            <a:ext cx="721813" cy="72181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79A677BF-FB35-8848-A046-4E22B326B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845" y="921381"/>
            <a:ext cx="821393" cy="82139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5C257151-304C-F343-AA3E-F3F529614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119" y="865507"/>
            <a:ext cx="886331" cy="88633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C55E1910-6476-344B-B366-0B045C58D5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643" y="3509380"/>
            <a:ext cx="919165" cy="91916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453E1CE-00F7-304E-A3DF-6054A5CB74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845" y="3590185"/>
            <a:ext cx="814220" cy="81422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6EB20B3D-DBDB-7E44-A01F-99096AAE9C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714" y="3687489"/>
            <a:ext cx="681140" cy="679148"/>
          </a:xfrm>
          <a:prstGeom prst="rect">
            <a:avLst/>
          </a:prstGeom>
        </p:spPr>
      </p:pic>
      <p:sp>
        <p:nvSpPr>
          <p:cNvPr id="25" name="Espace réservé du texte 12">
            <a:extLst>
              <a:ext uri="{FF2B5EF4-FFF2-40B4-BE49-F238E27FC236}">
                <a16:creationId xmlns:a16="http://schemas.microsoft.com/office/drawing/2014/main" xmlns="" id="{45D53B6F-B12B-1A45-B2C9-D5EBD07CC92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17359" y="2432242"/>
            <a:ext cx="2675531" cy="1169940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xmlns="" id="{30D800C7-7810-9747-AA10-75BD199D60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2255" y="2430189"/>
            <a:ext cx="2675531" cy="1169940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xmlns="" id="{3393DE21-7C60-9341-B49A-7016AF5F15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70256" y="2430189"/>
            <a:ext cx="2675531" cy="1169940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xmlns="" id="{01070B25-C23B-DE49-ABE7-5EBE319AAA3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15305" y="5098471"/>
            <a:ext cx="2675531" cy="1169940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xmlns="" id="{CE223EEB-FD15-474A-83D9-1A56E4E8EFA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32519" y="5098471"/>
            <a:ext cx="2675531" cy="1169940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xmlns="" id="{7670F174-79F1-1B4A-9BE5-DF0A9CCBB30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70256" y="5098471"/>
            <a:ext cx="2675531" cy="1169940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Espace réservé du texte 12">
            <a:extLst>
              <a:ext uri="{FF2B5EF4-FFF2-40B4-BE49-F238E27FC236}">
                <a16:creationId xmlns:a16="http://schemas.microsoft.com/office/drawing/2014/main" xmlns="" id="{8BDF08A2-1487-1C41-A7EF-A8B93575B33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0416" y="2358351"/>
            <a:ext cx="1632000" cy="3388720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2" name="Délai  3">
            <a:extLst>
              <a:ext uri="{FF2B5EF4-FFF2-40B4-BE49-F238E27FC236}">
                <a16:creationId xmlns:a16="http://schemas.microsoft.com/office/drawing/2014/main" xmlns="" id="{C90730CE-B32E-48F7-BC75-E12F72356116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63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958C6B-3BF8-A944-B57D-C5F4FEC4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Délai  3">
            <a:extLst>
              <a:ext uri="{FF2B5EF4-FFF2-40B4-BE49-F238E27FC236}">
                <a16:creationId xmlns:a16="http://schemas.microsoft.com/office/drawing/2014/main" xmlns="" id="{F857A43C-7883-47E8-9C7A-61CFB405B424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44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Sous-titre seu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958C6B-3BF8-A944-B57D-C5F4FEC4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Délai  3">
            <a:extLst>
              <a:ext uri="{FF2B5EF4-FFF2-40B4-BE49-F238E27FC236}">
                <a16:creationId xmlns:a16="http://schemas.microsoft.com/office/drawing/2014/main" xmlns="" id="{F857A43C-7883-47E8-9C7A-61CFB405B424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xmlns="" id="{6E9D034D-D0F5-4E73-A50C-0FDAF59546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6477" y="753356"/>
            <a:ext cx="10560607" cy="458837"/>
          </a:xfrm>
        </p:spPr>
        <p:txBody>
          <a:bodyPr/>
          <a:lstStyle>
            <a:lvl1pPr>
              <a:spcBef>
                <a:spcPts val="0"/>
              </a:spcBef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0544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Arc 9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contenu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516063"/>
            <a:ext cx="9686015" cy="46365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B2715C-CD86-4292-82A4-15BF64955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85F897A-29C2-4F7D-833C-7ECD56D01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EB3599C-DA22-426F-81E9-567E4D1D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577-9D8E-4D9E-BB4F-8045CACED4EA}" type="datetimeFigureOut">
              <a:rPr lang="fr-FR" smtClean="0">
                <a:solidFill>
                  <a:srgbClr val="323748"/>
                </a:solidFill>
              </a:rPr>
              <a:pPr/>
              <a:t>28/08/2019</a:t>
            </a:fld>
            <a:endParaRPr lang="fr-FR" dirty="0">
              <a:solidFill>
                <a:srgbClr val="323748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C1278B1-50BE-4EA2-90BF-F2A06685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323748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963BFCB-1F85-415F-8D7D-E8AFDAFF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5702-1658-489A-A3C4-0D5E9737463B}" type="slidenum">
              <a:rPr lang="fr-FR" smtClean="0">
                <a:solidFill>
                  <a:srgbClr val="323748"/>
                </a:solidFill>
              </a:rPr>
              <a:pPr/>
              <a:t>‹N°›</a:t>
            </a:fld>
            <a:endParaRPr lang="fr-FR" dirty="0">
              <a:solidFill>
                <a:srgbClr val="323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86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958C6B-3BF8-A944-B57D-C5F4FEC4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2A7B53F-7D9B-E84B-9262-FBBD31276D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23748"/>
                </a:solidFill>
              </a:rPr>
              <a:t>Informations à saisir en bas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4D0BD42-A436-3140-9AE2-80BE1AEC0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20EE6-9D0E-4D2E-AC18-D673A8617645}" type="slidenum">
              <a:rPr lang="en-US" smtClean="0">
                <a:solidFill>
                  <a:srgbClr val="323748"/>
                </a:solidFill>
              </a:rPr>
              <a:pPr/>
              <a:t>‹N°›</a:t>
            </a:fld>
            <a:endParaRPr lang="en-US" dirty="0">
              <a:solidFill>
                <a:srgbClr val="323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24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pic>
        <p:nvPicPr>
          <p:cNvPr id="6" name="Imag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125" y="-11113"/>
            <a:ext cx="12411075" cy="227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549275"/>
            <a:ext cx="3249612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6"/>
          </p:nvPr>
        </p:nvSpPr>
        <p:spPr>
          <a:xfrm>
            <a:off x="641985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55654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7"/>
          </p:nvPr>
        </p:nvSpPr>
        <p:spPr>
          <a:xfrm>
            <a:off x="26035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55654"/>
                </a:solidFill>
                <a:latin typeface="+mn-lt"/>
              </a:defRPr>
            </a:lvl1pPr>
          </a:lstStyle>
          <a:p>
            <a:pPr>
              <a:defRPr/>
            </a:pPr>
            <a:fld id="{71F4F1C6-A07D-4DAF-AB3A-FE4E1083F4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525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r 8"/>
          <p:cNvGrpSpPr>
            <a:grpSpLocks/>
          </p:cNvGrpSpPr>
          <p:nvPr userDrawn="1"/>
        </p:nvGrpSpPr>
        <p:grpSpPr bwMode="auto">
          <a:xfrm>
            <a:off x="1636713" y="1450975"/>
            <a:ext cx="569912" cy="584200"/>
            <a:chOff x="2812746" y="1902748"/>
            <a:chExt cx="570016" cy="584775"/>
          </a:xfrm>
        </p:grpSpPr>
        <p:sp>
          <p:nvSpPr>
            <p:cNvPr id="18" name="Ellipse 17"/>
            <p:cNvSpPr/>
            <p:nvPr/>
          </p:nvSpPr>
          <p:spPr>
            <a:xfrm>
              <a:off x="2812746" y="1912282"/>
              <a:ext cx="570016" cy="568884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ZoneTexte 18"/>
            <p:cNvSpPr txBox="1">
              <a:spLocks noChangeArrowheads="1"/>
            </p:cNvSpPr>
            <p:nvPr/>
          </p:nvSpPr>
          <p:spPr bwMode="auto">
            <a:xfrm>
              <a:off x="2941356" y="1902748"/>
              <a:ext cx="3429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3200">
                  <a:solidFill>
                    <a:srgbClr val="FFFFFF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rPr>
                <a:t>1</a:t>
              </a:r>
            </a:p>
          </p:txBody>
        </p:sp>
      </p:grpSp>
      <p:sp>
        <p:nvSpPr>
          <p:cNvPr id="20" name="Arc 19"/>
          <p:cNvSpPr/>
          <p:nvPr userDrawn="1"/>
        </p:nvSpPr>
        <p:spPr>
          <a:xfrm>
            <a:off x="-4040188" y="-1939925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42975" y="979488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3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4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56453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2392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42975" y="976313"/>
            <a:ext cx="1471613" cy="60325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Arc 9"/>
          <p:cNvSpPr/>
          <p:nvPr userDrawn="1"/>
        </p:nvSpPr>
        <p:spPr>
          <a:xfrm>
            <a:off x="-4040188" y="-1924050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10536466" cy="563301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678897" y="1503683"/>
            <a:ext cx="9686015" cy="4450022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45894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555654">
                    <a:tint val="75000"/>
                  </a:srgb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defRPr/>
            </a:pPr>
            <a:fld id="{13F10855-CA05-470F-B76E-90D0A31E7B9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0678510" y="6127531"/>
            <a:ext cx="1513490" cy="730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43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42975" y="1516063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Arc 9"/>
          <p:cNvSpPr/>
          <p:nvPr userDrawn="1"/>
        </p:nvSpPr>
        <p:spPr>
          <a:xfrm>
            <a:off x="-4040188" y="-1924050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10536466" cy="1119995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678897" y="1752341"/>
            <a:ext cx="9686015" cy="4450022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45894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555654">
                    <a:tint val="75000"/>
                  </a:srgb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defRPr/>
            </a:pPr>
            <a:fld id="{19A4010E-F2EA-4834-834E-E0B3030A08F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225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 userDrawn="1"/>
        </p:nvSpPr>
        <p:spPr>
          <a:xfrm>
            <a:off x="-4040188" y="-1939925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42975" y="979488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0699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/>
          <p:nvPr userDrawn="1"/>
        </p:nvSpPr>
        <p:spPr>
          <a:xfrm>
            <a:off x="-4040188" y="-1939925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42975" y="979488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2791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pic>
        <p:nvPicPr>
          <p:cNvPr id="6" name="Imag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775" y="-14288"/>
            <a:ext cx="12372975" cy="431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765300"/>
            <a:ext cx="50466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854846" y="6667244"/>
            <a:ext cx="4088431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816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Arc 15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tableau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>
              <a:buClr>
                <a:srgbClr val="029EE3"/>
              </a:buClr>
            </a:pP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</p:txBody>
      </p:sp>
    </p:spTree>
    <p:extLst>
      <p:ext uri="{BB962C8B-B14F-4D97-AF65-F5344CB8AC3E}">
        <p14:creationId xmlns:p14="http://schemas.microsoft.com/office/powerpoint/2010/main" val="1022257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 userDrawn="1"/>
        </p:nvSpPr>
        <p:spPr>
          <a:xfrm>
            <a:off x="-4040188" y="-1939925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678897" y="1516063"/>
            <a:ext cx="9686015" cy="46365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78851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dirty="0" err="1" smtClean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45894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05D6F5-DAE8-48BF-A729-7781D0E347A9}" type="slidenum">
              <a:rPr lang="fr-FR">
                <a:solidFill>
                  <a:srgbClr val="555654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720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555654">
                    <a:tint val="75000"/>
                  </a:srgbClr>
                </a:solidFill>
              </a:rPr>
              <a:t>Présanse </a:t>
            </a:r>
            <a:r>
              <a:rPr lang="mr-IN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46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1636251" y="1450415"/>
            <a:ext cx="570016" cy="584775"/>
            <a:chOff x="2812746" y="1902748"/>
            <a:chExt cx="570016" cy="584775"/>
          </a:xfrm>
        </p:grpSpPr>
        <p:sp>
          <p:nvSpPr>
            <p:cNvPr id="10" name="Ellipse 9"/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940586" y="1902748"/>
              <a:ext cx="343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1</a:t>
              </a:r>
            </a:p>
          </p:txBody>
        </p:sp>
      </p:grpSp>
      <p:grpSp>
        <p:nvGrpSpPr>
          <p:cNvPr id="12" name="Grouper 11"/>
          <p:cNvGrpSpPr/>
          <p:nvPr userDrawn="1"/>
        </p:nvGrpSpPr>
        <p:grpSpPr>
          <a:xfrm>
            <a:off x="1640345" y="3221455"/>
            <a:ext cx="570016" cy="593709"/>
            <a:chOff x="3669089" y="1888234"/>
            <a:chExt cx="570016" cy="593709"/>
          </a:xfrm>
        </p:grpSpPr>
        <p:sp>
          <p:nvSpPr>
            <p:cNvPr id="13" name="Ellipse 12"/>
            <p:cNvSpPr/>
            <p:nvPr/>
          </p:nvSpPr>
          <p:spPr>
            <a:xfrm>
              <a:off x="3669089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755251" y="1888234"/>
              <a:ext cx="426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2</a:t>
              </a:r>
            </a:p>
          </p:txBody>
        </p:sp>
      </p:grpSp>
      <p:grpSp>
        <p:nvGrpSpPr>
          <p:cNvPr id="15" name="Grouper 14"/>
          <p:cNvGrpSpPr/>
          <p:nvPr userDrawn="1"/>
        </p:nvGrpSpPr>
        <p:grpSpPr>
          <a:xfrm>
            <a:off x="1636251" y="4779644"/>
            <a:ext cx="570016" cy="593709"/>
            <a:chOff x="4525432" y="1902748"/>
            <a:chExt cx="570016" cy="593709"/>
          </a:xfrm>
        </p:grpSpPr>
        <p:sp>
          <p:nvSpPr>
            <p:cNvPr id="16" name="Ellipse 15"/>
            <p:cNvSpPr/>
            <p:nvPr/>
          </p:nvSpPr>
          <p:spPr>
            <a:xfrm>
              <a:off x="4525432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611594" y="190274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3</a:t>
              </a:r>
            </a:p>
          </p:txBody>
        </p:sp>
      </p:grpSp>
      <p:grpSp>
        <p:nvGrpSpPr>
          <p:cNvPr id="18" name="Grouper 17"/>
          <p:cNvGrpSpPr/>
          <p:nvPr userDrawn="1"/>
        </p:nvGrpSpPr>
        <p:grpSpPr>
          <a:xfrm>
            <a:off x="6696110" y="1450415"/>
            <a:ext cx="570016" cy="593709"/>
            <a:chOff x="5323718" y="1902748"/>
            <a:chExt cx="570016" cy="593709"/>
          </a:xfrm>
        </p:grpSpPr>
        <p:sp>
          <p:nvSpPr>
            <p:cNvPr id="19" name="Ellipse 18"/>
            <p:cNvSpPr/>
            <p:nvPr/>
          </p:nvSpPr>
          <p:spPr>
            <a:xfrm>
              <a:off x="53237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395366" y="1902748"/>
              <a:ext cx="429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4</a:t>
              </a:r>
            </a:p>
          </p:txBody>
        </p:sp>
      </p:grpSp>
      <p:grpSp>
        <p:nvGrpSpPr>
          <p:cNvPr id="21" name="Grouper 20"/>
          <p:cNvGrpSpPr/>
          <p:nvPr userDrawn="1"/>
        </p:nvGrpSpPr>
        <p:grpSpPr>
          <a:xfrm>
            <a:off x="6696110" y="3212521"/>
            <a:ext cx="570016" cy="593709"/>
            <a:chOff x="6238118" y="1902748"/>
            <a:chExt cx="570016" cy="593709"/>
          </a:xfrm>
        </p:grpSpPr>
        <p:sp>
          <p:nvSpPr>
            <p:cNvPr id="22" name="Ellipse 21"/>
            <p:cNvSpPr/>
            <p:nvPr/>
          </p:nvSpPr>
          <p:spPr>
            <a:xfrm>
              <a:off x="62381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324280" y="190274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5</a:t>
              </a:r>
            </a:p>
          </p:txBody>
        </p:sp>
      </p:grpSp>
      <p:grpSp>
        <p:nvGrpSpPr>
          <p:cNvPr id="24" name="Grouper 23"/>
          <p:cNvGrpSpPr/>
          <p:nvPr userDrawn="1"/>
        </p:nvGrpSpPr>
        <p:grpSpPr>
          <a:xfrm>
            <a:off x="6696110" y="4783463"/>
            <a:ext cx="570016" cy="593709"/>
            <a:chOff x="7268633" y="1902748"/>
            <a:chExt cx="570016" cy="593709"/>
          </a:xfrm>
        </p:grpSpPr>
        <p:sp>
          <p:nvSpPr>
            <p:cNvPr id="25" name="Ellipse 24"/>
            <p:cNvSpPr/>
            <p:nvPr/>
          </p:nvSpPr>
          <p:spPr>
            <a:xfrm>
              <a:off x="7268633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340281" y="1902748"/>
              <a:ext cx="4363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6</a:t>
              </a:r>
            </a:p>
          </p:txBody>
        </p:sp>
      </p:grpSp>
      <p:sp>
        <p:nvSpPr>
          <p:cNvPr id="4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4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7" name="Arc 6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 hasCustomPrompt="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 hasCustomPrompt="1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 hasCustomPrompt="1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 hasCustomPrompt="1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 hasCustomPrompt="1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 hasCustomPrompt="1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 hasCustomPrompt="1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 hasCustomPrompt="1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 hasCustomPrompt="1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 hasCustomPrompt="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 hasCustomPrompt="1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4065403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TITRE DE LA PARTIE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Sous-titre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794287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0" name="Arc 9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contenu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516063"/>
            <a:ext cx="9686015" cy="46365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631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6" name="Arc 15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tableau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>
              <a:buClr>
                <a:srgbClr val="029EE3"/>
              </a:buClr>
            </a:pP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</p:txBody>
      </p:sp>
    </p:spTree>
    <p:extLst>
      <p:ext uri="{BB962C8B-B14F-4D97-AF65-F5344CB8AC3E}">
        <p14:creationId xmlns:p14="http://schemas.microsoft.com/office/powerpoint/2010/main" val="16912510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3" name="Arc 12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graphique</a:t>
            </a:r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63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555654">
                    <a:tint val="75000"/>
                  </a:srgbClr>
                </a:solidFill>
              </a:rPr>
              <a:t>Présanse </a:t>
            </a:r>
            <a:r>
              <a:rPr lang="mr-IN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932" y="0"/>
            <a:ext cx="12373607" cy="4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52" y="1765462"/>
            <a:ext cx="5047780" cy="1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Vous remercie</a:t>
            </a:r>
          </a:p>
        </p:txBody>
      </p:sp>
    </p:spTree>
    <p:extLst>
      <p:ext uri="{BB962C8B-B14F-4D97-AF65-F5344CB8AC3E}">
        <p14:creationId xmlns:p14="http://schemas.microsoft.com/office/powerpoint/2010/main" val="15684608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555654">
                    <a:tint val="75000"/>
                  </a:srgbClr>
                </a:solidFill>
              </a:rPr>
              <a:t>Présanse </a:t>
            </a:r>
            <a:r>
              <a:rPr lang="mr-IN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261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1636251" y="1450415"/>
            <a:ext cx="570016" cy="584775"/>
            <a:chOff x="2812746" y="1902748"/>
            <a:chExt cx="570016" cy="584775"/>
          </a:xfrm>
        </p:grpSpPr>
        <p:sp>
          <p:nvSpPr>
            <p:cNvPr id="10" name="Ellipse 9"/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940586" y="1902748"/>
              <a:ext cx="343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1</a:t>
              </a:r>
            </a:p>
          </p:txBody>
        </p:sp>
      </p:grpSp>
      <p:grpSp>
        <p:nvGrpSpPr>
          <p:cNvPr id="12" name="Grouper 11"/>
          <p:cNvGrpSpPr/>
          <p:nvPr userDrawn="1"/>
        </p:nvGrpSpPr>
        <p:grpSpPr>
          <a:xfrm>
            <a:off x="1640345" y="3221455"/>
            <a:ext cx="570016" cy="593709"/>
            <a:chOff x="3669089" y="1888234"/>
            <a:chExt cx="570016" cy="593709"/>
          </a:xfrm>
        </p:grpSpPr>
        <p:sp>
          <p:nvSpPr>
            <p:cNvPr id="13" name="Ellipse 12"/>
            <p:cNvSpPr/>
            <p:nvPr/>
          </p:nvSpPr>
          <p:spPr>
            <a:xfrm>
              <a:off x="3669089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755251" y="1888234"/>
              <a:ext cx="426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2</a:t>
              </a:r>
            </a:p>
          </p:txBody>
        </p:sp>
      </p:grpSp>
      <p:grpSp>
        <p:nvGrpSpPr>
          <p:cNvPr id="15" name="Grouper 14"/>
          <p:cNvGrpSpPr/>
          <p:nvPr userDrawn="1"/>
        </p:nvGrpSpPr>
        <p:grpSpPr>
          <a:xfrm>
            <a:off x="1636251" y="4779644"/>
            <a:ext cx="570016" cy="593709"/>
            <a:chOff x="4525432" y="1902748"/>
            <a:chExt cx="570016" cy="593709"/>
          </a:xfrm>
        </p:grpSpPr>
        <p:sp>
          <p:nvSpPr>
            <p:cNvPr id="16" name="Ellipse 15"/>
            <p:cNvSpPr/>
            <p:nvPr/>
          </p:nvSpPr>
          <p:spPr>
            <a:xfrm>
              <a:off x="4525432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611594" y="190274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3</a:t>
              </a:r>
            </a:p>
          </p:txBody>
        </p:sp>
      </p:grpSp>
      <p:grpSp>
        <p:nvGrpSpPr>
          <p:cNvPr id="18" name="Grouper 17"/>
          <p:cNvGrpSpPr/>
          <p:nvPr userDrawn="1"/>
        </p:nvGrpSpPr>
        <p:grpSpPr>
          <a:xfrm>
            <a:off x="6696110" y="1450415"/>
            <a:ext cx="570016" cy="593709"/>
            <a:chOff x="5323718" y="1902748"/>
            <a:chExt cx="570016" cy="593709"/>
          </a:xfrm>
        </p:grpSpPr>
        <p:sp>
          <p:nvSpPr>
            <p:cNvPr id="19" name="Ellipse 18"/>
            <p:cNvSpPr/>
            <p:nvPr/>
          </p:nvSpPr>
          <p:spPr>
            <a:xfrm>
              <a:off x="53237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395366" y="1902748"/>
              <a:ext cx="429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4</a:t>
              </a:r>
            </a:p>
          </p:txBody>
        </p:sp>
      </p:grpSp>
      <p:grpSp>
        <p:nvGrpSpPr>
          <p:cNvPr id="21" name="Grouper 20"/>
          <p:cNvGrpSpPr/>
          <p:nvPr userDrawn="1"/>
        </p:nvGrpSpPr>
        <p:grpSpPr>
          <a:xfrm>
            <a:off x="6696110" y="3212521"/>
            <a:ext cx="570016" cy="593709"/>
            <a:chOff x="6238118" y="1902748"/>
            <a:chExt cx="570016" cy="593709"/>
          </a:xfrm>
        </p:grpSpPr>
        <p:sp>
          <p:nvSpPr>
            <p:cNvPr id="22" name="Ellipse 21"/>
            <p:cNvSpPr/>
            <p:nvPr/>
          </p:nvSpPr>
          <p:spPr>
            <a:xfrm>
              <a:off x="62381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324280" y="190274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5</a:t>
              </a:r>
            </a:p>
          </p:txBody>
        </p:sp>
      </p:grpSp>
      <p:grpSp>
        <p:nvGrpSpPr>
          <p:cNvPr id="24" name="Grouper 23"/>
          <p:cNvGrpSpPr/>
          <p:nvPr userDrawn="1"/>
        </p:nvGrpSpPr>
        <p:grpSpPr>
          <a:xfrm>
            <a:off x="6696110" y="4783463"/>
            <a:ext cx="570016" cy="593709"/>
            <a:chOff x="7268633" y="1902748"/>
            <a:chExt cx="570016" cy="593709"/>
          </a:xfrm>
        </p:grpSpPr>
        <p:sp>
          <p:nvSpPr>
            <p:cNvPr id="25" name="Ellipse 24"/>
            <p:cNvSpPr/>
            <p:nvPr/>
          </p:nvSpPr>
          <p:spPr>
            <a:xfrm>
              <a:off x="7268633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340281" y="1902748"/>
              <a:ext cx="4363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6</a:t>
              </a:r>
            </a:p>
          </p:txBody>
        </p:sp>
      </p:grpSp>
      <p:sp>
        <p:nvSpPr>
          <p:cNvPr id="4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4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7" name="Arc 6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 hasCustomPrompt="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 hasCustomPrompt="1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 hasCustomPrompt="1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 hasCustomPrompt="1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 hasCustomPrompt="1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 hasCustomPrompt="1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 hasCustomPrompt="1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 hasCustomPrompt="1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 hasCustomPrompt="1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 hasCustomPrompt="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 hasCustomPrompt="1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85472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Arc 12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graphique</a:t>
            </a:r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8533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TITRE DE LA PARTIE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Sous-titre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7229171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0" name="Arc 9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contenu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516063"/>
            <a:ext cx="9686015" cy="46365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49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6" name="Arc 15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tableau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>
              <a:buClr>
                <a:srgbClr val="029EE3"/>
              </a:buClr>
            </a:pP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</p:txBody>
      </p:sp>
    </p:spTree>
    <p:extLst>
      <p:ext uri="{BB962C8B-B14F-4D97-AF65-F5344CB8AC3E}">
        <p14:creationId xmlns:p14="http://schemas.microsoft.com/office/powerpoint/2010/main" val="17746087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3" name="Arc 12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graphique</a:t>
            </a:r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4388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555654">
                    <a:tint val="75000"/>
                  </a:srgbClr>
                </a:solidFill>
              </a:rPr>
              <a:t>Présanse </a:t>
            </a:r>
            <a:r>
              <a:rPr lang="mr-IN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932" y="0"/>
            <a:ext cx="12373607" cy="4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52" y="1765462"/>
            <a:ext cx="5047780" cy="1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Vous remercie</a:t>
            </a:r>
          </a:p>
        </p:txBody>
      </p:sp>
    </p:spTree>
    <p:extLst>
      <p:ext uri="{BB962C8B-B14F-4D97-AF65-F5344CB8AC3E}">
        <p14:creationId xmlns:p14="http://schemas.microsoft.com/office/powerpoint/2010/main" val="150380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Présanse </a:t>
            </a:r>
            <a:r>
              <a:rPr lang="mr-IN"/>
              <a:t>–</a:t>
            </a:r>
            <a:r>
              <a:rPr lang="fr-FR"/>
              <a:t> Masque Powerpoint / JJ.MM.AAAA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932" y="0"/>
            <a:ext cx="12373607" cy="4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52" y="1765462"/>
            <a:ext cx="5047780" cy="1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Vous remercie</a:t>
            </a:r>
          </a:p>
        </p:txBody>
      </p:sp>
    </p:spTree>
    <p:extLst>
      <p:ext uri="{BB962C8B-B14F-4D97-AF65-F5344CB8AC3E}">
        <p14:creationId xmlns:p14="http://schemas.microsoft.com/office/powerpoint/2010/main" val="122338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xmlns="" id="{482BF879-F7D7-FC48-AACF-A5B0959F81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 flipH="1">
            <a:off x="3174682" y="2759069"/>
            <a:ext cx="9021001" cy="2974980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  <a:gd name="connsiteX0" fmla="*/ 0 w 6152287"/>
              <a:gd name="connsiteY0" fmla="*/ 3175 h 1752600"/>
              <a:gd name="connsiteX1" fmla="*/ 5234249 w 6152287"/>
              <a:gd name="connsiteY1" fmla="*/ 0 h 1752600"/>
              <a:gd name="connsiteX2" fmla="*/ 6152287 w 6152287"/>
              <a:gd name="connsiteY2" fmla="*/ 876300 h 1752600"/>
              <a:gd name="connsiteX3" fmla="*/ 5234249 w 6152287"/>
              <a:gd name="connsiteY3" fmla="*/ 1752600 h 1752600"/>
              <a:gd name="connsiteX4" fmla="*/ 989833 w 6152287"/>
              <a:gd name="connsiteY4" fmla="*/ 1745962 h 1752600"/>
              <a:gd name="connsiteX5" fmla="*/ 0 w 6152287"/>
              <a:gd name="connsiteY5" fmla="*/ 3175 h 1752600"/>
              <a:gd name="connsiteX0" fmla="*/ 968 w 6153255"/>
              <a:gd name="connsiteY0" fmla="*/ 3175 h 1752600"/>
              <a:gd name="connsiteX1" fmla="*/ 5235217 w 6153255"/>
              <a:gd name="connsiteY1" fmla="*/ 0 h 1752600"/>
              <a:gd name="connsiteX2" fmla="*/ 6153255 w 6153255"/>
              <a:gd name="connsiteY2" fmla="*/ 876300 h 1752600"/>
              <a:gd name="connsiteX3" fmla="*/ 5235217 w 6153255"/>
              <a:gd name="connsiteY3" fmla="*/ 1752600 h 1752600"/>
              <a:gd name="connsiteX4" fmla="*/ 548 w 6153255"/>
              <a:gd name="connsiteY4" fmla="*/ 1750114 h 1752600"/>
              <a:gd name="connsiteX5" fmla="*/ 968 w 6153255"/>
              <a:gd name="connsiteY5" fmla="*/ 317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3255" h="1752600">
                <a:moveTo>
                  <a:pt x="968" y="3175"/>
                </a:moveTo>
                <a:lnTo>
                  <a:pt x="5235217" y="0"/>
                </a:lnTo>
                <a:cubicBezTo>
                  <a:pt x="5742235" y="0"/>
                  <a:pt x="6153255" y="392333"/>
                  <a:pt x="6153255" y="876300"/>
                </a:cubicBezTo>
                <a:cubicBezTo>
                  <a:pt x="6153255" y="1360267"/>
                  <a:pt x="5742235" y="1752600"/>
                  <a:pt x="5235217" y="1752600"/>
                </a:cubicBezTo>
                <a:lnTo>
                  <a:pt x="548" y="1750114"/>
                </a:lnTo>
                <a:cubicBezTo>
                  <a:pt x="-1507" y="1161934"/>
                  <a:pt x="3023" y="591355"/>
                  <a:pt x="968" y="317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lIns="756000" tIns="86400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grpSp>
        <p:nvGrpSpPr>
          <p:cNvPr id="11" name="Groupe 13">
            <a:extLst>
              <a:ext uri="{FF2B5EF4-FFF2-40B4-BE49-F238E27FC236}">
                <a16:creationId xmlns:a16="http://schemas.microsoft.com/office/drawing/2014/main" xmlns="" id="{7CCF0A07-4077-467F-853A-1207B15A7BF3}"/>
              </a:ext>
            </a:extLst>
          </p:cNvPr>
          <p:cNvGrpSpPr/>
          <p:nvPr/>
        </p:nvGrpSpPr>
        <p:grpSpPr>
          <a:xfrm>
            <a:off x="11485569" y="6231199"/>
            <a:ext cx="408776" cy="405060"/>
            <a:chOff x="4763" y="1558926"/>
            <a:chExt cx="2095500" cy="2076450"/>
          </a:xfrm>
          <a:solidFill>
            <a:schemeClr val="bg1"/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C2FAE62F-4447-43D3-942D-2D308A107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6FC00282-69E4-47FA-8D00-9F354DB54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0AB8EF1D-C516-4B59-AD22-F72DE3865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2F52CBC8-D638-42C0-AFD3-3ED993C822F0}"/>
              </a:ext>
            </a:extLst>
          </p:cNvPr>
          <p:cNvSpPr txBox="1"/>
          <p:nvPr/>
        </p:nvSpPr>
        <p:spPr>
          <a:xfrm>
            <a:off x="10261601" y="6515388"/>
            <a:ext cx="1146905" cy="143565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0" rIns="48000" bIns="0" rtlCol="0" anchor="ctr">
            <a:spAutoFit/>
          </a:bodyPr>
          <a:lstStyle/>
          <a:p>
            <a:pPr>
              <a:spcBef>
                <a:spcPts val="800"/>
              </a:spcBef>
            </a:pPr>
            <a:r>
              <a:rPr lang="fr-FR" sz="933" dirty="0">
                <a:solidFill>
                  <a:srgbClr val="FFFFFF"/>
                </a:solidFill>
              </a:rPr>
              <a:t>Confidentiel © PMP</a:t>
            </a:r>
          </a:p>
        </p:txBody>
      </p:sp>
      <p:sp>
        <p:nvSpPr>
          <p:cNvPr id="24" name="Délai  9">
            <a:extLst>
              <a:ext uri="{FF2B5EF4-FFF2-40B4-BE49-F238E27FC236}">
                <a16:creationId xmlns:a16="http://schemas.microsoft.com/office/drawing/2014/main" xmlns="" id="{70B79A36-B2C7-41D2-81E3-A59ECB735039}"/>
              </a:ext>
            </a:extLst>
          </p:cNvPr>
          <p:cNvSpPr/>
          <p:nvPr/>
        </p:nvSpPr>
        <p:spPr>
          <a:xfrm>
            <a:off x="0" y="2755342"/>
            <a:ext cx="3165605" cy="2983287"/>
          </a:xfrm>
          <a:custGeom>
            <a:avLst/>
            <a:gdLst>
              <a:gd name="connsiteX0" fmla="*/ 0 w 2202485"/>
              <a:gd name="connsiteY0" fmla="*/ 0 h 2202485"/>
              <a:gd name="connsiteX1" fmla="*/ 1101243 w 2202485"/>
              <a:gd name="connsiteY1" fmla="*/ 0 h 2202485"/>
              <a:gd name="connsiteX2" fmla="*/ 2202486 w 2202485"/>
              <a:gd name="connsiteY2" fmla="*/ 1101243 h 2202485"/>
              <a:gd name="connsiteX3" fmla="*/ 1101243 w 2202485"/>
              <a:gd name="connsiteY3" fmla="*/ 2202486 h 2202485"/>
              <a:gd name="connsiteX4" fmla="*/ 0 w 2202485"/>
              <a:gd name="connsiteY4" fmla="*/ 2202485 h 2202485"/>
              <a:gd name="connsiteX5" fmla="*/ 0 w 2202485"/>
              <a:gd name="connsiteY5" fmla="*/ 0 h 2202485"/>
              <a:gd name="connsiteX0" fmla="*/ 0 w 2376658"/>
              <a:gd name="connsiteY0" fmla="*/ 4354 h 2202486"/>
              <a:gd name="connsiteX1" fmla="*/ 1275415 w 2376658"/>
              <a:gd name="connsiteY1" fmla="*/ 0 h 2202486"/>
              <a:gd name="connsiteX2" fmla="*/ 2376658 w 2376658"/>
              <a:gd name="connsiteY2" fmla="*/ 1101243 h 2202486"/>
              <a:gd name="connsiteX3" fmla="*/ 1275415 w 2376658"/>
              <a:gd name="connsiteY3" fmla="*/ 2202486 h 2202486"/>
              <a:gd name="connsiteX4" fmla="*/ 174172 w 2376658"/>
              <a:gd name="connsiteY4" fmla="*/ 2202485 h 2202486"/>
              <a:gd name="connsiteX5" fmla="*/ 0 w 2376658"/>
              <a:gd name="connsiteY5" fmla="*/ 4354 h 2202486"/>
              <a:gd name="connsiteX0" fmla="*/ 4354 w 2381012"/>
              <a:gd name="connsiteY0" fmla="*/ 4354 h 2202486"/>
              <a:gd name="connsiteX1" fmla="*/ 1279769 w 2381012"/>
              <a:gd name="connsiteY1" fmla="*/ 0 h 2202486"/>
              <a:gd name="connsiteX2" fmla="*/ 2381012 w 2381012"/>
              <a:gd name="connsiteY2" fmla="*/ 1101243 h 2202486"/>
              <a:gd name="connsiteX3" fmla="*/ 1279769 w 2381012"/>
              <a:gd name="connsiteY3" fmla="*/ 2202486 h 2202486"/>
              <a:gd name="connsiteX4" fmla="*/ 0 w 2381012"/>
              <a:gd name="connsiteY4" fmla="*/ 2198131 h 2202486"/>
              <a:gd name="connsiteX5" fmla="*/ 4354 w 2381012"/>
              <a:gd name="connsiteY5" fmla="*/ 4354 h 2202486"/>
              <a:gd name="connsiteX0" fmla="*/ 39194 w 2381012"/>
              <a:gd name="connsiteY0" fmla="*/ 8225 h 2202486"/>
              <a:gd name="connsiteX1" fmla="*/ 1279769 w 2381012"/>
              <a:gd name="connsiteY1" fmla="*/ 0 h 2202486"/>
              <a:gd name="connsiteX2" fmla="*/ 2381012 w 2381012"/>
              <a:gd name="connsiteY2" fmla="*/ 1101243 h 2202486"/>
              <a:gd name="connsiteX3" fmla="*/ 1279769 w 2381012"/>
              <a:gd name="connsiteY3" fmla="*/ 2202486 h 2202486"/>
              <a:gd name="connsiteX4" fmla="*/ 0 w 2381012"/>
              <a:gd name="connsiteY4" fmla="*/ 2198131 h 2202486"/>
              <a:gd name="connsiteX5" fmla="*/ 39194 w 2381012"/>
              <a:gd name="connsiteY5" fmla="*/ 8225 h 2202486"/>
              <a:gd name="connsiteX0" fmla="*/ 106 w 2341924"/>
              <a:gd name="connsiteY0" fmla="*/ 8225 h 2205873"/>
              <a:gd name="connsiteX1" fmla="*/ 1240681 w 2341924"/>
              <a:gd name="connsiteY1" fmla="*/ 0 h 2205873"/>
              <a:gd name="connsiteX2" fmla="*/ 2341924 w 2341924"/>
              <a:gd name="connsiteY2" fmla="*/ 1101243 h 2205873"/>
              <a:gd name="connsiteX3" fmla="*/ 1240681 w 2341924"/>
              <a:gd name="connsiteY3" fmla="*/ 2202486 h 2205873"/>
              <a:gd name="connsiteX4" fmla="*/ 11236 w 2341924"/>
              <a:gd name="connsiteY4" fmla="*/ 2205873 h 2205873"/>
              <a:gd name="connsiteX5" fmla="*/ 106 w 2341924"/>
              <a:gd name="connsiteY5" fmla="*/ 8225 h 2205873"/>
              <a:gd name="connsiteX0" fmla="*/ 106 w 2341924"/>
              <a:gd name="connsiteY0" fmla="*/ 0 h 2207044"/>
              <a:gd name="connsiteX1" fmla="*/ 1240681 w 2341924"/>
              <a:gd name="connsiteY1" fmla="*/ 1171 h 2207044"/>
              <a:gd name="connsiteX2" fmla="*/ 2341924 w 2341924"/>
              <a:gd name="connsiteY2" fmla="*/ 1102414 h 2207044"/>
              <a:gd name="connsiteX3" fmla="*/ 1240681 w 2341924"/>
              <a:gd name="connsiteY3" fmla="*/ 2203657 h 2207044"/>
              <a:gd name="connsiteX4" fmla="*/ 11236 w 2341924"/>
              <a:gd name="connsiteY4" fmla="*/ 2207044 h 2207044"/>
              <a:gd name="connsiteX5" fmla="*/ 106 w 2341924"/>
              <a:gd name="connsiteY5" fmla="*/ 0 h 220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1924" h="2207044">
                <a:moveTo>
                  <a:pt x="106" y="0"/>
                </a:moveTo>
                <a:lnTo>
                  <a:pt x="1240681" y="1171"/>
                </a:lnTo>
                <a:cubicBezTo>
                  <a:pt x="1848881" y="1171"/>
                  <a:pt x="2341924" y="494214"/>
                  <a:pt x="2341924" y="1102414"/>
                </a:cubicBezTo>
                <a:cubicBezTo>
                  <a:pt x="2341924" y="1710614"/>
                  <a:pt x="1848881" y="2203657"/>
                  <a:pt x="1240681" y="2203657"/>
                </a:cubicBezTo>
                <a:lnTo>
                  <a:pt x="11236" y="2207044"/>
                </a:lnTo>
                <a:cubicBezTo>
                  <a:pt x="12687" y="1475785"/>
                  <a:pt x="-1345" y="731259"/>
                  <a:pt x="106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39000">
                <a:schemeClr val="accent2"/>
              </a:gs>
            </a:gsLst>
            <a:lin ang="0" scaled="0"/>
          </a:gra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t"/>
          <a:lstStyle/>
          <a:p>
            <a:pPr algn="ctr"/>
            <a:endParaRPr lang="fr-FR" sz="2133" dirty="0">
              <a:solidFill>
                <a:srgbClr val="323748"/>
              </a:solidFill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F2471E69-2B30-4307-8C34-A6A907168A09}"/>
              </a:ext>
            </a:extLst>
          </p:cNvPr>
          <p:cNvGrpSpPr/>
          <p:nvPr/>
        </p:nvGrpSpPr>
        <p:grpSpPr>
          <a:xfrm>
            <a:off x="990927" y="3332989"/>
            <a:ext cx="1241471" cy="1824203"/>
            <a:chOff x="0" y="1558926"/>
            <a:chExt cx="2100263" cy="3086101"/>
          </a:xfrm>
          <a:solidFill>
            <a:schemeClr val="bg1"/>
          </a:solidFill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xmlns="" id="{DC40D13C-B5ED-4ACD-9214-8F690FDE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xmlns="" id="{78AB8EB8-53A7-4E77-83C9-C163FA534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xmlns="" id="{87AC1CA0-1DD3-41B7-A3D4-48AF10A62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xmlns="" id="{3031B107-58A6-4DDA-86CC-E9758C96F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530726"/>
              <a:ext cx="131763" cy="112713"/>
            </a:xfrm>
            <a:custGeom>
              <a:avLst/>
              <a:gdLst>
                <a:gd name="T0" fmla="*/ 60 w 60"/>
                <a:gd name="T1" fmla="*/ 37 h 51"/>
                <a:gd name="T2" fmla="*/ 41 w 60"/>
                <a:gd name="T3" fmla="*/ 51 h 51"/>
                <a:gd name="T4" fmla="*/ 0 w 60"/>
                <a:gd name="T5" fmla="*/ 51 h 51"/>
                <a:gd name="T6" fmla="*/ 0 w 60"/>
                <a:gd name="T7" fmla="*/ 0 h 51"/>
                <a:gd name="T8" fmla="*/ 41 w 60"/>
                <a:gd name="T9" fmla="*/ 0 h 51"/>
                <a:gd name="T10" fmla="*/ 58 w 60"/>
                <a:gd name="T11" fmla="*/ 14 h 51"/>
                <a:gd name="T12" fmla="*/ 51 w 60"/>
                <a:gd name="T13" fmla="*/ 25 h 51"/>
                <a:gd name="T14" fmla="*/ 60 w 60"/>
                <a:gd name="T15" fmla="*/ 37 h 51"/>
                <a:gd name="T16" fmla="*/ 50 w 60"/>
                <a:gd name="T17" fmla="*/ 14 h 51"/>
                <a:gd name="T18" fmla="*/ 42 w 60"/>
                <a:gd name="T19" fmla="*/ 8 h 51"/>
                <a:gd name="T20" fmla="*/ 9 w 60"/>
                <a:gd name="T21" fmla="*/ 8 h 51"/>
                <a:gd name="T22" fmla="*/ 9 w 60"/>
                <a:gd name="T23" fmla="*/ 21 h 51"/>
                <a:gd name="T24" fmla="*/ 41 w 60"/>
                <a:gd name="T25" fmla="*/ 21 h 51"/>
                <a:gd name="T26" fmla="*/ 50 w 60"/>
                <a:gd name="T27" fmla="*/ 14 h 51"/>
                <a:gd name="T28" fmla="*/ 51 w 60"/>
                <a:gd name="T29" fmla="*/ 36 h 51"/>
                <a:gd name="T30" fmla="*/ 42 w 60"/>
                <a:gd name="T31" fmla="*/ 29 h 51"/>
                <a:gd name="T32" fmla="*/ 9 w 60"/>
                <a:gd name="T33" fmla="*/ 29 h 51"/>
                <a:gd name="T34" fmla="*/ 9 w 60"/>
                <a:gd name="T35" fmla="*/ 43 h 51"/>
                <a:gd name="T36" fmla="*/ 41 w 60"/>
                <a:gd name="T37" fmla="*/ 43 h 51"/>
                <a:gd name="T38" fmla="*/ 51 w 60"/>
                <a:gd name="T39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1">
                  <a:moveTo>
                    <a:pt x="60" y="37"/>
                  </a:moveTo>
                  <a:cubicBezTo>
                    <a:pt x="60" y="46"/>
                    <a:pt x="53" y="51"/>
                    <a:pt x="4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2" y="0"/>
                    <a:pt x="58" y="5"/>
                    <a:pt x="58" y="14"/>
                  </a:cubicBezTo>
                  <a:cubicBezTo>
                    <a:pt x="58" y="19"/>
                    <a:pt x="56" y="22"/>
                    <a:pt x="51" y="25"/>
                  </a:cubicBezTo>
                  <a:cubicBezTo>
                    <a:pt x="57" y="26"/>
                    <a:pt x="60" y="31"/>
                    <a:pt x="60" y="37"/>
                  </a:cubicBezTo>
                  <a:close/>
                  <a:moveTo>
                    <a:pt x="50" y="14"/>
                  </a:moveTo>
                  <a:cubicBezTo>
                    <a:pt x="50" y="10"/>
                    <a:pt x="46" y="8"/>
                    <a:pt x="42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6" y="21"/>
                    <a:pt x="50" y="18"/>
                    <a:pt x="50" y="14"/>
                  </a:cubicBezTo>
                  <a:close/>
                  <a:moveTo>
                    <a:pt x="51" y="36"/>
                  </a:moveTo>
                  <a:cubicBezTo>
                    <a:pt x="51" y="31"/>
                    <a:pt x="48" y="29"/>
                    <a:pt x="42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8" y="43"/>
                    <a:pt x="51" y="41"/>
                    <a:pt x="5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0D4F190B-5002-473E-87AB-B3F970B86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8" y="4549776"/>
              <a:ext cx="100013" cy="93663"/>
            </a:xfrm>
            <a:custGeom>
              <a:avLst/>
              <a:gdLst>
                <a:gd name="T0" fmla="*/ 0 w 63"/>
                <a:gd name="T1" fmla="*/ 59 h 59"/>
                <a:gd name="T2" fmla="*/ 0 w 63"/>
                <a:gd name="T3" fmla="*/ 0 h 59"/>
                <a:gd name="T4" fmla="*/ 62 w 63"/>
                <a:gd name="T5" fmla="*/ 0 h 59"/>
                <a:gd name="T6" fmla="*/ 62 w 63"/>
                <a:gd name="T7" fmla="*/ 9 h 59"/>
                <a:gd name="T8" fmla="*/ 11 w 63"/>
                <a:gd name="T9" fmla="*/ 9 h 59"/>
                <a:gd name="T10" fmla="*/ 11 w 63"/>
                <a:gd name="T11" fmla="*/ 22 h 59"/>
                <a:gd name="T12" fmla="*/ 47 w 63"/>
                <a:gd name="T13" fmla="*/ 22 h 59"/>
                <a:gd name="T14" fmla="*/ 47 w 63"/>
                <a:gd name="T15" fmla="*/ 33 h 59"/>
                <a:gd name="T16" fmla="*/ 11 w 63"/>
                <a:gd name="T17" fmla="*/ 33 h 59"/>
                <a:gd name="T18" fmla="*/ 11 w 63"/>
                <a:gd name="T19" fmla="*/ 48 h 59"/>
                <a:gd name="T20" fmla="*/ 63 w 63"/>
                <a:gd name="T21" fmla="*/ 48 h 59"/>
                <a:gd name="T22" fmla="*/ 63 w 63"/>
                <a:gd name="T23" fmla="*/ 59 h 59"/>
                <a:gd name="T24" fmla="*/ 0 w 63"/>
                <a:gd name="T2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59">
                  <a:moveTo>
                    <a:pt x="0" y="59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9"/>
                  </a:lnTo>
                  <a:lnTo>
                    <a:pt x="11" y="9"/>
                  </a:lnTo>
                  <a:lnTo>
                    <a:pt x="11" y="22"/>
                  </a:lnTo>
                  <a:lnTo>
                    <a:pt x="47" y="22"/>
                  </a:lnTo>
                  <a:lnTo>
                    <a:pt x="47" y="33"/>
                  </a:lnTo>
                  <a:lnTo>
                    <a:pt x="11" y="33"/>
                  </a:lnTo>
                  <a:lnTo>
                    <a:pt x="11" y="48"/>
                  </a:lnTo>
                  <a:lnTo>
                    <a:pt x="63" y="48"/>
                  </a:lnTo>
                  <a:lnTo>
                    <a:pt x="63" y="59"/>
                  </a:ln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xmlns="" id="{22C439A6-CF20-41A4-9EF2-55BBB6E6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" y="4549776"/>
              <a:ext cx="125413" cy="93663"/>
            </a:xfrm>
            <a:custGeom>
              <a:avLst/>
              <a:gdLst>
                <a:gd name="T0" fmla="*/ 46 w 79"/>
                <a:gd name="T1" fmla="*/ 36 h 59"/>
                <a:gd name="T2" fmla="*/ 46 w 79"/>
                <a:gd name="T3" fmla="*/ 59 h 59"/>
                <a:gd name="T4" fmla="*/ 35 w 79"/>
                <a:gd name="T5" fmla="*/ 59 h 59"/>
                <a:gd name="T6" fmla="*/ 35 w 79"/>
                <a:gd name="T7" fmla="*/ 36 h 59"/>
                <a:gd name="T8" fmla="*/ 0 w 79"/>
                <a:gd name="T9" fmla="*/ 0 h 59"/>
                <a:gd name="T10" fmla="*/ 14 w 79"/>
                <a:gd name="T11" fmla="*/ 0 h 59"/>
                <a:gd name="T12" fmla="*/ 41 w 79"/>
                <a:gd name="T13" fmla="*/ 26 h 59"/>
                <a:gd name="T14" fmla="*/ 65 w 79"/>
                <a:gd name="T15" fmla="*/ 0 h 59"/>
                <a:gd name="T16" fmla="*/ 79 w 79"/>
                <a:gd name="T17" fmla="*/ 0 h 59"/>
                <a:gd name="T18" fmla="*/ 46 w 79"/>
                <a:gd name="T19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59">
                  <a:moveTo>
                    <a:pt x="46" y="36"/>
                  </a:moveTo>
                  <a:lnTo>
                    <a:pt x="46" y="59"/>
                  </a:lnTo>
                  <a:lnTo>
                    <a:pt x="35" y="59"/>
                  </a:lnTo>
                  <a:lnTo>
                    <a:pt x="35" y="3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41" y="26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4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xmlns="" id="{7850C87B-5391-4449-91C8-3EE7C5FFF3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288" y="4545014"/>
              <a:ext cx="123825" cy="100013"/>
            </a:xfrm>
            <a:custGeom>
              <a:avLst/>
              <a:gdLst>
                <a:gd name="T0" fmla="*/ 48 w 57"/>
                <a:gd name="T1" fmla="*/ 40 h 46"/>
                <a:gd name="T2" fmla="*/ 28 w 57"/>
                <a:gd name="T3" fmla="*/ 46 h 46"/>
                <a:gd name="T4" fmla="*/ 9 w 57"/>
                <a:gd name="T5" fmla="*/ 40 h 46"/>
                <a:gd name="T6" fmla="*/ 0 w 57"/>
                <a:gd name="T7" fmla="*/ 23 h 46"/>
                <a:gd name="T8" fmla="*/ 9 w 57"/>
                <a:gd name="T9" fmla="*/ 6 h 46"/>
                <a:gd name="T10" fmla="*/ 28 w 57"/>
                <a:gd name="T11" fmla="*/ 0 h 46"/>
                <a:gd name="T12" fmla="*/ 48 w 57"/>
                <a:gd name="T13" fmla="*/ 6 h 46"/>
                <a:gd name="T14" fmla="*/ 57 w 57"/>
                <a:gd name="T15" fmla="*/ 23 h 46"/>
                <a:gd name="T16" fmla="*/ 48 w 57"/>
                <a:gd name="T17" fmla="*/ 40 h 46"/>
                <a:gd name="T18" fmla="*/ 28 w 57"/>
                <a:gd name="T19" fmla="*/ 8 h 46"/>
                <a:gd name="T20" fmla="*/ 9 w 57"/>
                <a:gd name="T21" fmla="*/ 23 h 46"/>
                <a:gd name="T22" fmla="*/ 28 w 57"/>
                <a:gd name="T23" fmla="*/ 38 h 46"/>
                <a:gd name="T24" fmla="*/ 48 w 57"/>
                <a:gd name="T25" fmla="*/ 23 h 46"/>
                <a:gd name="T26" fmla="*/ 28 w 57"/>
                <a:gd name="T2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46">
                  <a:moveTo>
                    <a:pt x="48" y="40"/>
                  </a:moveTo>
                  <a:cubicBezTo>
                    <a:pt x="43" y="44"/>
                    <a:pt x="36" y="46"/>
                    <a:pt x="28" y="46"/>
                  </a:cubicBezTo>
                  <a:cubicBezTo>
                    <a:pt x="21" y="46"/>
                    <a:pt x="14" y="44"/>
                    <a:pt x="9" y="40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6"/>
                    <a:pt x="3" y="10"/>
                    <a:pt x="9" y="6"/>
                  </a:cubicBezTo>
                  <a:cubicBezTo>
                    <a:pt x="14" y="2"/>
                    <a:pt x="21" y="0"/>
                    <a:pt x="28" y="0"/>
                  </a:cubicBezTo>
                  <a:cubicBezTo>
                    <a:pt x="36" y="0"/>
                    <a:pt x="43" y="2"/>
                    <a:pt x="48" y="6"/>
                  </a:cubicBezTo>
                  <a:cubicBezTo>
                    <a:pt x="54" y="10"/>
                    <a:pt x="57" y="16"/>
                    <a:pt x="57" y="23"/>
                  </a:cubicBezTo>
                  <a:cubicBezTo>
                    <a:pt x="57" y="30"/>
                    <a:pt x="54" y="36"/>
                    <a:pt x="48" y="40"/>
                  </a:cubicBezTo>
                  <a:close/>
                  <a:moveTo>
                    <a:pt x="28" y="8"/>
                  </a:moveTo>
                  <a:cubicBezTo>
                    <a:pt x="17" y="8"/>
                    <a:pt x="9" y="14"/>
                    <a:pt x="9" y="23"/>
                  </a:cubicBezTo>
                  <a:cubicBezTo>
                    <a:pt x="9" y="32"/>
                    <a:pt x="16" y="38"/>
                    <a:pt x="28" y="38"/>
                  </a:cubicBezTo>
                  <a:cubicBezTo>
                    <a:pt x="40" y="38"/>
                    <a:pt x="48" y="32"/>
                    <a:pt x="48" y="23"/>
                  </a:cubicBezTo>
                  <a:cubicBezTo>
                    <a:pt x="48" y="14"/>
                    <a:pt x="4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xmlns="" id="{D16D5749-FF01-4FAE-85EA-6B1B974B8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" y="4549776"/>
              <a:ext cx="109538" cy="93663"/>
            </a:xfrm>
            <a:custGeom>
              <a:avLst/>
              <a:gdLst>
                <a:gd name="T0" fmla="*/ 51 w 69"/>
                <a:gd name="T1" fmla="*/ 59 h 59"/>
                <a:gd name="T2" fmla="*/ 11 w 69"/>
                <a:gd name="T3" fmla="*/ 9 h 59"/>
                <a:gd name="T4" fmla="*/ 11 w 69"/>
                <a:gd name="T5" fmla="*/ 59 h 59"/>
                <a:gd name="T6" fmla="*/ 0 w 69"/>
                <a:gd name="T7" fmla="*/ 59 h 59"/>
                <a:gd name="T8" fmla="*/ 0 w 69"/>
                <a:gd name="T9" fmla="*/ 0 h 59"/>
                <a:gd name="T10" fmla="*/ 16 w 69"/>
                <a:gd name="T11" fmla="*/ 0 h 59"/>
                <a:gd name="T12" fmla="*/ 57 w 69"/>
                <a:gd name="T13" fmla="*/ 48 h 59"/>
                <a:gd name="T14" fmla="*/ 57 w 69"/>
                <a:gd name="T15" fmla="*/ 0 h 59"/>
                <a:gd name="T16" fmla="*/ 69 w 69"/>
                <a:gd name="T17" fmla="*/ 0 h 59"/>
                <a:gd name="T18" fmla="*/ 69 w 69"/>
                <a:gd name="T19" fmla="*/ 59 h 59"/>
                <a:gd name="T20" fmla="*/ 51 w 69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59">
                  <a:moveTo>
                    <a:pt x="51" y="59"/>
                  </a:moveTo>
                  <a:lnTo>
                    <a:pt x="11" y="9"/>
                  </a:lnTo>
                  <a:lnTo>
                    <a:pt x="11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7" y="48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69" y="59"/>
                  </a:lnTo>
                  <a:lnTo>
                    <a:pt x="5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xmlns="" id="{C3B21A24-EF84-4B0F-8194-87B47A4CC5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" y="4549776"/>
              <a:ext cx="117475" cy="93663"/>
            </a:xfrm>
            <a:custGeom>
              <a:avLst/>
              <a:gdLst>
                <a:gd name="T0" fmla="*/ 53 w 53"/>
                <a:gd name="T1" fmla="*/ 21 h 43"/>
                <a:gd name="T2" fmla="*/ 46 w 53"/>
                <a:gd name="T3" fmla="*/ 37 h 43"/>
                <a:gd name="T4" fmla="*/ 30 w 53"/>
                <a:gd name="T5" fmla="*/ 43 h 43"/>
                <a:gd name="T6" fmla="*/ 0 w 53"/>
                <a:gd name="T7" fmla="*/ 43 h 43"/>
                <a:gd name="T8" fmla="*/ 0 w 53"/>
                <a:gd name="T9" fmla="*/ 0 h 43"/>
                <a:gd name="T10" fmla="*/ 28 w 53"/>
                <a:gd name="T11" fmla="*/ 0 h 43"/>
                <a:gd name="T12" fmla="*/ 53 w 53"/>
                <a:gd name="T13" fmla="*/ 21 h 43"/>
                <a:gd name="T14" fmla="*/ 44 w 53"/>
                <a:gd name="T15" fmla="*/ 21 h 43"/>
                <a:gd name="T16" fmla="*/ 29 w 53"/>
                <a:gd name="T17" fmla="*/ 7 h 43"/>
                <a:gd name="T18" fmla="*/ 9 w 53"/>
                <a:gd name="T19" fmla="*/ 7 h 43"/>
                <a:gd name="T20" fmla="*/ 9 w 53"/>
                <a:gd name="T21" fmla="*/ 35 h 43"/>
                <a:gd name="T22" fmla="*/ 30 w 53"/>
                <a:gd name="T23" fmla="*/ 35 h 43"/>
                <a:gd name="T24" fmla="*/ 44 w 53"/>
                <a:gd name="T2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43">
                  <a:moveTo>
                    <a:pt x="53" y="21"/>
                  </a:moveTo>
                  <a:cubicBezTo>
                    <a:pt x="53" y="27"/>
                    <a:pt x="51" y="32"/>
                    <a:pt x="46" y="37"/>
                  </a:cubicBezTo>
                  <a:cubicBezTo>
                    <a:pt x="44" y="40"/>
                    <a:pt x="37" y="43"/>
                    <a:pt x="3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4" y="0"/>
                    <a:pt x="53" y="9"/>
                    <a:pt x="53" y="21"/>
                  </a:cubicBezTo>
                  <a:close/>
                  <a:moveTo>
                    <a:pt x="44" y="21"/>
                  </a:moveTo>
                  <a:cubicBezTo>
                    <a:pt x="44" y="13"/>
                    <a:pt x="38" y="7"/>
                    <a:pt x="2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9" y="35"/>
                    <a:pt x="44" y="29"/>
                    <a:pt x="4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xmlns="" id="{A32F7A06-9CE1-46D4-8318-84B07789A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" y="4527551"/>
              <a:ext cx="136525" cy="117475"/>
            </a:xfrm>
            <a:custGeom>
              <a:avLst/>
              <a:gdLst>
                <a:gd name="T0" fmla="*/ 54 w 62"/>
                <a:gd name="T1" fmla="*/ 16 h 54"/>
                <a:gd name="T2" fmla="*/ 33 w 62"/>
                <a:gd name="T3" fmla="*/ 8 h 54"/>
                <a:gd name="T4" fmla="*/ 9 w 62"/>
                <a:gd name="T5" fmla="*/ 27 h 54"/>
                <a:gd name="T6" fmla="*/ 33 w 62"/>
                <a:gd name="T7" fmla="*/ 46 h 54"/>
                <a:gd name="T8" fmla="*/ 54 w 62"/>
                <a:gd name="T9" fmla="*/ 38 h 54"/>
                <a:gd name="T10" fmla="*/ 62 w 62"/>
                <a:gd name="T11" fmla="*/ 42 h 54"/>
                <a:gd name="T12" fmla="*/ 33 w 62"/>
                <a:gd name="T13" fmla="*/ 54 h 54"/>
                <a:gd name="T14" fmla="*/ 11 w 62"/>
                <a:gd name="T15" fmla="*/ 47 h 54"/>
                <a:gd name="T16" fmla="*/ 0 w 62"/>
                <a:gd name="T17" fmla="*/ 27 h 54"/>
                <a:gd name="T18" fmla="*/ 11 w 62"/>
                <a:gd name="T19" fmla="*/ 7 h 54"/>
                <a:gd name="T20" fmla="*/ 33 w 62"/>
                <a:gd name="T21" fmla="*/ 0 h 54"/>
                <a:gd name="T22" fmla="*/ 62 w 62"/>
                <a:gd name="T23" fmla="*/ 14 h 54"/>
                <a:gd name="T24" fmla="*/ 54 w 62"/>
                <a:gd name="T25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4">
                  <a:moveTo>
                    <a:pt x="54" y="16"/>
                  </a:moveTo>
                  <a:cubicBezTo>
                    <a:pt x="49" y="11"/>
                    <a:pt x="42" y="8"/>
                    <a:pt x="33" y="8"/>
                  </a:cubicBezTo>
                  <a:cubicBezTo>
                    <a:pt x="19" y="8"/>
                    <a:pt x="9" y="16"/>
                    <a:pt x="9" y="27"/>
                  </a:cubicBezTo>
                  <a:cubicBezTo>
                    <a:pt x="9" y="39"/>
                    <a:pt x="18" y="46"/>
                    <a:pt x="33" y="46"/>
                  </a:cubicBezTo>
                  <a:cubicBezTo>
                    <a:pt x="42" y="46"/>
                    <a:pt x="49" y="44"/>
                    <a:pt x="54" y="38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54" y="51"/>
                    <a:pt x="45" y="54"/>
                    <a:pt x="33" y="54"/>
                  </a:cubicBezTo>
                  <a:cubicBezTo>
                    <a:pt x="24" y="54"/>
                    <a:pt x="16" y="51"/>
                    <a:pt x="11" y="47"/>
                  </a:cubicBezTo>
                  <a:cubicBezTo>
                    <a:pt x="4" y="42"/>
                    <a:pt x="0" y="35"/>
                    <a:pt x="0" y="27"/>
                  </a:cubicBezTo>
                  <a:cubicBezTo>
                    <a:pt x="0" y="19"/>
                    <a:pt x="4" y="12"/>
                    <a:pt x="11" y="7"/>
                  </a:cubicBezTo>
                  <a:cubicBezTo>
                    <a:pt x="16" y="3"/>
                    <a:pt x="24" y="0"/>
                    <a:pt x="33" y="0"/>
                  </a:cubicBezTo>
                  <a:cubicBezTo>
                    <a:pt x="45" y="0"/>
                    <a:pt x="55" y="5"/>
                    <a:pt x="62" y="14"/>
                  </a:cubicBezTo>
                  <a:lnTo>
                    <a:pt x="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xmlns="" id="{7205AB71-E289-466C-A881-020017C3B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938" y="4545014"/>
              <a:ext cx="122238" cy="100013"/>
            </a:xfrm>
            <a:custGeom>
              <a:avLst/>
              <a:gdLst>
                <a:gd name="T0" fmla="*/ 47 w 56"/>
                <a:gd name="T1" fmla="*/ 40 h 46"/>
                <a:gd name="T2" fmla="*/ 28 w 56"/>
                <a:gd name="T3" fmla="*/ 46 h 46"/>
                <a:gd name="T4" fmla="*/ 9 w 56"/>
                <a:gd name="T5" fmla="*/ 40 h 46"/>
                <a:gd name="T6" fmla="*/ 0 w 56"/>
                <a:gd name="T7" fmla="*/ 23 h 46"/>
                <a:gd name="T8" fmla="*/ 9 w 56"/>
                <a:gd name="T9" fmla="*/ 6 h 46"/>
                <a:gd name="T10" fmla="*/ 28 w 56"/>
                <a:gd name="T11" fmla="*/ 0 h 46"/>
                <a:gd name="T12" fmla="*/ 47 w 56"/>
                <a:gd name="T13" fmla="*/ 6 h 46"/>
                <a:gd name="T14" fmla="*/ 56 w 56"/>
                <a:gd name="T15" fmla="*/ 23 h 46"/>
                <a:gd name="T16" fmla="*/ 47 w 56"/>
                <a:gd name="T17" fmla="*/ 40 h 46"/>
                <a:gd name="T18" fmla="*/ 28 w 56"/>
                <a:gd name="T19" fmla="*/ 8 h 46"/>
                <a:gd name="T20" fmla="*/ 8 w 56"/>
                <a:gd name="T21" fmla="*/ 23 h 46"/>
                <a:gd name="T22" fmla="*/ 28 w 56"/>
                <a:gd name="T23" fmla="*/ 38 h 46"/>
                <a:gd name="T24" fmla="*/ 48 w 56"/>
                <a:gd name="T25" fmla="*/ 23 h 46"/>
                <a:gd name="T26" fmla="*/ 28 w 56"/>
                <a:gd name="T2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46">
                  <a:moveTo>
                    <a:pt x="47" y="40"/>
                  </a:moveTo>
                  <a:cubicBezTo>
                    <a:pt x="42" y="44"/>
                    <a:pt x="36" y="46"/>
                    <a:pt x="28" y="46"/>
                  </a:cubicBezTo>
                  <a:cubicBezTo>
                    <a:pt x="20" y="46"/>
                    <a:pt x="14" y="44"/>
                    <a:pt x="9" y="40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6"/>
                    <a:pt x="3" y="10"/>
                    <a:pt x="9" y="6"/>
                  </a:cubicBezTo>
                  <a:cubicBezTo>
                    <a:pt x="14" y="2"/>
                    <a:pt x="21" y="0"/>
                    <a:pt x="28" y="0"/>
                  </a:cubicBezTo>
                  <a:cubicBezTo>
                    <a:pt x="35" y="0"/>
                    <a:pt x="42" y="2"/>
                    <a:pt x="47" y="6"/>
                  </a:cubicBezTo>
                  <a:cubicBezTo>
                    <a:pt x="53" y="10"/>
                    <a:pt x="56" y="16"/>
                    <a:pt x="56" y="23"/>
                  </a:cubicBezTo>
                  <a:cubicBezTo>
                    <a:pt x="56" y="30"/>
                    <a:pt x="53" y="36"/>
                    <a:pt x="47" y="40"/>
                  </a:cubicBezTo>
                  <a:close/>
                  <a:moveTo>
                    <a:pt x="28" y="8"/>
                  </a:moveTo>
                  <a:cubicBezTo>
                    <a:pt x="16" y="8"/>
                    <a:pt x="8" y="14"/>
                    <a:pt x="8" y="23"/>
                  </a:cubicBezTo>
                  <a:cubicBezTo>
                    <a:pt x="8" y="32"/>
                    <a:pt x="16" y="38"/>
                    <a:pt x="28" y="38"/>
                  </a:cubicBezTo>
                  <a:cubicBezTo>
                    <a:pt x="40" y="38"/>
                    <a:pt x="48" y="32"/>
                    <a:pt x="48" y="23"/>
                  </a:cubicBezTo>
                  <a:cubicBezTo>
                    <a:pt x="48" y="14"/>
                    <a:pt x="4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xmlns="" id="{30B2DA6E-D224-4BA7-ABC3-4DF4F439D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549776"/>
              <a:ext cx="111125" cy="93663"/>
            </a:xfrm>
            <a:custGeom>
              <a:avLst/>
              <a:gdLst>
                <a:gd name="T0" fmla="*/ 52 w 70"/>
                <a:gd name="T1" fmla="*/ 59 h 59"/>
                <a:gd name="T2" fmla="*/ 12 w 70"/>
                <a:gd name="T3" fmla="*/ 9 h 59"/>
                <a:gd name="T4" fmla="*/ 12 w 70"/>
                <a:gd name="T5" fmla="*/ 59 h 59"/>
                <a:gd name="T6" fmla="*/ 0 w 70"/>
                <a:gd name="T7" fmla="*/ 59 h 59"/>
                <a:gd name="T8" fmla="*/ 0 w 70"/>
                <a:gd name="T9" fmla="*/ 0 h 59"/>
                <a:gd name="T10" fmla="*/ 18 w 70"/>
                <a:gd name="T11" fmla="*/ 0 h 59"/>
                <a:gd name="T12" fmla="*/ 58 w 70"/>
                <a:gd name="T13" fmla="*/ 48 h 59"/>
                <a:gd name="T14" fmla="*/ 58 w 70"/>
                <a:gd name="T15" fmla="*/ 0 h 59"/>
                <a:gd name="T16" fmla="*/ 70 w 70"/>
                <a:gd name="T17" fmla="*/ 0 h 59"/>
                <a:gd name="T18" fmla="*/ 70 w 70"/>
                <a:gd name="T19" fmla="*/ 59 h 59"/>
                <a:gd name="T20" fmla="*/ 52 w 70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59">
                  <a:moveTo>
                    <a:pt x="52" y="59"/>
                  </a:moveTo>
                  <a:lnTo>
                    <a:pt x="12" y="9"/>
                  </a:lnTo>
                  <a:lnTo>
                    <a:pt x="12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58" y="48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59"/>
                  </a:lnTo>
                  <a:lnTo>
                    <a:pt x="5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xmlns="" id="{2C7BA82E-8E3A-42AE-A6BB-2A5C4A2E5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4545014"/>
              <a:ext cx="112713" cy="100013"/>
            </a:xfrm>
            <a:custGeom>
              <a:avLst/>
              <a:gdLst>
                <a:gd name="T0" fmla="*/ 25 w 51"/>
                <a:gd name="T1" fmla="*/ 8 h 46"/>
                <a:gd name="T2" fmla="*/ 11 w 51"/>
                <a:gd name="T3" fmla="*/ 13 h 46"/>
                <a:gd name="T4" fmla="*/ 31 w 51"/>
                <a:gd name="T5" fmla="*/ 18 h 46"/>
                <a:gd name="T6" fmla="*/ 51 w 51"/>
                <a:gd name="T7" fmla="*/ 31 h 46"/>
                <a:gd name="T8" fmla="*/ 27 w 51"/>
                <a:gd name="T9" fmla="*/ 46 h 46"/>
                <a:gd name="T10" fmla="*/ 0 w 51"/>
                <a:gd name="T11" fmla="*/ 38 h 46"/>
                <a:gd name="T12" fmla="*/ 5 w 51"/>
                <a:gd name="T13" fmla="*/ 32 h 46"/>
                <a:gd name="T14" fmla="*/ 26 w 51"/>
                <a:gd name="T15" fmla="*/ 38 h 46"/>
                <a:gd name="T16" fmla="*/ 42 w 51"/>
                <a:gd name="T17" fmla="*/ 32 h 46"/>
                <a:gd name="T18" fmla="*/ 37 w 51"/>
                <a:gd name="T19" fmla="*/ 27 h 46"/>
                <a:gd name="T20" fmla="*/ 17 w 51"/>
                <a:gd name="T21" fmla="*/ 25 h 46"/>
                <a:gd name="T22" fmla="*/ 2 w 51"/>
                <a:gd name="T23" fmla="*/ 14 h 46"/>
                <a:gd name="T24" fmla="*/ 25 w 51"/>
                <a:gd name="T25" fmla="*/ 0 h 46"/>
                <a:gd name="T26" fmla="*/ 48 w 51"/>
                <a:gd name="T27" fmla="*/ 7 h 46"/>
                <a:gd name="T28" fmla="*/ 43 w 51"/>
                <a:gd name="T29" fmla="*/ 12 h 46"/>
                <a:gd name="T30" fmla="*/ 25 w 51"/>
                <a:gd name="T3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6">
                  <a:moveTo>
                    <a:pt x="25" y="8"/>
                  </a:moveTo>
                  <a:cubicBezTo>
                    <a:pt x="15" y="8"/>
                    <a:pt x="11" y="10"/>
                    <a:pt x="11" y="13"/>
                  </a:cubicBezTo>
                  <a:cubicBezTo>
                    <a:pt x="11" y="18"/>
                    <a:pt x="18" y="17"/>
                    <a:pt x="31" y="18"/>
                  </a:cubicBezTo>
                  <a:cubicBezTo>
                    <a:pt x="44" y="19"/>
                    <a:pt x="51" y="23"/>
                    <a:pt x="51" y="31"/>
                  </a:cubicBezTo>
                  <a:cubicBezTo>
                    <a:pt x="51" y="40"/>
                    <a:pt x="42" y="46"/>
                    <a:pt x="27" y="46"/>
                  </a:cubicBezTo>
                  <a:cubicBezTo>
                    <a:pt x="15" y="46"/>
                    <a:pt x="7" y="43"/>
                    <a:pt x="0" y="3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0" y="36"/>
                    <a:pt x="18" y="38"/>
                    <a:pt x="26" y="38"/>
                  </a:cubicBezTo>
                  <a:cubicBezTo>
                    <a:pt x="36" y="38"/>
                    <a:pt x="42" y="36"/>
                    <a:pt x="42" y="32"/>
                  </a:cubicBezTo>
                  <a:cubicBezTo>
                    <a:pt x="42" y="29"/>
                    <a:pt x="40" y="28"/>
                    <a:pt x="37" y="27"/>
                  </a:cubicBezTo>
                  <a:cubicBezTo>
                    <a:pt x="32" y="25"/>
                    <a:pt x="25" y="26"/>
                    <a:pt x="17" y="25"/>
                  </a:cubicBezTo>
                  <a:cubicBezTo>
                    <a:pt x="7" y="24"/>
                    <a:pt x="2" y="21"/>
                    <a:pt x="2" y="14"/>
                  </a:cubicBezTo>
                  <a:cubicBezTo>
                    <a:pt x="2" y="6"/>
                    <a:pt x="10" y="0"/>
                    <a:pt x="25" y="0"/>
                  </a:cubicBezTo>
                  <a:cubicBezTo>
                    <a:pt x="34" y="0"/>
                    <a:pt x="42" y="3"/>
                    <a:pt x="48" y="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7" y="9"/>
                    <a:pt x="32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xmlns="" id="{10A0146D-13F9-4042-9268-548C9011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863" y="4549776"/>
              <a:ext cx="111125" cy="95250"/>
            </a:xfrm>
            <a:custGeom>
              <a:avLst/>
              <a:gdLst>
                <a:gd name="T0" fmla="*/ 25 w 50"/>
                <a:gd name="T1" fmla="*/ 44 h 44"/>
                <a:gd name="T2" fmla="*/ 0 w 50"/>
                <a:gd name="T3" fmla="*/ 28 h 44"/>
                <a:gd name="T4" fmla="*/ 0 w 50"/>
                <a:gd name="T5" fmla="*/ 0 h 44"/>
                <a:gd name="T6" fmla="*/ 8 w 50"/>
                <a:gd name="T7" fmla="*/ 0 h 44"/>
                <a:gd name="T8" fmla="*/ 8 w 50"/>
                <a:gd name="T9" fmla="*/ 27 h 44"/>
                <a:gd name="T10" fmla="*/ 25 w 50"/>
                <a:gd name="T11" fmla="*/ 36 h 44"/>
                <a:gd name="T12" fmla="*/ 41 w 50"/>
                <a:gd name="T13" fmla="*/ 27 h 44"/>
                <a:gd name="T14" fmla="*/ 41 w 50"/>
                <a:gd name="T15" fmla="*/ 0 h 44"/>
                <a:gd name="T16" fmla="*/ 50 w 50"/>
                <a:gd name="T17" fmla="*/ 0 h 44"/>
                <a:gd name="T18" fmla="*/ 50 w 50"/>
                <a:gd name="T19" fmla="*/ 28 h 44"/>
                <a:gd name="T20" fmla="*/ 25 w 50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4">
                  <a:moveTo>
                    <a:pt x="25" y="44"/>
                  </a:moveTo>
                  <a:cubicBezTo>
                    <a:pt x="9" y="44"/>
                    <a:pt x="0" y="37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3"/>
                    <a:pt x="14" y="36"/>
                    <a:pt x="25" y="36"/>
                  </a:cubicBezTo>
                  <a:cubicBezTo>
                    <a:pt x="36" y="36"/>
                    <a:pt x="41" y="33"/>
                    <a:pt x="41" y="2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37"/>
                    <a:pt x="40" y="44"/>
                    <a:pt x="2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xmlns="" id="{AF17E684-18D1-410D-801A-664E364C3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150" y="4549776"/>
              <a:ext cx="88900" cy="93663"/>
            </a:xfrm>
            <a:custGeom>
              <a:avLst/>
              <a:gdLst>
                <a:gd name="T0" fmla="*/ 0 w 56"/>
                <a:gd name="T1" fmla="*/ 59 h 59"/>
                <a:gd name="T2" fmla="*/ 0 w 56"/>
                <a:gd name="T3" fmla="*/ 0 h 59"/>
                <a:gd name="T4" fmla="*/ 11 w 56"/>
                <a:gd name="T5" fmla="*/ 0 h 59"/>
                <a:gd name="T6" fmla="*/ 11 w 56"/>
                <a:gd name="T7" fmla="*/ 48 h 59"/>
                <a:gd name="T8" fmla="*/ 56 w 56"/>
                <a:gd name="T9" fmla="*/ 48 h 59"/>
                <a:gd name="T10" fmla="*/ 56 w 56"/>
                <a:gd name="T11" fmla="*/ 59 h 59"/>
                <a:gd name="T12" fmla="*/ 0 w 56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9">
                  <a:moveTo>
                    <a:pt x="0" y="5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48"/>
                  </a:lnTo>
                  <a:lnTo>
                    <a:pt x="56" y="48"/>
                  </a:lnTo>
                  <a:lnTo>
                    <a:pt x="56" y="59"/>
                  </a:ln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xmlns="" id="{6D456302-23A7-4F15-BDF7-CCEAAB210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00" y="4549776"/>
              <a:ext cx="109538" cy="93663"/>
            </a:xfrm>
            <a:custGeom>
              <a:avLst/>
              <a:gdLst>
                <a:gd name="T0" fmla="*/ 40 w 69"/>
                <a:gd name="T1" fmla="*/ 9 h 59"/>
                <a:gd name="T2" fmla="*/ 40 w 69"/>
                <a:gd name="T3" fmla="*/ 59 h 59"/>
                <a:gd name="T4" fmla="*/ 29 w 69"/>
                <a:gd name="T5" fmla="*/ 59 h 59"/>
                <a:gd name="T6" fmla="*/ 29 w 69"/>
                <a:gd name="T7" fmla="*/ 9 h 59"/>
                <a:gd name="T8" fmla="*/ 0 w 69"/>
                <a:gd name="T9" fmla="*/ 9 h 59"/>
                <a:gd name="T10" fmla="*/ 0 w 69"/>
                <a:gd name="T11" fmla="*/ 0 h 59"/>
                <a:gd name="T12" fmla="*/ 69 w 69"/>
                <a:gd name="T13" fmla="*/ 0 h 59"/>
                <a:gd name="T14" fmla="*/ 69 w 69"/>
                <a:gd name="T15" fmla="*/ 9 h 59"/>
                <a:gd name="T16" fmla="*/ 40 w 69"/>
                <a:gd name="T17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59">
                  <a:moveTo>
                    <a:pt x="40" y="9"/>
                  </a:moveTo>
                  <a:lnTo>
                    <a:pt x="40" y="59"/>
                  </a:lnTo>
                  <a:lnTo>
                    <a:pt x="29" y="59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9"/>
                  </a:ln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xmlns="" id="{BC483C4F-F023-4D3B-BFE8-AF1309B0E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000" y="4549776"/>
              <a:ext cx="20638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xmlns="" id="{AFF1A480-C844-41C4-90BE-0F7304A96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4549776"/>
              <a:ext cx="109538" cy="93663"/>
            </a:xfrm>
            <a:custGeom>
              <a:avLst/>
              <a:gdLst>
                <a:gd name="T0" fmla="*/ 52 w 69"/>
                <a:gd name="T1" fmla="*/ 59 h 59"/>
                <a:gd name="T2" fmla="*/ 12 w 69"/>
                <a:gd name="T3" fmla="*/ 9 h 59"/>
                <a:gd name="T4" fmla="*/ 12 w 69"/>
                <a:gd name="T5" fmla="*/ 59 h 59"/>
                <a:gd name="T6" fmla="*/ 0 w 69"/>
                <a:gd name="T7" fmla="*/ 59 h 59"/>
                <a:gd name="T8" fmla="*/ 0 w 69"/>
                <a:gd name="T9" fmla="*/ 0 h 59"/>
                <a:gd name="T10" fmla="*/ 18 w 69"/>
                <a:gd name="T11" fmla="*/ 0 h 59"/>
                <a:gd name="T12" fmla="*/ 58 w 69"/>
                <a:gd name="T13" fmla="*/ 48 h 59"/>
                <a:gd name="T14" fmla="*/ 58 w 69"/>
                <a:gd name="T15" fmla="*/ 0 h 59"/>
                <a:gd name="T16" fmla="*/ 69 w 69"/>
                <a:gd name="T17" fmla="*/ 0 h 59"/>
                <a:gd name="T18" fmla="*/ 69 w 69"/>
                <a:gd name="T19" fmla="*/ 59 h 59"/>
                <a:gd name="T20" fmla="*/ 52 w 69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59">
                  <a:moveTo>
                    <a:pt x="52" y="59"/>
                  </a:moveTo>
                  <a:lnTo>
                    <a:pt x="12" y="9"/>
                  </a:lnTo>
                  <a:lnTo>
                    <a:pt x="12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58" y="48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69" y="59"/>
                  </a:lnTo>
                  <a:lnTo>
                    <a:pt x="5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xmlns="" id="{519C637B-DE4D-46ED-9F71-3D96C0721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325" y="4545014"/>
              <a:ext cx="123825" cy="100013"/>
            </a:xfrm>
            <a:custGeom>
              <a:avLst/>
              <a:gdLst>
                <a:gd name="T0" fmla="*/ 57 w 57"/>
                <a:gd name="T1" fmla="*/ 22 h 46"/>
                <a:gd name="T2" fmla="*/ 29 w 57"/>
                <a:gd name="T3" fmla="*/ 46 h 46"/>
                <a:gd name="T4" fmla="*/ 9 w 57"/>
                <a:gd name="T5" fmla="*/ 40 h 46"/>
                <a:gd name="T6" fmla="*/ 0 w 57"/>
                <a:gd name="T7" fmla="*/ 23 h 46"/>
                <a:gd name="T8" fmla="*/ 9 w 57"/>
                <a:gd name="T9" fmla="*/ 6 h 46"/>
                <a:gd name="T10" fmla="*/ 29 w 57"/>
                <a:gd name="T11" fmla="*/ 0 h 46"/>
                <a:gd name="T12" fmla="*/ 53 w 57"/>
                <a:gd name="T13" fmla="*/ 10 h 46"/>
                <a:gd name="T14" fmla="*/ 45 w 57"/>
                <a:gd name="T15" fmla="*/ 14 h 46"/>
                <a:gd name="T16" fmla="*/ 29 w 57"/>
                <a:gd name="T17" fmla="*/ 8 h 46"/>
                <a:gd name="T18" fmla="*/ 9 w 57"/>
                <a:gd name="T19" fmla="*/ 23 h 46"/>
                <a:gd name="T20" fmla="*/ 29 w 57"/>
                <a:gd name="T21" fmla="*/ 38 h 46"/>
                <a:gd name="T22" fmla="*/ 46 w 57"/>
                <a:gd name="T23" fmla="*/ 29 h 46"/>
                <a:gd name="T24" fmla="*/ 27 w 57"/>
                <a:gd name="T25" fmla="*/ 29 h 46"/>
                <a:gd name="T26" fmla="*/ 27 w 57"/>
                <a:gd name="T27" fmla="*/ 21 h 46"/>
                <a:gd name="T28" fmla="*/ 57 w 57"/>
                <a:gd name="T29" fmla="*/ 21 h 46"/>
                <a:gd name="T30" fmla="*/ 57 w 57"/>
                <a:gd name="T31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46">
                  <a:moveTo>
                    <a:pt x="57" y="22"/>
                  </a:moveTo>
                  <a:cubicBezTo>
                    <a:pt x="57" y="36"/>
                    <a:pt x="46" y="46"/>
                    <a:pt x="29" y="46"/>
                  </a:cubicBezTo>
                  <a:cubicBezTo>
                    <a:pt x="21" y="46"/>
                    <a:pt x="14" y="44"/>
                    <a:pt x="9" y="40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6"/>
                    <a:pt x="3" y="10"/>
                    <a:pt x="9" y="6"/>
                  </a:cubicBezTo>
                  <a:cubicBezTo>
                    <a:pt x="14" y="2"/>
                    <a:pt x="21" y="0"/>
                    <a:pt x="29" y="0"/>
                  </a:cubicBezTo>
                  <a:cubicBezTo>
                    <a:pt x="39" y="0"/>
                    <a:pt x="46" y="3"/>
                    <a:pt x="53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0" y="10"/>
                    <a:pt x="35" y="8"/>
                    <a:pt x="29" y="8"/>
                  </a:cubicBezTo>
                  <a:cubicBezTo>
                    <a:pt x="17" y="8"/>
                    <a:pt x="9" y="14"/>
                    <a:pt x="9" y="23"/>
                  </a:cubicBezTo>
                  <a:cubicBezTo>
                    <a:pt x="9" y="32"/>
                    <a:pt x="17" y="38"/>
                    <a:pt x="29" y="38"/>
                  </a:cubicBezTo>
                  <a:cubicBezTo>
                    <a:pt x="37" y="38"/>
                    <a:pt x="43" y="35"/>
                    <a:pt x="4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57" y="21"/>
                    <a:pt x="57" y="21"/>
                    <a:pt x="57" y="21"/>
                  </a:cubicBezTo>
                  <a:lnTo>
                    <a:pt x="5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xmlns="" id="{591C63BC-64EF-4BCB-8F00-4BA7CD437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8" y="3911601"/>
              <a:ext cx="574675" cy="514350"/>
            </a:xfrm>
            <a:custGeom>
              <a:avLst/>
              <a:gdLst>
                <a:gd name="T0" fmla="*/ 262 w 262"/>
                <a:gd name="T1" fmla="*/ 72 h 234"/>
                <a:gd name="T2" fmla="*/ 177 w 262"/>
                <a:gd name="T3" fmla="*/ 142 h 234"/>
                <a:gd name="T4" fmla="*/ 53 w 262"/>
                <a:gd name="T5" fmla="*/ 142 h 234"/>
                <a:gd name="T6" fmla="*/ 53 w 262"/>
                <a:gd name="T7" fmla="*/ 234 h 234"/>
                <a:gd name="T8" fmla="*/ 0 w 262"/>
                <a:gd name="T9" fmla="*/ 234 h 234"/>
                <a:gd name="T10" fmla="*/ 0 w 262"/>
                <a:gd name="T11" fmla="*/ 0 h 234"/>
                <a:gd name="T12" fmla="*/ 180 w 262"/>
                <a:gd name="T13" fmla="*/ 0 h 234"/>
                <a:gd name="T14" fmla="*/ 262 w 262"/>
                <a:gd name="T15" fmla="*/ 72 h 234"/>
                <a:gd name="T16" fmla="*/ 210 w 262"/>
                <a:gd name="T17" fmla="*/ 72 h 234"/>
                <a:gd name="T18" fmla="*/ 174 w 262"/>
                <a:gd name="T19" fmla="*/ 43 h 234"/>
                <a:gd name="T20" fmla="*/ 53 w 262"/>
                <a:gd name="T21" fmla="*/ 43 h 234"/>
                <a:gd name="T22" fmla="*/ 53 w 262"/>
                <a:gd name="T23" fmla="*/ 100 h 234"/>
                <a:gd name="T24" fmla="*/ 174 w 262"/>
                <a:gd name="T25" fmla="*/ 100 h 234"/>
                <a:gd name="T26" fmla="*/ 210 w 262"/>
                <a:gd name="T27" fmla="*/ 7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2" h="234">
                  <a:moveTo>
                    <a:pt x="262" y="72"/>
                  </a:moveTo>
                  <a:cubicBezTo>
                    <a:pt x="262" y="118"/>
                    <a:pt x="233" y="142"/>
                    <a:pt x="177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3" y="234"/>
                    <a:pt x="53" y="234"/>
                    <a:pt x="53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30" y="0"/>
                    <a:pt x="262" y="30"/>
                    <a:pt x="262" y="72"/>
                  </a:cubicBezTo>
                  <a:close/>
                  <a:moveTo>
                    <a:pt x="210" y="72"/>
                  </a:moveTo>
                  <a:cubicBezTo>
                    <a:pt x="210" y="53"/>
                    <a:pt x="197" y="43"/>
                    <a:pt x="174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96" y="100"/>
                    <a:pt x="210" y="89"/>
                    <a:pt x="21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xmlns="" id="{EF95FACF-DE1C-45E5-9A05-69A00B949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8" y="3911601"/>
              <a:ext cx="696913" cy="514350"/>
            </a:xfrm>
            <a:custGeom>
              <a:avLst/>
              <a:gdLst>
                <a:gd name="T0" fmla="*/ 364 w 439"/>
                <a:gd name="T1" fmla="*/ 324 h 324"/>
                <a:gd name="T2" fmla="*/ 364 w 439"/>
                <a:gd name="T3" fmla="*/ 89 h 324"/>
                <a:gd name="T4" fmla="*/ 363 w 439"/>
                <a:gd name="T5" fmla="*/ 89 h 324"/>
                <a:gd name="T6" fmla="*/ 219 w 439"/>
                <a:gd name="T7" fmla="*/ 263 h 324"/>
                <a:gd name="T8" fmla="*/ 74 w 439"/>
                <a:gd name="T9" fmla="*/ 89 h 324"/>
                <a:gd name="T10" fmla="*/ 73 w 439"/>
                <a:gd name="T11" fmla="*/ 89 h 324"/>
                <a:gd name="T12" fmla="*/ 73 w 439"/>
                <a:gd name="T13" fmla="*/ 324 h 324"/>
                <a:gd name="T14" fmla="*/ 0 w 439"/>
                <a:gd name="T15" fmla="*/ 324 h 324"/>
                <a:gd name="T16" fmla="*/ 0 w 439"/>
                <a:gd name="T17" fmla="*/ 0 h 324"/>
                <a:gd name="T18" fmla="*/ 85 w 439"/>
                <a:gd name="T19" fmla="*/ 0 h 324"/>
                <a:gd name="T20" fmla="*/ 219 w 439"/>
                <a:gd name="T21" fmla="*/ 162 h 324"/>
                <a:gd name="T22" fmla="*/ 352 w 439"/>
                <a:gd name="T23" fmla="*/ 0 h 324"/>
                <a:gd name="T24" fmla="*/ 439 w 439"/>
                <a:gd name="T25" fmla="*/ 0 h 324"/>
                <a:gd name="T26" fmla="*/ 439 w 439"/>
                <a:gd name="T27" fmla="*/ 324 h 324"/>
                <a:gd name="T28" fmla="*/ 364 w 43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9" h="324">
                  <a:moveTo>
                    <a:pt x="364" y="324"/>
                  </a:moveTo>
                  <a:lnTo>
                    <a:pt x="364" y="89"/>
                  </a:lnTo>
                  <a:lnTo>
                    <a:pt x="363" y="89"/>
                  </a:lnTo>
                  <a:lnTo>
                    <a:pt x="219" y="263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3" y="324"/>
                  </a:lnTo>
                  <a:lnTo>
                    <a:pt x="0" y="324"/>
                  </a:lnTo>
                  <a:lnTo>
                    <a:pt x="0" y="0"/>
                  </a:lnTo>
                  <a:lnTo>
                    <a:pt x="85" y="0"/>
                  </a:lnTo>
                  <a:lnTo>
                    <a:pt x="219" y="162"/>
                  </a:lnTo>
                  <a:lnTo>
                    <a:pt x="352" y="0"/>
                  </a:lnTo>
                  <a:lnTo>
                    <a:pt x="439" y="0"/>
                  </a:lnTo>
                  <a:lnTo>
                    <a:pt x="439" y="324"/>
                  </a:lnTo>
                  <a:lnTo>
                    <a:pt x="364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xmlns="" id="{A134A8F0-D522-43C7-B091-8F1B74BDA9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9238" y="3911601"/>
              <a:ext cx="576263" cy="514350"/>
            </a:xfrm>
            <a:custGeom>
              <a:avLst/>
              <a:gdLst>
                <a:gd name="T0" fmla="*/ 263 w 263"/>
                <a:gd name="T1" fmla="*/ 72 h 234"/>
                <a:gd name="T2" fmla="*/ 178 w 263"/>
                <a:gd name="T3" fmla="*/ 142 h 234"/>
                <a:gd name="T4" fmla="*/ 53 w 263"/>
                <a:gd name="T5" fmla="*/ 142 h 234"/>
                <a:gd name="T6" fmla="*/ 53 w 263"/>
                <a:gd name="T7" fmla="*/ 234 h 234"/>
                <a:gd name="T8" fmla="*/ 0 w 263"/>
                <a:gd name="T9" fmla="*/ 234 h 234"/>
                <a:gd name="T10" fmla="*/ 0 w 263"/>
                <a:gd name="T11" fmla="*/ 0 h 234"/>
                <a:gd name="T12" fmla="*/ 180 w 263"/>
                <a:gd name="T13" fmla="*/ 0 h 234"/>
                <a:gd name="T14" fmla="*/ 263 w 263"/>
                <a:gd name="T15" fmla="*/ 72 h 234"/>
                <a:gd name="T16" fmla="*/ 210 w 263"/>
                <a:gd name="T17" fmla="*/ 72 h 234"/>
                <a:gd name="T18" fmla="*/ 174 w 263"/>
                <a:gd name="T19" fmla="*/ 43 h 234"/>
                <a:gd name="T20" fmla="*/ 53 w 263"/>
                <a:gd name="T21" fmla="*/ 43 h 234"/>
                <a:gd name="T22" fmla="*/ 53 w 263"/>
                <a:gd name="T23" fmla="*/ 100 h 234"/>
                <a:gd name="T24" fmla="*/ 174 w 263"/>
                <a:gd name="T25" fmla="*/ 100 h 234"/>
                <a:gd name="T26" fmla="*/ 210 w 263"/>
                <a:gd name="T27" fmla="*/ 7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3" h="234">
                  <a:moveTo>
                    <a:pt x="263" y="72"/>
                  </a:moveTo>
                  <a:cubicBezTo>
                    <a:pt x="263" y="118"/>
                    <a:pt x="234" y="142"/>
                    <a:pt x="178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3" y="234"/>
                    <a:pt x="53" y="234"/>
                    <a:pt x="53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30" y="0"/>
                    <a:pt x="263" y="30"/>
                    <a:pt x="263" y="72"/>
                  </a:cubicBezTo>
                  <a:close/>
                  <a:moveTo>
                    <a:pt x="210" y="72"/>
                  </a:moveTo>
                  <a:cubicBezTo>
                    <a:pt x="210" y="53"/>
                    <a:pt x="197" y="43"/>
                    <a:pt x="174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97" y="100"/>
                    <a:pt x="210" y="89"/>
                    <a:pt x="21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xmlns="" id="{E094E4C0-5BF8-4F2C-95FB-FDA5E8DCF3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2411" y="3419699"/>
            <a:ext cx="2112000" cy="287259"/>
          </a:xfrm>
        </p:spPr>
        <p:txBody>
          <a:bodyPr lIns="36000" rIns="36000" anchor="ctr">
            <a:spAutoFit/>
          </a:bodyPr>
          <a:lstStyle>
            <a:lvl1pPr>
              <a:spcBef>
                <a:spcPts val="0"/>
              </a:spcBef>
              <a:defRPr lang="fr-FR" sz="1867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Surtitre</a:t>
            </a:r>
          </a:p>
        </p:txBody>
      </p:sp>
      <p:sp>
        <p:nvSpPr>
          <p:cNvPr id="51" name="Espace réservé du texte 2">
            <a:extLst>
              <a:ext uri="{FF2B5EF4-FFF2-40B4-BE49-F238E27FC236}">
                <a16:creationId xmlns:a16="http://schemas.microsoft.com/office/drawing/2014/main" xmlns="" id="{DF1524A0-469A-4FFD-8C09-2D4C2EC3BF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5787" y="4437112"/>
            <a:ext cx="4320480" cy="287259"/>
          </a:xfrm>
        </p:spPr>
        <p:txBody>
          <a:bodyPr wrap="square" lIns="36000" rIns="36000" anchor="t">
            <a:spAutoFit/>
          </a:bodyPr>
          <a:lstStyle>
            <a:lvl1pPr>
              <a:spcBef>
                <a:spcPts val="0"/>
              </a:spcBef>
              <a:defRPr lang="fr-FR" sz="1867" b="0" i="0" kern="12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Sous-titre, autres informations...</a:t>
            </a:r>
          </a:p>
        </p:txBody>
      </p:sp>
    </p:spTree>
    <p:extLst>
      <p:ext uri="{BB962C8B-B14F-4D97-AF65-F5344CB8AC3E}">
        <p14:creationId xmlns:p14="http://schemas.microsoft.com/office/powerpoint/2010/main" val="4057855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élai  3">
            <a:extLst>
              <a:ext uri="{FF2B5EF4-FFF2-40B4-BE49-F238E27FC236}">
                <a16:creationId xmlns:a16="http://schemas.microsoft.com/office/drawing/2014/main" xmlns="" id="{7789E59B-B5F1-944E-A1D7-73C2A0265D3D}"/>
              </a:ext>
            </a:extLst>
          </p:cNvPr>
          <p:cNvSpPr/>
          <p:nvPr/>
        </p:nvSpPr>
        <p:spPr>
          <a:xfrm>
            <a:off x="0" y="2982831"/>
            <a:ext cx="2640392" cy="89233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2683 w 1496210"/>
              <a:gd name="connsiteY0" fmla="*/ 0 h 612648"/>
              <a:gd name="connsiteX1" fmla="*/ 1189886 w 1496210"/>
              <a:gd name="connsiteY1" fmla="*/ 0 h 612648"/>
              <a:gd name="connsiteX2" fmla="*/ 1496210 w 1496210"/>
              <a:gd name="connsiteY2" fmla="*/ 306324 h 612648"/>
              <a:gd name="connsiteX3" fmla="*/ 1189886 w 1496210"/>
              <a:gd name="connsiteY3" fmla="*/ 612648 h 612648"/>
              <a:gd name="connsiteX4" fmla="*/ 0 w 1496210"/>
              <a:gd name="connsiteY4" fmla="*/ 608696 h 612648"/>
              <a:gd name="connsiteX5" fmla="*/ 2683 w 1496210"/>
              <a:gd name="connsiteY5" fmla="*/ 0 h 612648"/>
              <a:gd name="connsiteX0" fmla="*/ 0 w 1493527"/>
              <a:gd name="connsiteY0" fmla="*/ 0 h 614197"/>
              <a:gd name="connsiteX1" fmla="*/ 1187203 w 1493527"/>
              <a:gd name="connsiteY1" fmla="*/ 0 h 614197"/>
              <a:gd name="connsiteX2" fmla="*/ 1493527 w 1493527"/>
              <a:gd name="connsiteY2" fmla="*/ 306324 h 614197"/>
              <a:gd name="connsiteX3" fmla="*/ 1187203 w 1493527"/>
              <a:gd name="connsiteY3" fmla="*/ 612648 h 614197"/>
              <a:gd name="connsiteX4" fmla="*/ 602407 w 1493527"/>
              <a:gd name="connsiteY4" fmla="*/ 614197 h 614197"/>
              <a:gd name="connsiteX5" fmla="*/ 0 w 1493527"/>
              <a:gd name="connsiteY5" fmla="*/ 0 h 614197"/>
              <a:gd name="connsiteX0" fmla="*/ 0 w 891187"/>
              <a:gd name="connsiteY0" fmla="*/ 0 h 614197"/>
              <a:gd name="connsiteX1" fmla="*/ 584863 w 891187"/>
              <a:gd name="connsiteY1" fmla="*/ 0 h 614197"/>
              <a:gd name="connsiteX2" fmla="*/ 891187 w 891187"/>
              <a:gd name="connsiteY2" fmla="*/ 306324 h 614197"/>
              <a:gd name="connsiteX3" fmla="*/ 584863 w 891187"/>
              <a:gd name="connsiteY3" fmla="*/ 612648 h 614197"/>
              <a:gd name="connsiteX4" fmla="*/ 67 w 891187"/>
              <a:gd name="connsiteY4" fmla="*/ 614197 h 614197"/>
              <a:gd name="connsiteX5" fmla="*/ 0 w 891187"/>
              <a:gd name="connsiteY5" fmla="*/ 0 h 614197"/>
              <a:gd name="connsiteX0" fmla="*/ 0 w 929333"/>
              <a:gd name="connsiteY0" fmla="*/ 0 h 614197"/>
              <a:gd name="connsiteX1" fmla="*/ 623009 w 929333"/>
              <a:gd name="connsiteY1" fmla="*/ 0 h 614197"/>
              <a:gd name="connsiteX2" fmla="*/ 929333 w 929333"/>
              <a:gd name="connsiteY2" fmla="*/ 306324 h 614197"/>
              <a:gd name="connsiteX3" fmla="*/ 623009 w 929333"/>
              <a:gd name="connsiteY3" fmla="*/ 612648 h 614197"/>
              <a:gd name="connsiteX4" fmla="*/ 38213 w 929333"/>
              <a:gd name="connsiteY4" fmla="*/ 614197 h 614197"/>
              <a:gd name="connsiteX5" fmla="*/ 0 w 929333"/>
              <a:gd name="connsiteY5" fmla="*/ 0 h 614197"/>
              <a:gd name="connsiteX0" fmla="*/ 0 w 929333"/>
              <a:gd name="connsiteY0" fmla="*/ 0 h 612648"/>
              <a:gd name="connsiteX1" fmla="*/ 623009 w 929333"/>
              <a:gd name="connsiteY1" fmla="*/ 0 h 612648"/>
              <a:gd name="connsiteX2" fmla="*/ 929333 w 929333"/>
              <a:gd name="connsiteY2" fmla="*/ 306324 h 612648"/>
              <a:gd name="connsiteX3" fmla="*/ 623009 w 929333"/>
              <a:gd name="connsiteY3" fmla="*/ 612648 h 612648"/>
              <a:gd name="connsiteX4" fmla="*/ 8870 w 929333"/>
              <a:gd name="connsiteY4" fmla="*/ 611263 h 612648"/>
              <a:gd name="connsiteX5" fmla="*/ 0 w 929333"/>
              <a:gd name="connsiteY5" fmla="*/ 0 h 612648"/>
              <a:gd name="connsiteX0" fmla="*/ 2867 w 932200"/>
              <a:gd name="connsiteY0" fmla="*/ 0 h 612648"/>
              <a:gd name="connsiteX1" fmla="*/ 625876 w 932200"/>
              <a:gd name="connsiteY1" fmla="*/ 0 h 612648"/>
              <a:gd name="connsiteX2" fmla="*/ 932200 w 932200"/>
              <a:gd name="connsiteY2" fmla="*/ 306324 h 612648"/>
              <a:gd name="connsiteX3" fmla="*/ 625876 w 932200"/>
              <a:gd name="connsiteY3" fmla="*/ 612648 h 612648"/>
              <a:gd name="connsiteX4" fmla="*/ 0 w 932200"/>
              <a:gd name="connsiteY4" fmla="*/ 611263 h 612648"/>
              <a:gd name="connsiteX5" fmla="*/ 2867 w 932200"/>
              <a:gd name="connsiteY5" fmla="*/ 0 h 612648"/>
              <a:gd name="connsiteX0" fmla="*/ 0 w 1827226"/>
              <a:gd name="connsiteY0" fmla="*/ 2934 h 612648"/>
              <a:gd name="connsiteX1" fmla="*/ 1520902 w 1827226"/>
              <a:gd name="connsiteY1" fmla="*/ 0 h 612648"/>
              <a:gd name="connsiteX2" fmla="*/ 1827226 w 1827226"/>
              <a:gd name="connsiteY2" fmla="*/ 306324 h 612648"/>
              <a:gd name="connsiteX3" fmla="*/ 1520902 w 1827226"/>
              <a:gd name="connsiteY3" fmla="*/ 612648 h 612648"/>
              <a:gd name="connsiteX4" fmla="*/ 895026 w 1827226"/>
              <a:gd name="connsiteY4" fmla="*/ 611263 h 612648"/>
              <a:gd name="connsiteX5" fmla="*/ 0 w 1827226"/>
              <a:gd name="connsiteY5" fmla="*/ 2934 h 612648"/>
              <a:gd name="connsiteX0" fmla="*/ 0 w 1827226"/>
              <a:gd name="connsiteY0" fmla="*/ 2934 h 617131"/>
              <a:gd name="connsiteX1" fmla="*/ 1520902 w 1827226"/>
              <a:gd name="connsiteY1" fmla="*/ 0 h 617131"/>
              <a:gd name="connsiteX2" fmla="*/ 1827226 w 1827226"/>
              <a:gd name="connsiteY2" fmla="*/ 306324 h 617131"/>
              <a:gd name="connsiteX3" fmla="*/ 1520902 w 1827226"/>
              <a:gd name="connsiteY3" fmla="*/ 612648 h 617131"/>
              <a:gd name="connsiteX4" fmla="*/ 5936 w 1827226"/>
              <a:gd name="connsiteY4" fmla="*/ 617131 h 617131"/>
              <a:gd name="connsiteX5" fmla="*/ 0 w 1827226"/>
              <a:gd name="connsiteY5" fmla="*/ 2934 h 617131"/>
              <a:gd name="connsiteX0" fmla="*/ 0 w 1827226"/>
              <a:gd name="connsiteY0" fmla="*/ 2934 h 612648"/>
              <a:gd name="connsiteX1" fmla="*/ 1520902 w 1827226"/>
              <a:gd name="connsiteY1" fmla="*/ 0 h 612648"/>
              <a:gd name="connsiteX2" fmla="*/ 1827226 w 1827226"/>
              <a:gd name="connsiteY2" fmla="*/ 306324 h 612648"/>
              <a:gd name="connsiteX3" fmla="*/ 1520902 w 1827226"/>
              <a:gd name="connsiteY3" fmla="*/ 612648 h 612648"/>
              <a:gd name="connsiteX4" fmla="*/ 67 w 1827226"/>
              <a:gd name="connsiteY4" fmla="*/ 611262 h 612648"/>
              <a:gd name="connsiteX5" fmla="*/ 0 w 1827226"/>
              <a:gd name="connsiteY5" fmla="*/ 2934 h 612648"/>
              <a:gd name="connsiteX0" fmla="*/ 0 w 1830160"/>
              <a:gd name="connsiteY0" fmla="*/ 0 h 618517"/>
              <a:gd name="connsiteX1" fmla="*/ 1523836 w 1830160"/>
              <a:gd name="connsiteY1" fmla="*/ 5869 h 618517"/>
              <a:gd name="connsiteX2" fmla="*/ 1830160 w 1830160"/>
              <a:gd name="connsiteY2" fmla="*/ 312193 h 618517"/>
              <a:gd name="connsiteX3" fmla="*/ 1523836 w 1830160"/>
              <a:gd name="connsiteY3" fmla="*/ 618517 h 618517"/>
              <a:gd name="connsiteX4" fmla="*/ 3001 w 1830160"/>
              <a:gd name="connsiteY4" fmla="*/ 617131 h 618517"/>
              <a:gd name="connsiteX5" fmla="*/ 0 w 1830160"/>
              <a:gd name="connsiteY5" fmla="*/ 0 h 61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0160" h="618517">
                <a:moveTo>
                  <a:pt x="0" y="0"/>
                </a:moveTo>
                <a:lnTo>
                  <a:pt x="1523836" y="5869"/>
                </a:lnTo>
                <a:cubicBezTo>
                  <a:pt x="1693014" y="5869"/>
                  <a:pt x="1830160" y="143015"/>
                  <a:pt x="1830160" y="312193"/>
                </a:cubicBezTo>
                <a:cubicBezTo>
                  <a:pt x="1830160" y="481371"/>
                  <a:pt x="1693014" y="618517"/>
                  <a:pt x="1523836" y="618517"/>
                </a:cubicBezTo>
                <a:lnTo>
                  <a:pt x="3001" y="617131"/>
                </a:lnTo>
                <a:cubicBezTo>
                  <a:pt x="2978" y="409648"/>
                  <a:pt x="23" y="2074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933" b="1" dirty="0">
                <a:solidFill>
                  <a:srgbClr val="FFFFFF"/>
                </a:solidFill>
              </a:rPr>
              <a:t>Sommaire</a:t>
            </a:r>
          </a:p>
        </p:txBody>
      </p:sp>
      <p:sp>
        <p:nvSpPr>
          <p:cNvPr id="14" name="Forme en L 13">
            <a:extLst>
              <a:ext uri="{FF2B5EF4-FFF2-40B4-BE49-F238E27FC236}">
                <a16:creationId xmlns:a16="http://schemas.microsoft.com/office/drawing/2014/main" xmlns="" id="{7EC9CE6D-CA75-2E47-9FD9-64D8AAB1706E}"/>
              </a:ext>
            </a:extLst>
          </p:cNvPr>
          <p:cNvSpPr/>
          <p:nvPr/>
        </p:nvSpPr>
        <p:spPr>
          <a:xfrm rot="5400000">
            <a:off x="3830211" y="720608"/>
            <a:ext cx="341939" cy="341939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5" name="Forme en L 14">
            <a:extLst>
              <a:ext uri="{FF2B5EF4-FFF2-40B4-BE49-F238E27FC236}">
                <a16:creationId xmlns:a16="http://schemas.microsoft.com/office/drawing/2014/main" xmlns="" id="{6C2FC4B8-4EF9-5449-AB04-AFF8CB32487F}"/>
              </a:ext>
            </a:extLst>
          </p:cNvPr>
          <p:cNvSpPr/>
          <p:nvPr/>
        </p:nvSpPr>
        <p:spPr>
          <a:xfrm rot="16200000">
            <a:off x="8208235" y="5599545"/>
            <a:ext cx="341939" cy="341939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6" name="Délai  3">
            <a:extLst>
              <a:ext uri="{FF2B5EF4-FFF2-40B4-BE49-F238E27FC236}">
                <a16:creationId xmlns:a16="http://schemas.microsoft.com/office/drawing/2014/main" xmlns="" id="{2372F8D1-5464-6C42-B5A3-FE2AB23EF022}"/>
              </a:ext>
            </a:extLst>
          </p:cNvPr>
          <p:cNvSpPr/>
          <p:nvPr/>
        </p:nvSpPr>
        <p:spPr>
          <a:xfrm rot="10800000">
            <a:off x="9558431" y="2982831"/>
            <a:ext cx="2640392" cy="89233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2683 w 1496210"/>
              <a:gd name="connsiteY0" fmla="*/ 0 h 612648"/>
              <a:gd name="connsiteX1" fmla="*/ 1189886 w 1496210"/>
              <a:gd name="connsiteY1" fmla="*/ 0 h 612648"/>
              <a:gd name="connsiteX2" fmla="*/ 1496210 w 1496210"/>
              <a:gd name="connsiteY2" fmla="*/ 306324 h 612648"/>
              <a:gd name="connsiteX3" fmla="*/ 1189886 w 1496210"/>
              <a:gd name="connsiteY3" fmla="*/ 612648 h 612648"/>
              <a:gd name="connsiteX4" fmla="*/ 0 w 1496210"/>
              <a:gd name="connsiteY4" fmla="*/ 608696 h 612648"/>
              <a:gd name="connsiteX5" fmla="*/ 2683 w 1496210"/>
              <a:gd name="connsiteY5" fmla="*/ 0 h 612648"/>
              <a:gd name="connsiteX0" fmla="*/ 0 w 1493527"/>
              <a:gd name="connsiteY0" fmla="*/ 0 h 614197"/>
              <a:gd name="connsiteX1" fmla="*/ 1187203 w 1493527"/>
              <a:gd name="connsiteY1" fmla="*/ 0 h 614197"/>
              <a:gd name="connsiteX2" fmla="*/ 1493527 w 1493527"/>
              <a:gd name="connsiteY2" fmla="*/ 306324 h 614197"/>
              <a:gd name="connsiteX3" fmla="*/ 1187203 w 1493527"/>
              <a:gd name="connsiteY3" fmla="*/ 612648 h 614197"/>
              <a:gd name="connsiteX4" fmla="*/ 602407 w 1493527"/>
              <a:gd name="connsiteY4" fmla="*/ 614197 h 614197"/>
              <a:gd name="connsiteX5" fmla="*/ 0 w 1493527"/>
              <a:gd name="connsiteY5" fmla="*/ 0 h 614197"/>
              <a:gd name="connsiteX0" fmla="*/ 0 w 891187"/>
              <a:gd name="connsiteY0" fmla="*/ 0 h 614197"/>
              <a:gd name="connsiteX1" fmla="*/ 584863 w 891187"/>
              <a:gd name="connsiteY1" fmla="*/ 0 h 614197"/>
              <a:gd name="connsiteX2" fmla="*/ 891187 w 891187"/>
              <a:gd name="connsiteY2" fmla="*/ 306324 h 614197"/>
              <a:gd name="connsiteX3" fmla="*/ 584863 w 891187"/>
              <a:gd name="connsiteY3" fmla="*/ 612648 h 614197"/>
              <a:gd name="connsiteX4" fmla="*/ 67 w 891187"/>
              <a:gd name="connsiteY4" fmla="*/ 614197 h 614197"/>
              <a:gd name="connsiteX5" fmla="*/ 0 w 891187"/>
              <a:gd name="connsiteY5" fmla="*/ 0 h 614197"/>
              <a:gd name="connsiteX0" fmla="*/ 0 w 929333"/>
              <a:gd name="connsiteY0" fmla="*/ 0 h 614197"/>
              <a:gd name="connsiteX1" fmla="*/ 623009 w 929333"/>
              <a:gd name="connsiteY1" fmla="*/ 0 h 614197"/>
              <a:gd name="connsiteX2" fmla="*/ 929333 w 929333"/>
              <a:gd name="connsiteY2" fmla="*/ 306324 h 614197"/>
              <a:gd name="connsiteX3" fmla="*/ 623009 w 929333"/>
              <a:gd name="connsiteY3" fmla="*/ 612648 h 614197"/>
              <a:gd name="connsiteX4" fmla="*/ 38213 w 929333"/>
              <a:gd name="connsiteY4" fmla="*/ 614197 h 614197"/>
              <a:gd name="connsiteX5" fmla="*/ 0 w 929333"/>
              <a:gd name="connsiteY5" fmla="*/ 0 h 614197"/>
              <a:gd name="connsiteX0" fmla="*/ 0 w 929333"/>
              <a:gd name="connsiteY0" fmla="*/ 0 h 612648"/>
              <a:gd name="connsiteX1" fmla="*/ 623009 w 929333"/>
              <a:gd name="connsiteY1" fmla="*/ 0 h 612648"/>
              <a:gd name="connsiteX2" fmla="*/ 929333 w 929333"/>
              <a:gd name="connsiteY2" fmla="*/ 306324 h 612648"/>
              <a:gd name="connsiteX3" fmla="*/ 623009 w 929333"/>
              <a:gd name="connsiteY3" fmla="*/ 612648 h 612648"/>
              <a:gd name="connsiteX4" fmla="*/ 8870 w 929333"/>
              <a:gd name="connsiteY4" fmla="*/ 611263 h 612648"/>
              <a:gd name="connsiteX5" fmla="*/ 0 w 929333"/>
              <a:gd name="connsiteY5" fmla="*/ 0 h 612648"/>
              <a:gd name="connsiteX0" fmla="*/ 2867 w 932200"/>
              <a:gd name="connsiteY0" fmla="*/ 0 h 612648"/>
              <a:gd name="connsiteX1" fmla="*/ 625876 w 932200"/>
              <a:gd name="connsiteY1" fmla="*/ 0 h 612648"/>
              <a:gd name="connsiteX2" fmla="*/ 932200 w 932200"/>
              <a:gd name="connsiteY2" fmla="*/ 306324 h 612648"/>
              <a:gd name="connsiteX3" fmla="*/ 625876 w 932200"/>
              <a:gd name="connsiteY3" fmla="*/ 612648 h 612648"/>
              <a:gd name="connsiteX4" fmla="*/ 0 w 932200"/>
              <a:gd name="connsiteY4" fmla="*/ 611263 h 612648"/>
              <a:gd name="connsiteX5" fmla="*/ 2867 w 932200"/>
              <a:gd name="connsiteY5" fmla="*/ 0 h 612648"/>
              <a:gd name="connsiteX0" fmla="*/ 0 w 1827226"/>
              <a:gd name="connsiteY0" fmla="*/ 2934 h 612648"/>
              <a:gd name="connsiteX1" fmla="*/ 1520902 w 1827226"/>
              <a:gd name="connsiteY1" fmla="*/ 0 h 612648"/>
              <a:gd name="connsiteX2" fmla="*/ 1827226 w 1827226"/>
              <a:gd name="connsiteY2" fmla="*/ 306324 h 612648"/>
              <a:gd name="connsiteX3" fmla="*/ 1520902 w 1827226"/>
              <a:gd name="connsiteY3" fmla="*/ 612648 h 612648"/>
              <a:gd name="connsiteX4" fmla="*/ 895026 w 1827226"/>
              <a:gd name="connsiteY4" fmla="*/ 611263 h 612648"/>
              <a:gd name="connsiteX5" fmla="*/ 0 w 1827226"/>
              <a:gd name="connsiteY5" fmla="*/ 2934 h 612648"/>
              <a:gd name="connsiteX0" fmla="*/ 0 w 1827226"/>
              <a:gd name="connsiteY0" fmla="*/ 2934 h 617131"/>
              <a:gd name="connsiteX1" fmla="*/ 1520902 w 1827226"/>
              <a:gd name="connsiteY1" fmla="*/ 0 h 617131"/>
              <a:gd name="connsiteX2" fmla="*/ 1827226 w 1827226"/>
              <a:gd name="connsiteY2" fmla="*/ 306324 h 617131"/>
              <a:gd name="connsiteX3" fmla="*/ 1520902 w 1827226"/>
              <a:gd name="connsiteY3" fmla="*/ 612648 h 617131"/>
              <a:gd name="connsiteX4" fmla="*/ 5936 w 1827226"/>
              <a:gd name="connsiteY4" fmla="*/ 617131 h 617131"/>
              <a:gd name="connsiteX5" fmla="*/ 0 w 1827226"/>
              <a:gd name="connsiteY5" fmla="*/ 2934 h 617131"/>
              <a:gd name="connsiteX0" fmla="*/ 0 w 1827226"/>
              <a:gd name="connsiteY0" fmla="*/ 2934 h 612648"/>
              <a:gd name="connsiteX1" fmla="*/ 1520902 w 1827226"/>
              <a:gd name="connsiteY1" fmla="*/ 0 h 612648"/>
              <a:gd name="connsiteX2" fmla="*/ 1827226 w 1827226"/>
              <a:gd name="connsiteY2" fmla="*/ 306324 h 612648"/>
              <a:gd name="connsiteX3" fmla="*/ 1520902 w 1827226"/>
              <a:gd name="connsiteY3" fmla="*/ 612648 h 612648"/>
              <a:gd name="connsiteX4" fmla="*/ 67 w 1827226"/>
              <a:gd name="connsiteY4" fmla="*/ 611262 h 612648"/>
              <a:gd name="connsiteX5" fmla="*/ 0 w 1827226"/>
              <a:gd name="connsiteY5" fmla="*/ 2934 h 612648"/>
              <a:gd name="connsiteX0" fmla="*/ 0 w 1830160"/>
              <a:gd name="connsiteY0" fmla="*/ 0 h 618517"/>
              <a:gd name="connsiteX1" fmla="*/ 1523836 w 1830160"/>
              <a:gd name="connsiteY1" fmla="*/ 5869 h 618517"/>
              <a:gd name="connsiteX2" fmla="*/ 1830160 w 1830160"/>
              <a:gd name="connsiteY2" fmla="*/ 312193 h 618517"/>
              <a:gd name="connsiteX3" fmla="*/ 1523836 w 1830160"/>
              <a:gd name="connsiteY3" fmla="*/ 618517 h 618517"/>
              <a:gd name="connsiteX4" fmla="*/ 3001 w 1830160"/>
              <a:gd name="connsiteY4" fmla="*/ 617131 h 618517"/>
              <a:gd name="connsiteX5" fmla="*/ 0 w 1830160"/>
              <a:gd name="connsiteY5" fmla="*/ 0 h 61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0160" h="618517">
                <a:moveTo>
                  <a:pt x="0" y="0"/>
                </a:moveTo>
                <a:lnTo>
                  <a:pt x="1523836" y="5869"/>
                </a:lnTo>
                <a:cubicBezTo>
                  <a:pt x="1693014" y="5869"/>
                  <a:pt x="1830160" y="143015"/>
                  <a:pt x="1830160" y="312193"/>
                </a:cubicBezTo>
                <a:cubicBezTo>
                  <a:pt x="1830160" y="481371"/>
                  <a:pt x="1693014" y="618517"/>
                  <a:pt x="1523836" y="618517"/>
                </a:cubicBezTo>
                <a:lnTo>
                  <a:pt x="3001" y="617131"/>
                </a:lnTo>
                <a:cubicBezTo>
                  <a:pt x="2978" y="409648"/>
                  <a:pt x="23" y="2074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xmlns="" id="{5498EC09-D200-448F-8116-0DDC3E8C32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2751" y="933451"/>
            <a:ext cx="3934883" cy="4851999"/>
          </a:xfrm>
        </p:spPr>
        <p:txBody>
          <a:bodyPr anchor="ctr"/>
          <a:lstStyle>
            <a:lvl1pPr marL="479988" marR="0" indent="-479988" algn="l" defTabSz="914332" rtl="0" eaLnBrk="1" fontAlgn="auto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67" b="0"/>
            </a:lvl1pPr>
          </a:lstStyle>
          <a:p>
            <a:pPr marL="457189" marR="0" lvl="0" indent="-457189" algn="l" defTabSz="91433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12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2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65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1" r:id="rId2"/>
    <p:sldLayoutId id="2147483685" r:id="rId3"/>
    <p:sldLayoutId id="2147483691" r:id="rId4"/>
    <p:sldLayoutId id="2147483663" r:id="rId5"/>
    <p:sldLayoutId id="2147483664" r:id="rId6"/>
    <p:sldLayoutId id="214748368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élai  3">
            <a:extLst>
              <a:ext uri="{FF2B5EF4-FFF2-40B4-BE49-F238E27FC236}">
                <a16:creationId xmlns:a16="http://schemas.microsoft.com/office/drawing/2014/main" xmlns="" id="{B95EE9D3-0609-5A4A-AE08-93F2C0FF468C}"/>
              </a:ext>
            </a:extLst>
          </p:cNvPr>
          <p:cNvSpPr/>
          <p:nvPr/>
        </p:nvSpPr>
        <p:spPr>
          <a:xfrm rot="16200000">
            <a:off x="202455" y="6426096"/>
            <a:ext cx="551692" cy="318141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414062 w 1493459"/>
              <a:gd name="connsiteY0" fmla="*/ -1 h 630723"/>
              <a:gd name="connsiteX1" fmla="*/ 1187135 w 1493459"/>
              <a:gd name="connsiteY1" fmla="*/ 8275 h 630723"/>
              <a:gd name="connsiteX2" fmla="*/ 1493459 w 1493459"/>
              <a:gd name="connsiteY2" fmla="*/ 314599 h 630723"/>
              <a:gd name="connsiteX3" fmla="*/ 1187135 w 1493459"/>
              <a:gd name="connsiteY3" fmla="*/ 620923 h 630723"/>
              <a:gd name="connsiteX4" fmla="*/ 0 w 1493459"/>
              <a:gd name="connsiteY4" fmla="*/ 630723 h 630723"/>
              <a:gd name="connsiteX5" fmla="*/ 414062 w 1493459"/>
              <a:gd name="connsiteY5" fmla="*/ -1 h 630723"/>
              <a:gd name="connsiteX0" fmla="*/ 8216 w 1087613"/>
              <a:gd name="connsiteY0" fmla="*/ -1 h 639011"/>
              <a:gd name="connsiteX1" fmla="*/ 781289 w 1087613"/>
              <a:gd name="connsiteY1" fmla="*/ 8275 h 639011"/>
              <a:gd name="connsiteX2" fmla="*/ 1087613 w 1087613"/>
              <a:gd name="connsiteY2" fmla="*/ 314599 h 639011"/>
              <a:gd name="connsiteX3" fmla="*/ 781289 w 1087613"/>
              <a:gd name="connsiteY3" fmla="*/ 620923 h 639011"/>
              <a:gd name="connsiteX4" fmla="*/ 1 w 1087613"/>
              <a:gd name="connsiteY4" fmla="*/ 639012 h 639011"/>
              <a:gd name="connsiteX5" fmla="*/ 8216 w 1087613"/>
              <a:gd name="connsiteY5" fmla="*/ -1 h 639011"/>
              <a:gd name="connsiteX0" fmla="*/ 1 w 1079398"/>
              <a:gd name="connsiteY0" fmla="*/ -1 h 639011"/>
              <a:gd name="connsiteX1" fmla="*/ 773074 w 1079398"/>
              <a:gd name="connsiteY1" fmla="*/ 8275 h 639011"/>
              <a:gd name="connsiteX2" fmla="*/ 1079398 w 1079398"/>
              <a:gd name="connsiteY2" fmla="*/ 314599 h 639011"/>
              <a:gd name="connsiteX3" fmla="*/ 773074 w 1079398"/>
              <a:gd name="connsiteY3" fmla="*/ 620923 h 639011"/>
              <a:gd name="connsiteX4" fmla="*/ 68 w 1079398"/>
              <a:gd name="connsiteY4" fmla="*/ 639011 h 639011"/>
              <a:gd name="connsiteX5" fmla="*/ 1 w 1079398"/>
              <a:gd name="connsiteY5" fmla="*/ -1 h 639011"/>
              <a:gd name="connsiteX0" fmla="*/ 1 w 1079398"/>
              <a:gd name="connsiteY0" fmla="*/ -1 h 622451"/>
              <a:gd name="connsiteX1" fmla="*/ 773074 w 1079398"/>
              <a:gd name="connsiteY1" fmla="*/ 8275 h 622451"/>
              <a:gd name="connsiteX2" fmla="*/ 1079398 w 1079398"/>
              <a:gd name="connsiteY2" fmla="*/ 314599 h 622451"/>
              <a:gd name="connsiteX3" fmla="*/ 773074 w 1079398"/>
              <a:gd name="connsiteY3" fmla="*/ 620923 h 622451"/>
              <a:gd name="connsiteX4" fmla="*/ 67 w 1079398"/>
              <a:gd name="connsiteY4" fmla="*/ 622452 h 622451"/>
              <a:gd name="connsiteX5" fmla="*/ 1 w 1079398"/>
              <a:gd name="connsiteY5" fmla="*/ -1 h 6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398" h="622451">
                <a:moveTo>
                  <a:pt x="1" y="-1"/>
                </a:moveTo>
                <a:cubicBezTo>
                  <a:pt x="395735" y="-1"/>
                  <a:pt x="377340" y="8275"/>
                  <a:pt x="773074" y="8275"/>
                </a:cubicBezTo>
                <a:cubicBezTo>
                  <a:pt x="942252" y="8275"/>
                  <a:pt x="1079398" y="145421"/>
                  <a:pt x="1079398" y="314599"/>
                </a:cubicBezTo>
                <a:cubicBezTo>
                  <a:pt x="1079398" y="483777"/>
                  <a:pt x="942252" y="620923"/>
                  <a:pt x="773074" y="620923"/>
                </a:cubicBezTo>
                <a:lnTo>
                  <a:pt x="67" y="622452"/>
                </a:lnTo>
                <a:cubicBezTo>
                  <a:pt x="44" y="414969"/>
                  <a:pt x="24" y="207482"/>
                  <a:pt x="1" y="-1"/>
                </a:cubicBezTo>
                <a:close/>
              </a:path>
            </a:pathLst>
          </a:custGeom>
          <a:solidFill>
            <a:srgbClr val="313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14917" y="1773238"/>
            <a:ext cx="10560819" cy="4248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16265" y="209821"/>
            <a:ext cx="10560820" cy="4348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Modifiez le style du titre</a:t>
            </a:r>
          </a:p>
        </p:txBody>
      </p:sp>
      <p:grpSp>
        <p:nvGrpSpPr>
          <p:cNvPr id="39" name="Groupe 13">
            <a:extLst>
              <a:ext uri="{FF2B5EF4-FFF2-40B4-BE49-F238E27FC236}">
                <a16:creationId xmlns:a16="http://schemas.microsoft.com/office/drawing/2014/main" xmlns="" id="{DE09B937-F86D-7E4A-8B3F-293E21C09525}"/>
              </a:ext>
            </a:extLst>
          </p:cNvPr>
          <p:cNvGrpSpPr/>
          <p:nvPr/>
        </p:nvGrpSpPr>
        <p:grpSpPr>
          <a:xfrm>
            <a:off x="11485569" y="6231199"/>
            <a:ext cx="408776" cy="405060"/>
            <a:chOff x="4763" y="1558926"/>
            <a:chExt cx="2095500" cy="2076450"/>
          </a:xfrm>
          <a:solidFill>
            <a:schemeClr val="accent2"/>
          </a:solidFill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xmlns="" id="{1BD319B6-B6A8-E84F-B449-126BB010F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xmlns="" id="{2BED74D2-1BC3-AB4A-9703-B60958516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xmlns="" id="{0952E9AE-1611-1A43-B141-B75FB7F17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10261601" y="6515388"/>
            <a:ext cx="1146905" cy="143565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0" rIns="48000" bIns="0" rtlCol="0" anchor="ctr">
            <a:spAutoFit/>
          </a:bodyPr>
          <a:lstStyle/>
          <a:p>
            <a:r>
              <a:rPr lang="fr-FR" sz="933" dirty="0">
                <a:solidFill>
                  <a:srgbClr val="323748"/>
                </a:solidFill>
              </a:rPr>
              <a:t>Confidentiel © PMP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ADF5210-DDE8-411D-930B-5497A4C5CF5C}"/>
              </a:ext>
            </a:extLst>
          </p:cNvPr>
          <p:cNvSpPr txBox="1"/>
          <p:nvPr/>
        </p:nvSpPr>
        <p:spPr>
          <a:xfrm>
            <a:off x="372205" y="6521476"/>
            <a:ext cx="211596" cy="143565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0" tIns="0" rIns="0" bIns="0" rtlCol="0" anchor="ctr">
            <a:spAutoFit/>
          </a:bodyPr>
          <a:lstStyle/>
          <a:p>
            <a:pPr algn="ctr"/>
            <a:fld id="{F3D2FE3E-D211-485C-B2FD-0BB55D41EBCA}" type="slidenum">
              <a:rPr lang="fr-FR" sz="933" smtClean="0">
                <a:solidFill>
                  <a:srgbClr val="FFFFFF"/>
                </a:solidFill>
              </a:rPr>
              <a:pPr algn="ctr"/>
              <a:t>‹N°›</a:t>
            </a:fld>
            <a:endParaRPr lang="fr-FR" sz="933" dirty="0">
              <a:solidFill>
                <a:srgbClr val="FFFFFF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0A7DBC9-14F9-46D0-A985-237502F7BBD2}"/>
              </a:ext>
            </a:extLst>
          </p:cNvPr>
          <p:cNvSpPr txBox="1"/>
          <p:nvPr/>
        </p:nvSpPr>
        <p:spPr>
          <a:xfrm>
            <a:off x="771576" y="6535873"/>
            <a:ext cx="5568000" cy="123111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0" rIns="48000" bIns="0" rtlCol="0" anchor="ctr">
            <a:spAutoFit/>
          </a:bodyPr>
          <a:lstStyle/>
          <a:p>
            <a:r>
              <a:rPr lang="fr-FR" sz="800" dirty="0">
                <a:solidFill>
                  <a:srgbClr val="323748"/>
                </a:solidFill>
              </a:rPr>
              <a:t>PRÉSANSE – Elaboration d’un socle commun régional de l’offre des SSTI – Synthèse nationale des travaux</a:t>
            </a:r>
          </a:p>
        </p:txBody>
      </p:sp>
    </p:spTree>
    <p:extLst>
      <p:ext uri="{BB962C8B-B14F-4D97-AF65-F5344CB8AC3E}">
        <p14:creationId xmlns:p14="http://schemas.microsoft.com/office/powerpoint/2010/main" val="148658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</p:sldLayoutIdLst>
  <p:txStyles>
    <p:titleStyle>
      <a:lvl1pPr algn="l" defTabSz="914332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0" indent="0" algn="l" defTabSz="914332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67" b="1" i="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0" indent="0" algn="l" defTabSz="914332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None/>
        <a:defRPr sz="1067" b="0" i="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431968" indent="-215984" algn="l" defTabSz="914332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1067" b="0" i="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431989" indent="-215995" algn="l" defTabSz="914332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SzPct val="120000"/>
        <a:buFont typeface="Arial" panose="020B0604020202020204" pitchFamily="34" charset="0"/>
        <a:buChar char="•"/>
        <a:tabLst/>
        <a:defRPr sz="1067" b="0" i="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863936" indent="-215984" algn="l" defTabSz="914332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-"/>
        <a:defRPr sz="800" b="0" i="0" kern="120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5">
          <p15:clr>
            <a:srgbClr val="F26B43"/>
          </p15:clr>
        </p15:guide>
        <p15:guide id="2" pos="5375">
          <p15:clr>
            <a:srgbClr val="F26B43"/>
          </p15:clr>
        </p15:guide>
        <p15:guide id="3" orient="horz" pos="284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pos="2767">
          <p15:clr>
            <a:srgbClr val="F26B43"/>
          </p15:clr>
        </p15:guide>
        <p15:guide id="6" pos="2993">
          <p15:clr>
            <a:srgbClr val="F26B43"/>
          </p15:clr>
        </p15:guide>
        <p15:guide id="7" orient="horz" pos="441">
          <p15:clr>
            <a:srgbClr val="F26B43"/>
          </p15:clr>
        </p15:guide>
        <p15:guide id="8" orient="horz" pos="25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938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pic>
        <p:nvPicPr>
          <p:cNvPr id="2051" name="Imag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50" y="6326188"/>
            <a:ext cx="11477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2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8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2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2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11363554" cy="612775"/>
          </a:xfrm>
        </p:spPr>
        <p:txBody>
          <a:bodyPr/>
          <a:lstStyle/>
          <a:p>
            <a:r>
              <a:rPr lang="fr-FR" dirty="0" smtClean="0"/>
              <a:t>Des orientations communes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sz="2400" dirty="0"/>
              <a:t>Se concentrer sur l’effectivité du service rendu à l’entreprise (=&gt; définition d’un cahier des charges de l’offre socle dans le cadre des missions actuelles des SSTI, système d’évaluation sur la base d’indicateurs partagés – certification de tierce partie – enquêtes de satisfaction)</a:t>
            </a:r>
          </a:p>
          <a:p>
            <a:pPr lvl="0"/>
            <a:r>
              <a:rPr lang="fr-FR" sz="2400" dirty="0"/>
              <a:t>Simplifier l’accès à l’offre de service pour les entreprises (homogénéisation des modalités d’adhésion, lisibilité de l’offre et de la tarification, outils interactifs, maintenir la proximité géographique…)</a:t>
            </a:r>
          </a:p>
          <a:p>
            <a:pPr lvl="0"/>
            <a:r>
              <a:rPr lang="fr-FR" sz="2400" dirty="0"/>
              <a:t>Une mutualisation des coûts qui couvre le socle de l’offre puis des possibilités de services et de facturations complémentaires</a:t>
            </a:r>
          </a:p>
          <a:p>
            <a:pPr lvl="0"/>
            <a:r>
              <a:rPr lang="fr-FR" sz="2400" dirty="0"/>
              <a:t>Permettre le partage d’information entre Médecin du travail et Médecin de ville via le Dossier Médical Partagé, notamment pour faciliter le maintien ou le retour à l’emploi. Développer un système d’information sécurisé qui facilite l’échange et la conservation des </a:t>
            </a:r>
            <a:r>
              <a:rPr lang="fr-FR" sz="2400" dirty="0" smtClean="0"/>
              <a:t>données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661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828445" y="396069"/>
            <a:ext cx="11452159" cy="612775"/>
          </a:xfrm>
        </p:spPr>
        <p:txBody>
          <a:bodyPr/>
          <a:lstStyle/>
          <a:p>
            <a:r>
              <a:rPr lang="fr-FR" dirty="0" smtClean="0"/>
              <a:t>Des orientations communes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sz="2400" dirty="0"/>
              <a:t>Assurer la sécurité juridique des entreprises de manière générale</a:t>
            </a:r>
          </a:p>
          <a:p>
            <a:pPr lvl="0"/>
            <a:r>
              <a:rPr lang="fr-FR" sz="2400" dirty="0" smtClean="0"/>
              <a:t>Définir le </a:t>
            </a:r>
            <a:r>
              <a:rPr lang="fr-FR" sz="2400" dirty="0"/>
              <a:t>nombre de SSTI sur la base d’un diagnostic territorial et avec la généralisation d’une certification de tierce partie</a:t>
            </a:r>
          </a:p>
          <a:p>
            <a:pPr lvl="0"/>
            <a:r>
              <a:rPr lang="fr-FR" sz="2400" dirty="0"/>
              <a:t>Confier le pilotage du dispositif au CROCT (Diagnostic territorial, PRST, CPOM, évaluation de l’action du dispositif…)</a:t>
            </a:r>
          </a:p>
          <a:p>
            <a:pPr lvl="0"/>
            <a:r>
              <a:rPr lang="fr-FR" sz="2400" dirty="0"/>
              <a:t>S’appuyer sur les SSTI pour la mise en œuvre opérationnelle et pour le compte des entreprises</a:t>
            </a:r>
          </a:p>
          <a:p>
            <a:pPr lvl="0"/>
            <a:r>
              <a:rPr lang="fr-FR" sz="2400" dirty="0"/>
              <a:t>Financement en direct des SSTI par les entreprises</a:t>
            </a:r>
          </a:p>
          <a:p>
            <a:pPr lvl="0"/>
            <a:r>
              <a:rPr lang="fr-FR" sz="2400" dirty="0"/>
              <a:t>Administration paritaire des SSTI avec présidence employeur</a:t>
            </a:r>
          </a:p>
          <a:p>
            <a:pPr lvl="0"/>
            <a:r>
              <a:rPr lang="fr-FR" sz="2400" dirty="0"/>
              <a:t>Possibilité de choisir son SSTI quand la chose est possible avec une durée d’engagement minimal pour assurer la stabilité du système et une offre socle sur l’ensemble du territoire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95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MP Modèle 16x9 v1">
  <a:themeElements>
    <a:clrScheme name="PMP_Couleurs">
      <a:dk1>
        <a:srgbClr val="323748"/>
      </a:dk1>
      <a:lt1>
        <a:srgbClr val="FFFFFF"/>
      </a:lt1>
      <a:dk2>
        <a:srgbClr val="313647"/>
      </a:dk2>
      <a:lt2>
        <a:srgbClr val="E9E4E3"/>
      </a:lt2>
      <a:accent1>
        <a:srgbClr val="002856"/>
      </a:accent1>
      <a:accent2>
        <a:srgbClr val="59108D"/>
      </a:accent2>
      <a:accent3>
        <a:srgbClr val="EE783C"/>
      </a:accent3>
      <a:accent4>
        <a:srgbClr val="7B7B79"/>
      </a:accent4>
      <a:accent5>
        <a:srgbClr val="8A1775"/>
      </a:accent5>
      <a:accent6>
        <a:srgbClr val="E9E4E3"/>
      </a:accent6>
      <a:hlink>
        <a:srgbClr val="313547"/>
      </a:hlink>
      <a:folHlink>
        <a:srgbClr val="E9E3E2"/>
      </a:folHlink>
    </a:clrScheme>
    <a:fontScheme name="PMP_Police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6350" cap="flat" cmpd="sng" algn="ctr">
          <a:noFill/>
          <a:prstDash val="solid"/>
          <a:miter lim="800000"/>
        </a:ln>
        <a:effectLst/>
        <a:extLst/>
      </a:spPr>
      <a:bodyPr lIns="36000" tIns="36000" rIns="36000" bIns="36000"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vert="horz" wrap="square" lIns="36000" tIns="0" rIns="36000" bIns="0" rtlCol="0">
        <a:spAutoFit/>
      </a:bodyPr>
      <a:lstStyle>
        <a:defPPr algn="l">
          <a:spcBef>
            <a:spcPts val="0"/>
          </a:spcBef>
          <a:defRPr sz="1000" dirty="0" err="1" smtClean="0"/>
        </a:defPPr>
      </a:lstStyle>
    </a:txDef>
  </a:objectDefaults>
  <a:extraClrSchemeLst/>
  <a:custClrLst>
    <a:custClr name="Ocean">
      <a:srgbClr val="31B7BC"/>
    </a:custClr>
    <a:custClr name="Ocean 75%">
      <a:srgbClr val="65C9CD"/>
    </a:custClr>
    <a:custClr name="Ocean 50%">
      <a:srgbClr val="98DBDE"/>
    </a:custClr>
    <a:custClr name="Poppy">
      <a:srgbClr val="E94F35"/>
    </a:custClr>
    <a:custClr name="Poppy 75%">
      <a:srgbClr val="EF7B68"/>
    </a:custClr>
    <a:custClr name="Poppy 50%">
      <a:srgbClr val="F4A79A"/>
    </a:custClr>
    <a:custClr name="Sun">
      <a:srgbClr val="F39200"/>
    </a:custClr>
    <a:custClr name="Sun 75%">
      <a:srgbClr val="F6AD40"/>
    </a:custClr>
    <a:custClr name="Sun 50%">
      <a:srgbClr val="F9C980"/>
    </a:custClr>
    <a:custClr name="Grass">
      <a:srgbClr val="94B654"/>
    </a:custClr>
    <a:custClr name="Grass 75%">
      <a:srgbClr val="AFC87F"/>
    </a:custClr>
    <a:custClr name="Grass 50%">
      <a:srgbClr val="CADBAA"/>
    </a:custClr>
  </a:custClrLst>
  <a:extLst>
    <a:ext uri="{05A4C25C-085E-4340-85A3-A5531E510DB2}">
      <thm15:themeFamily xmlns:thm15="http://schemas.microsoft.com/office/thememl/2012/main" name="CRPMP Modèle 16x9 v1 26.11.18 evo.potx" id="{CE4C220C-5201-4B5B-9EFB-64949A13D42D}" vid="{EE1DE605-18C5-4F6C-9129-91FBAD8EF0D7}"/>
    </a:ext>
  </a:extLst>
</a:theme>
</file>

<file path=ppt/theme/theme3.xml><?xml version="1.0" encoding="utf-8"?>
<a:theme xmlns:a="http://schemas.openxmlformats.org/drawingml/2006/main" name="1_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3608</TotalTime>
  <Words>252</Words>
  <Application>Microsoft Office PowerPoint</Application>
  <PresentationFormat>Grand écran</PresentationFormat>
  <Paragraphs>13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</vt:i4>
      </vt:variant>
    </vt:vector>
  </HeadingPairs>
  <TitlesOfParts>
    <vt:vector size="16" baseType="lpstr">
      <vt:lpstr>MS PGothic</vt:lpstr>
      <vt:lpstr>Arial</vt:lpstr>
      <vt:lpstr>Calibri</vt:lpstr>
      <vt:lpstr>Calibri Light</vt:lpstr>
      <vt:lpstr>Helvetica</vt:lpstr>
      <vt:lpstr>Montserrat</vt:lpstr>
      <vt:lpstr>Segoe UI</vt:lpstr>
      <vt:lpstr>Segoe UI Light</vt:lpstr>
      <vt:lpstr>Wingdings</vt:lpstr>
      <vt:lpstr>Conception personnalisée</vt:lpstr>
      <vt:lpstr>PMP Modèle 16x9 v1</vt:lpstr>
      <vt:lpstr>1_Conception personnalisée</vt:lpstr>
      <vt:lpstr>2_Conception personnalisée</vt:lpstr>
      <vt:lpstr>3_Conception personnalisée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Brun</cp:lastModifiedBy>
  <cp:revision>290</cp:revision>
  <cp:lastPrinted>2019-08-27T09:06:56Z</cp:lastPrinted>
  <dcterms:created xsi:type="dcterms:W3CDTF">2017-12-23T18:07:09Z</dcterms:created>
  <dcterms:modified xsi:type="dcterms:W3CDTF">2019-08-28T06:55:51Z</dcterms:modified>
</cp:coreProperties>
</file>