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27"/>
  </p:notesMasterIdLst>
  <p:sldIdLst>
    <p:sldId id="308" r:id="rId5"/>
    <p:sldId id="2146848435" r:id="rId6"/>
    <p:sldId id="2146848402" r:id="rId7"/>
    <p:sldId id="2146848377" r:id="rId8"/>
    <p:sldId id="2146848405" r:id="rId9"/>
    <p:sldId id="2146848375" r:id="rId10"/>
    <p:sldId id="2146848404" r:id="rId11"/>
    <p:sldId id="2146848414" r:id="rId12"/>
    <p:sldId id="2146848374" r:id="rId13"/>
    <p:sldId id="2146848406" r:id="rId14"/>
    <p:sldId id="2146848380" r:id="rId15"/>
    <p:sldId id="2146848381" r:id="rId16"/>
    <p:sldId id="2146848382" r:id="rId17"/>
    <p:sldId id="2146848407" r:id="rId18"/>
    <p:sldId id="2146848376" r:id="rId19"/>
    <p:sldId id="2146848408" r:id="rId20"/>
    <p:sldId id="2146848409" r:id="rId21"/>
    <p:sldId id="2146848394" r:id="rId22"/>
    <p:sldId id="2146848439" r:id="rId23"/>
    <p:sldId id="2146848442" r:id="rId24"/>
    <p:sldId id="2146848438" r:id="rId25"/>
    <p:sldId id="276" r:id="rId26"/>
  </p:sldIdLst>
  <p:sldSz cx="12192000" cy="6858000"/>
  <p:notesSz cx="6858000" cy="9144000"/>
  <p:embeddedFontLst>
    <p:embeddedFont>
      <p:font typeface="Montserrat" panose="00000500000000000000" pitchFamily="50" charset="0"/>
      <p:regular r:id="rId28"/>
      <p:bold r:id="rId29"/>
      <p:italic r:id="rId30"/>
      <p:boldItalic r:id="rId31"/>
    </p:embeddedFont>
    <p:embeddedFont>
      <p:font typeface="Poppins" panose="00000500000000000000" pitchFamily="2" charset="0"/>
      <p:regular r:id="rId32"/>
      <p:bold r:id="rId33"/>
      <p:italic r:id="rId34"/>
      <p:boldItalic r:id="rId35"/>
    </p:embeddedFont>
    <p:embeddedFont>
      <p:font typeface="Poppins ExtraLight" panose="00000300000000000000" pitchFamily="2" charset="0"/>
      <p:regular r:id="rId36"/>
      <p:italic r:id="rId37"/>
    </p:embeddedFont>
    <p:embeddedFont>
      <p:font typeface="Poppins Light" panose="00000400000000000000" pitchFamily="2" charset="0"/>
      <p:regular r:id="rId38"/>
      <p:italic r:id="rId39"/>
    </p:embeddedFont>
    <p:embeddedFont>
      <p:font typeface="Poppins Medium" panose="00000600000000000000" pitchFamily="2" charset="0"/>
      <p:regular r:id="rId40"/>
      <p:italic r:id="rId41"/>
    </p:embeddedFont>
    <p:embeddedFont>
      <p:font typeface="Poppins Semibold" panose="00000700000000000000" pitchFamily="2" charset="0"/>
      <p:bold r:id="rId42"/>
      <p:boldItalic r:id="rId43"/>
    </p:embeddedFont>
    <p:embeddedFont>
      <p:font typeface="Poppins Semibold" panose="00000700000000000000" pitchFamily="2" charset="0"/>
      <p:bold r:id="rId42"/>
      <p:boldItalic r:id="rId43"/>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2B1D12-134E-151A-3531-011698FC3276}" name="Lucy Tardivel" initials="LT" userId="S::ltardivel@epoka.fr::f7ea8acf-b474-498b-8582-101ee1631ea4" providerId="AD"/>
  <p188:author id="{AF854535-C4B6-7264-2F05-29171F686E59}" name="Manon LAFAY" initials="ML" userId="S::mlafay@epoka.fr::a813295a-4c42-440a-a0c1-659f4f598c69" providerId="AD"/>
  <p188:author id="{8D4E5D3C-D4D0-3708-5445-07F21577AAE5}" name="Alexandre JOZEFOWICZ" initials="AJ" userId="S::ajozefowicz@epoka.fr::f82fc697-2f98-4788-bb30-8f820d012d3b" providerId="AD"/>
  <p188:author id="{EC46AC4B-8AAB-A4D9-63B2-DD2DFFB8E0A7}" name="Jeanne SIMON" initials="JS" userId="S::jsimon@epoka.fr::a38faa57-231f-40f5-9d1a-366c62a3f7ee" providerId="AD"/>
  <p188:author id="{5D1E815B-2108-7102-F688-E85ABCEEB3F2}" name="Douglas GRAGLIA" initials="DG" userId="S::dgraglia@epoka.fr::b9ae037b-25be-4995-8c27-bfe7b8bb951d" providerId="AD"/>
  <p188:author id="{6FAE49AC-3EAB-A216-6A84-CF31EFBCF1F5}" name="Sophie GAGNA" initials="SG" userId="S::sgagna@epoka.fr::0835b0a4-83c3-4c5c-8ffb-ec390d9f0354" providerId="AD"/>
  <p188:author id="{C77325B9-D6BA-19B1-D707-9C61EC74BA6B}" name="Romain MOSSER" initials="RM" userId="S::rmosser@epoka.fr::435d07bd-c6af-4e6b-93fd-197e02d32e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44"/>
    <a:srgbClr val="FF9015"/>
    <a:srgbClr val="23BA85"/>
    <a:srgbClr val="FD4A5C"/>
    <a:srgbClr val="004D5A"/>
    <a:srgbClr val="0C1C4D"/>
    <a:srgbClr val="63CFE3"/>
    <a:srgbClr val="A05CBF"/>
    <a:srgbClr val="12888D"/>
    <a:srgbClr val="0069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370" autoAdjust="0"/>
    <p:restoredTop sz="94624"/>
  </p:normalViewPr>
  <p:slideViewPr>
    <p:cSldViewPr snapToGrid="0">
      <p:cViewPr varScale="1">
        <p:scale>
          <a:sx n="103" d="100"/>
          <a:sy n="103" d="100"/>
        </p:scale>
        <p:origin x="114"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Semibold" panose="00000700000000000000" pitchFamily="2" charset="0"/>
              </a:defRPr>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Semibold" panose="00000700000000000000" pitchFamily="2" charset="0"/>
              </a:defRPr>
            </a:lvl1pPr>
          </a:lstStyle>
          <a:p>
            <a:fld id="{B82940EB-6FCF-4EBE-AD12-857243C3AE5E}" type="datetimeFigureOut">
              <a:rPr lang="fr-FR" smtClean="0"/>
              <a:pPr/>
              <a:t>03/07/2023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Semibold" panose="00000700000000000000" pitchFamily="2" charset="0"/>
              </a:defRPr>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Semibold" panose="00000700000000000000" pitchFamily="2" charset="0"/>
              </a:defRPr>
            </a:lvl1pPr>
          </a:lstStyle>
          <a:p>
            <a:fld id="{605AF3CA-F706-4529-8E99-D1F9B6CBA174}" type="slidenum">
              <a:rPr lang="fr-FR" smtClean="0"/>
              <a:pPr/>
              <a:t>‹N°›</a:t>
            </a:fld>
            <a:endParaRPr lang="fr-FR"/>
          </a:p>
        </p:txBody>
      </p:sp>
    </p:spTree>
    <p:extLst>
      <p:ext uri="{BB962C8B-B14F-4D97-AF65-F5344CB8AC3E}">
        <p14:creationId xmlns:p14="http://schemas.microsoft.com/office/powerpoint/2010/main" val="957572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Semibold" panose="00000700000000000000" pitchFamily="2" charset="0"/>
        <a:ea typeface="+mn-ea"/>
        <a:cs typeface="+mn-cs"/>
      </a:defRPr>
    </a:lvl1pPr>
    <a:lvl2pPr marL="457200" algn="l" defTabSz="914400" rtl="0" eaLnBrk="1" latinLnBrk="0" hangingPunct="1">
      <a:defRPr sz="1200" kern="1200">
        <a:solidFill>
          <a:schemeClr val="tx1"/>
        </a:solidFill>
        <a:latin typeface="Poppins Semibold" panose="00000700000000000000" pitchFamily="2" charset="0"/>
        <a:ea typeface="+mn-ea"/>
        <a:cs typeface="+mn-cs"/>
      </a:defRPr>
    </a:lvl2pPr>
    <a:lvl3pPr marL="914400" algn="l" defTabSz="914400" rtl="0" eaLnBrk="1" latinLnBrk="0" hangingPunct="1">
      <a:defRPr sz="1200" kern="1200">
        <a:solidFill>
          <a:schemeClr val="tx1"/>
        </a:solidFill>
        <a:latin typeface="Poppins Semibold" panose="00000700000000000000" pitchFamily="2" charset="0"/>
        <a:ea typeface="+mn-ea"/>
        <a:cs typeface="+mn-cs"/>
      </a:defRPr>
    </a:lvl3pPr>
    <a:lvl4pPr marL="1371600" algn="l" defTabSz="914400" rtl="0" eaLnBrk="1" latinLnBrk="0" hangingPunct="1">
      <a:defRPr sz="1200" kern="1200">
        <a:solidFill>
          <a:schemeClr val="tx1"/>
        </a:solidFill>
        <a:latin typeface="Poppins Semibold" panose="00000700000000000000" pitchFamily="2" charset="0"/>
        <a:ea typeface="+mn-ea"/>
        <a:cs typeface="+mn-cs"/>
      </a:defRPr>
    </a:lvl4pPr>
    <a:lvl5pPr marL="1828800" algn="l" defTabSz="914400" rtl="0" eaLnBrk="1" latinLnBrk="0" hangingPunct="1">
      <a:defRPr sz="1200" kern="1200">
        <a:solidFill>
          <a:schemeClr val="tx1"/>
        </a:solidFill>
        <a:latin typeface="Poppins Semibold" panose="000007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US"/>
          </a:p>
        </p:txBody>
      </p:sp>
      <p:sp>
        <p:nvSpPr>
          <p:cNvPr id="4" name="Espace réservé du numéro de diapositive 3"/>
          <p:cNvSpPr>
            <a:spLocks noGrp="1"/>
          </p:cNvSpPr>
          <p:nvPr>
            <p:ph type="sldNum" sz="quarter" idx="5"/>
          </p:nvPr>
        </p:nvSpPr>
        <p:spPr/>
        <p:txBody>
          <a:bodyPr/>
          <a:lstStyle/>
          <a:p>
            <a:fld id="{605AF3CA-F706-4529-8E99-D1F9B6CBA174}" type="slidenum">
              <a:rPr lang="fr-FR" smtClean="0"/>
              <a:pPr/>
              <a:t>1</a:t>
            </a:fld>
            <a:endParaRPr lang="fr-FR"/>
          </a:p>
        </p:txBody>
      </p:sp>
    </p:spTree>
    <p:extLst>
      <p:ext uri="{BB962C8B-B14F-4D97-AF65-F5344CB8AC3E}">
        <p14:creationId xmlns:p14="http://schemas.microsoft.com/office/powerpoint/2010/main" val="313666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05AF3CA-F706-4529-8E99-D1F9B6CBA174}" type="slidenum">
              <a:rPr lang="fr-FR" smtClean="0"/>
              <a:pPr/>
              <a:t>6</a:t>
            </a:fld>
            <a:endParaRPr lang="fr-FR"/>
          </a:p>
        </p:txBody>
      </p:sp>
    </p:spTree>
    <p:extLst>
      <p:ext uri="{BB962C8B-B14F-4D97-AF65-F5344CB8AC3E}">
        <p14:creationId xmlns:p14="http://schemas.microsoft.com/office/powerpoint/2010/main" val="1627890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 1">
    <p:bg>
      <p:bgPr>
        <a:solidFill>
          <a:schemeClr val="accent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B4EEF9-C5BA-48BC-8FCF-12EB95546D2F}"/>
              </a:ext>
            </a:extLst>
          </p:cNvPr>
          <p:cNvPicPr>
            <a:picLocks noChangeAspect="1"/>
          </p:cNvPicPr>
          <p:nvPr userDrawn="1"/>
        </p:nvPicPr>
        <p:blipFill>
          <a:blip r:embed="rId2"/>
          <a:stretch>
            <a:fillRect/>
          </a:stretch>
        </p:blipFill>
        <p:spPr>
          <a:xfrm>
            <a:off x="948019" y="6012180"/>
            <a:ext cx="959248" cy="265669"/>
          </a:xfrm>
          <a:prstGeom prst="rect">
            <a:avLst/>
          </a:prstGeom>
        </p:spPr>
      </p:pic>
      <p:sp>
        <p:nvSpPr>
          <p:cNvPr id="9" name="Titre 8">
            <a:extLst>
              <a:ext uri="{FF2B5EF4-FFF2-40B4-BE49-F238E27FC236}">
                <a16:creationId xmlns:a16="http://schemas.microsoft.com/office/drawing/2014/main" id="{57086720-F5B8-4AFA-BBBC-F18D35EFAB34}"/>
              </a:ext>
            </a:extLst>
          </p:cNvPr>
          <p:cNvSpPr>
            <a:spLocks noGrp="1"/>
          </p:cNvSpPr>
          <p:nvPr>
            <p:ph type="title" hasCustomPrompt="1"/>
          </p:nvPr>
        </p:nvSpPr>
        <p:spPr>
          <a:xfrm>
            <a:off x="822960" y="997585"/>
            <a:ext cx="7780655" cy="792000"/>
          </a:xfrm>
          <a:prstGeom prst="rect">
            <a:avLst/>
          </a:prstGeom>
        </p:spPr>
        <p:txBody>
          <a:bodyPr/>
          <a:lstStyle>
            <a:lvl1pPr marL="0" indent="0">
              <a:lnSpc>
                <a:spcPct val="100000"/>
              </a:lnSpc>
              <a:buFont typeface="Arial" panose="020B0604020202020204" pitchFamily="34" charset="0"/>
              <a:buNone/>
              <a:defRPr sz="4800" b="1">
                <a:solidFill>
                  <a:schemeClr val="accent2"/>
                </a:solidFill>
                <a:latin typeface="Poppins SemiBold" panose="00000700000000000000" pitchFamily="2" charset="0"/>
              </a:defRPr>
            </a:lvl1pPr>
          </a:lstStyle>
          <a:p>
            <a:r>
              <a:rPr lang="fr-FR"/>
              <a:t>Nom du client</a:t>
            </a:r>
          </a:p>
        </p:txBody>
      </p:sp>
      <p:sp>
        <p:nvSpPr>
          <p:cNvPr id="13" name="Espace réservé du texte 11">
            <a:extLst>
              <a:ext uri="{FF2B5EF4-FFF2-40B4-BE49-F238E27FC236}">
                <a16:creationId xmlns:a16="http://schemas.microsoft.com/office/drawing/2014/main" id="{352616F5-C6DA-4107-A5A4-DF042FB6A1EC}"/>
              </a:ext>
            </a:extLst>
          </p:cNvPr>
          <p:cNvSpPr>
            <a:spLocks noGrp="1"/>
          </p:cNvSpPr>
          <p:nvPr>
            <p:ph type="body" sz="quarter" idx="11" hasCustomPrompt="1"/>
          </p:nvPr>
        </p:nvSpPr>
        <p:spPr>
          <a:xfrm>
            <a:off x="822325" y="3470845"/>
            <a:ext cx="7780655" cy="792000"/>
          </a:xfrm>
          <a:prstGeom prst="rect">
            <a:avLst/>
          </a:prstGeom>
        </p:spPr>
        <p:txBody>
          <a:bodyPr/>
          <a:lstStyle>
            <a:lvl1pPr marL="0" indent="0">
              <a:buNone/>
              <a:defRPr lang="fr-FR" sz="4800" b="1" smtClean="0">
                <a:solidFill>
                  <a:schemeClr val="bg1"/>
                </a:solidFill>
                <a:latin typeface="Poppins SemiBold" panose="00000700000000000000" pitchFamily="2" charset="0"/>
                <a:ea typeface="+mj-ea"/>
                <a:cs typeface="+mj-cs"/>
              </a:defRPr>
            </a:lvl1pPr>
            <a:lvl2pPr>
              <a:defRPr lang="fr-FR" smtClean="0"/>
            </a:lvl2pPr>
            <a:lvl3pPr>
              <a:defRPr lang="fr-FR" smtClean="0"/>
            </a:lvl3pPr>
            <a:lvl4pPr>
              <a:defRPr lang="fr-FR" smtClean="0"/>
            </a:lvl4pPr>
            <a:lvl5pPr>
              <a:defRPr lang="fr-FR"/>
            </a:lvl5pPr>
          </a:lstStyle>
          <a:p>
            <a:pPr marL="685800" lvl="0" indent="-685800">
              <a:lnSpc>
                <a:spcPct val="100000"/>
              </a:lnSpc>
              <a:spcBef>
                <a:spcPct val="0"/>
              </a:spcBef>
            </a:pPr>
            <a:r>
              <a:rPr lang="fr-FR"/>
              <a:t>21 oct. 21</a:t>
            </a:r>
          </a:p>
        </p:txBody>
      </p:sp>
      <p:sp>
        <p:nvSpPr>
          <p:cNvPr id="7" name="Espace réservé du texte 4">
            <a:extLst>
              <a:ext uri="{FF2B5EF4-FFF2-40B4-BE49-F238E27FC236}">
                <a16:creationId xmlns:a16="http://schemas.microsoft.com/office/drawing/2014/main" id="{63B88222-3E81-4492-8198-8DB5A88509C0}"/>
              </a:ext>
            </a:extLst>
          </p:cNvPr>
          <p:cNvSpPr>
            <a:spLocks noGrp="1"/>
          </p:cNvSpPr>
          <p:nvPr>
            <p:ph type="body" sz="quarter" idx="20" hasCustomPrompt="1"/>
          </p:nvPr>
        </p:nvSpPr>
        <p:spPr>
          <a:xfrm>
            <a:off x="822325" y="2026921"/>
            <a:ext cx="7780656" cy="1511999"/>
          </a:xfrm>
          <a:prstGeom prst="rect">
            <a:avLst/>
          </a:prstGeom>
        </p:spPr>
        <p:txBody>
          <a:bodyPr/>
          <a:lstStyle>
            <a:lvl1pPr marL="0" indent="0">
              <a:lnSpc>
                <a:spcPct val="90000"/>
              </a:lnSpc>
              <a:buNone/>
              <a:defRPr sz="4800" b="1">
                <a:solidFill>
                  <a:schemeClr val="bg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de la présentation sur une ou deux lignes</a:t>
            </a:r>
          </a:p>
        </p:txBody>
      </p:sp>
    </p:spTree>
    <p:extLst>
      <p:ext uri="{BB962C8B-B14F-4D97-AF65-F5344CB8AC3E}">
        <p14:creationId xmlns:p14="http://schemas.microsoft.com/office/powerpoint/2010/main" val="169966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2 COLONN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3AF31EF5-6020-4DEE-87A0-F85E4FCCBBED}"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 name="Titre 1">
            <a:extLst>
              <a:ext uri="{FF2B5EF4-FFF2-40B4-BE49-F238E27FC236}">
                <a16:creationId xmlns:a16="http://schemas.microsoft.com/office/drawing/2014/main" id="{B8CF61C2-FC02-425F-A3C1-1D37C13AAEF7}"/>
              </a:ext>
            </a:extLst>
          </p:cNvPr>
          <p:cNvSpPr>
            <a:spLocks noGrp="1"/>
          </p:cNvSpPr>
          <p:nvPr>
            <p:ph type="title" hasCustomPrompt="1"/>
          </p:nvPr>
        </p:nvSpPr>
        <p:spPr>
          <a:xfrm>
            <a:off x="822325" y="636534"/>
            <a:ext cx="10547346" cy="684000"/>
          </a:xfrm>
          <a:prstGeom prst="rect">
            <a:avLst/>
          </a:prstGeom>
        </p:spPr>
        <p:txBody>
          <a:bodyPr/>
          <a:lstStyle>
            <a:lvl1pPr>
              <a:lnSpc>
                <a:spcPct val="100000"/>
              </a:lnSpc>
              <a:defRPr sz="4000" b="1">
                <a:latin typeface="Poppins SemiBold" panose="00000700000000000000" pitchFamily="2" charset="0"/>
              </a:defRPr>
            </a:lvl1pPr>
          </a:lstStyle>
          <a:p>
            <a:r>
              <a:rPr lang="fr-FR"/>
              <a:t>Grand titre sur une ligne</a:t>
            </a:r>
          </a:p>
        </p:txBody>
      </p:sp>
      <p:sp>
        <p:nvSpPr>
          <p:cNvPr id="7" name="Espace réservé du texte 6">
            <a:extLst>
              <a:ext uri="{FF2B5EF4-FFF2-40B4-BE49-F238E27FC236}">
                <a16:creationId xmlns:a16="http://schemas.microsoft.com/office/drawing/2014/main" id="{D08067A0-9FEF-4DF9-AD1C-E34695F969FD}"/>
              </a:ext>
            </a:extLst>
          </p:cNvPr>
          <p:cNvSpPr>
            <a:spLocks noGrp="1"/>
          </p:cNvSpPr>
          <p:nvPr>
            <p:ph type="body" sz="quarter" idx="12"/>
          </p:nvPr>
        </p:nvSpPr>
        <p:spPr>
          <a:xfrm>
            <a:off x="822324" y="2714964"/>
            <a:ext cx="4873626" cy="3032736"/>
          </a:xfrm>
          <a:prstGeom prst="rect">
            <a:avLst/>
          </a:prstGeom>
        </p:spPr>
        <p:txBody>
          <a:bodyPr/>
          <a:lstStyle>
            <a:lvl1pPr marL="0" indent="0">
              <a:lnSpc>
                <a:spcPct val="120000"/>
              </a:lnSpc>
              <a:buNone/>
              <a:defRPr sz="1400">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Semibold" panose="00000700000000000000" pitchFamily="2" charset="0"/>
                <a:cs typeface="Poppins Semibold" panose="00000700000000000000" pitchFamily="2" charset="0"/>
              </a:defRPr>
            </a:lvl2pPr>
          </a:lstStyle>
          <a:p>
            <a:pPr lvl="0"/>
            <a:r>
              <a:rPr lang="fr-FR"/>
              <a:t>Cliquez pour modifier les styles du texte du masque</a:t>
            </a:r>
          </a:p>
          <a:p>
            <a:pPr lvl="1"/>
            <a:r>
              <a:rPr lang="fr-FR"/>
              <a:t>Deuxième niveau</a:t>
            </a:r>
          </a:p>
        </p:txBody>
      </p:sp>
      <p:sp>
        <p:nvSpPr>
          <p:cNvPr id="46" name="Espace réservé du texte 6">
            <a:extLst>
              <a:ext uri="{FF2B5EF4-FFF2-40B4-BE49-F238E27FC236}">
                <a16:creationId xmlns:a16="http://schemas.microsoft.com/office/drawing/2014/main" id="{BF68D67F-5B13-46A7-AEE3-8132D4FDCBD7}"/>
              </a:ext>
            </a:extLst>
          </p:cNvPr>
          <p:cNvSpPr>
            <a:spLocks noGrp="1"/>
          </p:cNvSpPr>
          <p:nvPr>
            <p:ph type="body" sz="quarter" idx="14"/>
          </p:nvPr>
        </p:nvSpPr>
        <p:spPr>
          <a:xfrm>
            <a:off x="6496042" y="2714964"/>
            <a:ext cx="4873626" cy="3032736"/>
          </a:xfrm>
          <a:prstGeom prst="rect">
            <a:avLst/>
          </a:prstGeom>
        </p:spPr>
        <p:txBody>
          <a:bodyPr/>
          <a:lstStyle>
            <a:lvl1pPr marL="0" indent="0">
              <a:lnSpc>
                <a:spcPct val="120000"/>
              </a:lnSpc>
              <a:buNone/>
              <a:defRPr sz="1400">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Semibold" panose="00000700000000000000" pitchFamily="2" charset="0"/>
                <a:cs typeface="Poppins Semibold" panose="00000700000000000000" pitchFamily="2" charset="0"/>
              </a:defRPr>
            </a:lvl2pPr>
          </a:lstStyle>
          <a:p>
            <a:pPr lvl="0"/>
            <a:r>
              <a:rPr lang="fr-FR"/>
              <a:t>Cliquez pour modifier les styles du texte du masque</a:t>
            </a:r>
          </a:p>
          <a:p>
            <a:pPr lvl="1"/>
            <a:r>
              <a:rPr lang="fr-FR"/>
              <a:t>Deuxième niveau</a:t>
            </a:r>
          </a:p>
        </p:txBody>
      </p:sp>
      <p:sp>
        <p:nvSpPr>
          <p:cNvPr id="12" name="Espace réservé du texte 4">
            <a:extLst>
              <a:ext uri="{FF2B5EF4-FFF2-40B4-BE49-F238E27FC236}">
                <a16:creationId xmlns:a16="http://schemas.microsoft.com/office/drawing/2014/main" id="{A1206D2E-A61F-4FE4-ACBD-48D236711680}"/>
              </a:ext>
            </a:extLst>
          </p:cNvPr>
          <p:cNvSpPr>
            <a:spLocks noGrp="1"/>
          </p:cNvSpPr>
          <p:nvPr>
            <p:ph type="body" sz="quarter" idx="20" hasCustomPrompt="1"/>
          </p:nvPr>
        </p:nvSpPr>
        <p:spPr>
          <a:xfrm>
            <a:off x="822324" y="1339584"/>
            <a:ext cx="10547343" cy="432000"/>
          </a:xfrm>
          <a:prstGeom prst="rect">
            <a:avLst/>
          </a:prstGeom>
        </p:spPr>
        <p:txBody>
          <a:bodyPr/>
          <a:lstStyle>
            <a:lvl1pPr marL="0" indent="0">
              <a:lnSpc>
                <a:spcPct val="100000"/>
              </a:lnSpc>
              <a:buNone/>
              <a:defRPr sz="2400" b="1">
                <a:solidFill>
                  <a:schemeClr val="tx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sur une ligne</a:t>
            </a:r>
          </a:p>
        </p:txBody>
      </p:sp>
      <p:sp>
        <p:nvSpPr>
          <p:cNvPr id="14" name="Espace réservé du texte 4">
            <a:extLst>
              <a:ext uri="{FF2B5EF4-FFF2-40B4-BE49-F238E27FC236}">
                <a16:creationId xmlns:a16="http://schemas.microsoft.com/office/drawing/2014/main" id="{F42AE841-3916-4925-AFCF-969B0E619841}"/>
              </a:ext>
            </a:extLst>
          </p:cNvPr>
          <p:cNvSpPr>
            <a:spLocks noGrp="1"/>
          </p:cNvSpPr>
          <p:nvPr>
            <p:ph type="body" sz="quarter" idx="17" hasCustomPrompt="1"/>
          </p:nvPr>
        </p:nvSpPr>
        <p:spPr>
          <a:xfrm>
            <a:off x="822324" y="2268798"/>
            <a:ext cx="4873626" cy="318930"/>
          </a:xfrm>
          <a:prstGeom prst="rect">
            <a:avLst/>
          </a:prstGeom>
        </p:spPr>
        <p:txBody>
          <a:bodyPr/>
          <a:lstStyle>
            <a:lvl1pPr marL="0" indent="0">
              <a:lnSpc>
                <a:spcPct val="100000"/>
              </a:lnSpc>
              <a:buNone/>
              <a:defRPr sz="1600" b="1">
                <a:solidFill>
                  <a:schemeClr val="accent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1. Sous-titre sur une ligne</a:t>
            </a:r>
          </a:p>
        </p:txBody>
      </p:sp>
      <p:sp>
        <p:nvSpPr>
          <p:cNvPr id="16" name="Espace réservé du texte 4">
            <a:extLst>
              <a:ext uri="{FF2B5EF4-FFF2-40B4-BE49-F238E27FC236}">
                <a16:creationId xmlns:a16="http://schemas.microsoft.com/office/drawing/2014/main" id="{D029F616-FBE0-402F-8B05-FE70BFEFDB06}"/>
              </a:ext>
            </a:extLst>
          </p:cNvPr>
          <p:cNvSpPr>
            <a:spLocks noGrp="1"/>
          </p:cNvSpPr>
          <p:nvPr>
            <p:ph type="body" sz="quarter" idx="21" hasCustomPrompt="1"/>
          </p:nvPr>
        </p:nvSpPr>
        <p:spPr>
          <a:xfrm>
            <a:off x="6496041" y="2268798"/>
            <a:ext cx="4873626" cy="318930"/>
          </a:xfrm>
          <a:prstGeom prst="rect">
            <a:avLst/>
          </a:prstGeom>
        </p:spPr>
        <p:txBody>
          <a:bodyPr/>
          <a:lstStyle>
            <a:lvl1pPr marL="0" indent="0">
              <a:lnSpc>
                <a:spcPct val="100000"/>
              </a:lnSpc>
              <a:buNone/>
              <a:defRPr sz="1600" b="1">
                <a:solidFill>
                  <a:schemeClr val="accent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2. Sous-titre sur une ligne</a:t>
            </a:r>
          </a:p>
        </p:txBody>
      </p:sp>
    </p:spTree>
    <p:extLst>
      <p:ext uri="{BB962C8B-B14F-4D97-AF65-F5344CB8AC3E}">
        <p14:creationId xmlns:p14="http://schemas.microsoft.com/office/powerpoint/2010/main" val="30116133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E CENTRÉ">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8C4C40EF-8E84-48D1-99BF-F03044F88BDE}"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 name="Titre 1">
            <a:extLst>
              <a:ext uri="{FF2B5EF4-FFF2-40B4-BE49-F238E27FC236}">
                <a16:creationId xmlns:a16="http://schemas.microsoft.com/office/drawing/2014/main" id="{B8CF61C2-FC02-425F-A3C1-1D37C13AAEF7}"/>
              </a:ext>
            </a:extLst>
          </p:cNvPr>
          <p:cNvSpPr>
            <a:spLocks noGrp="1"/>
          </p:cNvSpPr>
          <p:nvPr>
            <p:ph type="title" hasCustomPrompt="1"/>
          </p:nvPr>
        </p:nvSpPr>
        <p:spPr>
          <a:xfrm>
            <a:off x="822325" y="636534"/>
            <a:ext cx="10547346" cy="684000"/>
          </a:xfrm>
          <a:prstGeom prst="rect">
            <a:avLst/>
          </a:prstGeom>
        </p:spPr>
        <p:txBody>
          <a:bodyPr/>
          <a:lstStyle>
            <a:lvl1pPr algn="ctr">
              <a:lnSpc>
                <a:spcPct val="100000"/>
              </a:lnSpc>
              <a:defRPr sz="4000" b="1">
                <a:latin typeface="Poppins SemiBold" panose="00000700000000000000" pitchFamily="2" charset="0"/>
              </a:defRPr>
            </a:lvl1pPr>
          </a:lstStyle>
          <a:p>
            <a:r>
              <a:rPr lang="fr-FR"/>
              <a:t>Grand titre sur une ligne</a:t>
            </a:r>
          </a:p>
        </p:txBody>
      </p:sp>
      <p:sp>
        <p:nvSpPr>
          <p:cNvPr id="43" name="Espace réservé du texte 11">
            <a:extLst>
              <a:ext uri="{FF2B5EF4-FFF2-40B4-BE49-F238E27FC236}">
                <a16:creationId xmlns:a16="http://schemas.microsoft.com/office/drawing/2014/main" id="{B34791A2-D5E4-44A2-BD1E-03DCAA01A3ED}"/>
              </a:ext>
            </a:extLst>
          </p:cNvPr>
          <p:cNvSpPr>
            <a:spLocks noGrp="1"/>
          </p:cNvSpPr>
          <p:nvPr>
            <p:ph type="body" sz="quarter" idx="11" hasCustomPrompt="1"/>
          </p:nvPr>
        </p:nvSpPr>
        <p:spPr>
          <a:xfrm>
            <a:off x="5324475" y="2151639"/>
            <a:ext cx="1543050" cy="373314"/>
          </a:xfrm>
          <a:prstGeom prst="rect">
            <a:avLst/>
          </a:prstGeom>
        </p:spPr>
        <p:txBody>
          <a:bodyPr/>
          <a:lstStyle>
            <a:lvl1pPr marL="0" indent="0" algn="ctr">
              <a:buNone/>
              <a:defRPr lang="fr-FR" sz="1800" smtClean="0">
                <a:solidFill>
                  <a:schemeClr val="accent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_ 1 _</a:t>
            </a:r>
          </a:p>
        </p:txBody>
      </p:sp>
      <p:sp>
        <p:nvSpPr>
          <p:cNvPr id="7" name="Espace réservé du texte 6">
            <a:extLst>
              <a:ext uri="{FF2B5EF4-FFF2-40B4-BE49-F238E27FC236}">
                <a16:creationId xmlns:a16="http://schemas.microsoft.com/office/drawing/2014/main" id="{D08067A0-9FEF-4DF9-AD1C-E34695F969FD}"/>
              </a:ext>
            </a:extLst>
          </p:cNvPr>
          <p:cNvSpPr>
            <a:spLocks noGrp="1"/>
          </p:cNvSpPr>
          <p:nvPr>
            <p:ph type="body" sz="quarter" idx="12"/>
          </p:nvPr>
        </p:nvSpPr>
        <p:spPr>
          <a:xfrm>
            <a:off x="822331" y="2534478"/>
            <a:ext cx="10547340" cy="360000"/>
          </a:xfrm>
          <a:prstGeom prst="rect">
            <a:avLst/>
          </a:prstGeom>
        </p:spPr>
        <p:txBody>
          <a:bodyPr/>
          <a:lstStyle>
            <a:lvl1pPr marL="0" indent="0" algn="ctr">
              <a:lnSpc>
                <a:spcPct val="100000"/>
              </a:lnSpc>
              <a:buNone/>
              <a:defRPr sz="2000">
                <a:latin typeface="Poppins Semibold" panose="00000700000000000000" pitchFamily="2" charset="0"/>
                <a:cs typeface="Poppins Semibold" panose="00000700000000000000" pitchFamily="2" charset="0"/>
              </a:defRPr>
            </a:lvl1pPr>
            <a:lvl2pPr marL="180975" indent="-180975" algn="ctr">
              <a:lnSpc>
                <a:spcPct val="120000"/>
              </a:lnSpc>
              <a:defRPr sz="2000">
                <a:latin typeface="Poppins ExtraLight" panose="00000300000000000000" pitchFamily="2" charset="0"/>
                <a:cs typeface="Poppins ExtraLight" panose="00000300000000000000" pitchFamily="2" charset="0"/>
              </a:defRPr>
            </a:lvl2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616F09CD-7408-4988-A2E2-176D1DA250B7}"/>
              </a:ext>
            </a:extLst>
          </p:cNvPr>
          <p:cNvSpPr>
            <a:spLocks noGrp="1"/>
          </p:cNvSpPr>
          <p:nvPr>
            <p:ph type="body" sz="quarter" idx="13" hasCustomPrompt="1"/>
          </p:nvPr>
        </p:nvSpPr>
        <p:spPr>
          <a:xfrm>
            <a:off x="5324475" y="3314031"/>
            <a:ext cx="1543050" cy="373314"/>
          </a:xfrm>
          <a:prstGeom prst="rect">
            <a:avLst/>
          </a:prstGeom>
        </p:spPr>
        <p:txBody>
          <a:bodyPr/>
          <a:lstStyle>
            <a:lvl1pPr marL="0" indent="0" algn="ctr">
              <a:buNone/>
              <a:defRPr lang="fr-FR" sz="1800" b="0" smtClean="0">
                <a:solidFill>
                  <a:schemeClr val="accent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_ 2 _</a:t>
            </a:r>
          </a:p>
        </p:txBody>
      </p:sp>
      <p:sp>
        <p:nvSpPr>
          <p:cNvPr id="15" name="Espace réservé du texte 6">
            <a:extLst>
              <a:ext uri="{FF2B5EF4-FFF2-40B4-BE49-F238E27FC236}">
                <a16:creationId xmlns:a16="http://schemas.microsoft.com/office/drawing/2014/main" id="{63A50D66-820F-4E4E-8070-47A950E60C0E}"/>
              </a:ext>
            </a:extLst>
          </p:cNvPr>
          <p:cNvSpPr>
            <a:spLocks noGrp="1"/>
          </p:cNvSpPr>
          <p:nvPr>
            <p:ph type="body" sz="quarter" idx="14"/>
          </p:nvPr>
        </p:nvSpPr>
        <p:spPr>
          <a:xfrm>
            <a:off x="822331" y="3696870"/>
            <a:ext cx="10547340" cy="360000"/>
          </a:xfrm>
          <a:prstGeom prst="rect">
            <a:avLst/>
          </a:prstGeom>
        </p:spPr>
        <p:txBody>
          <a:bodyPr/>
          <a:lstStyle>
            <a:lvl1pPr marL="0" indent="0" algn="ctr">
              <a:lnSpc>
                <a:spcPct val="100000"/>
              </a:lnSpc>
              <a:buNone/>
              <a:defRPr sz="2000">
                <a:latin typeface="Poppins Semibold" panose="00000700000000000000" pitchFamily="2" charset="0"/>
                <a:cs typeface="Poppins Semibold" panose="00000700000000000000" pitchFamily="2" charset="0"/>
              </a:defRPr>
            </a:lvl1pPr>
            <a:lvl2pPr marL="180975" indent="-180975" algn="ctr">
              <a:lnSpc>
                <a:spcPct val="120000"/>
              </a:lnSpc>
              <a:defRPr sz="2000">
                <a:latin typeface="Poppins ExtraLight" panose="00000300000000000000" pitchFamily="2" charset="0"/>
                <a:cs typeface="Poppins ExtraLight" panose="00000300000000000000" pitchFamily="2" charset="0"/>
              </a:defRPr>
            </a:lvl2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7BEB9116-C974-44E4-BAEC-021AE2665BD1}"/>
              </a:ext>
            </a:extLst>
          </p:cNvPr>
          <p:cNvSpPr>
            <a:spLocks noGrp="1"/>
          </p:cNvSpPr>
          <p:nvPr>
            <p:ph type="body" sz="quarter" idx="15" hasCustomPrompt="1"/>
          </p:nvPr>
        </p:nvSpPr>
        <p:spPr>
          <a:xfrm>
            <a:off x="5324475" y="4431375"/>
            <a:ext cx="1543050" cy="373314"/>
          </a:xfrm>
          <a:prstGeom prst="rect">
            <a:avLst/>
          </a:prstGeom>
        </p:spPr>
        <p:txBody>
          <a:bodyPr/>
          <a:lstStyle>
            <a:lvl1pPr marL="0" indent="0" algn="ctr">
              <a:buNone/>
              <a:defRPr lang="fr-FR" sz="1800" smtClean="0">
                <a:solidFill>
                  <a:schemeClr val="accent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_ 3 _</a:t>
            </a:r>
          </a:p>
        </p:txBody>
      </p:sp>
      <p:sp>
        <p:nvSpPr>
          <p:cNvPr id="17" name="Espace réservé du texte 6">
            <a:extLst>
              <a:ext uri="{FF2B5EF4-FFF2-40B4-BE49-F238E27FC236}">
                <a16:creationId xmlns:a16="http://schemas.microsoft.com/office/drawing/2014/main" id="{430CB690-8FEB-4746-8FB9-2448B72450D6}"/>
              </a:ext>
            </a:extLst>
          </p:cNvPr>
          <p:cNvSpPr>
            <a:spLocks noGrp="1"/>
          </p:cNvSpPr>
          <p:nvPr>
            <p:ph type="body" sz="quarter" idx="16"/>
          </p:nvPr>
        </p:nvSpPr>
        <p:spPr>
          <a:xfrm>
            <a:off x="822331" y="4814214"/>
            <a:ext cx="10547340" cy="360000"/>
          </a:xfrm>
          <a:prstGeom prst="rect">
            <a:avLst/>
          </a:prstGeom>
        </p:spPr>
        <p:txBody>
          <a:bodyPr/>
          <a:lstStyle>
            <a:lvl1pPr marL="0" indent="0" algn="ctr">
              <a:lnSpc>
                <a:spcPct val="100000"/>
              </a:lnSpc>
              <a:buNone/>
              <a:defRPr sz="2000">
                <a:latin typeface="Poppins Semibold" panose="00000700000000000000" pitchFamily="2" charset="0"/>
                <a:cs typeface="Poppins Semibold" panose="00000700000000000000" pitchFamily="2" charset="0"/>
              </a:defRPr>
            </a:lvl1pPr>
            <a:lvl2pPr marL="180975" indent="-180975" algn="ctr">
              <a:lnSpc>
                <a:spcPct val="120000"/>
              </a:lnSpc>
              <a:defRPr sz="2000">
                <a:latin typeface="Poppins ExtraLight" panose="00000300000000000000" pitchFamily="2" charset="0"/>
                <a:cs typeface="Poppins ExtraLight" panose="00000300000000000000" pitchFamily="2" charset="0"/>
              </a:defRPr>
            </a:lvl2pPr>
          </a:lstStyle>
          <a:p>
            <a:pPr lvl="0"/>
            <a:r>
              <a:rPr lang="fr-FR"/>
              <a:t>Cliquez pour modifier les styles du texte du masque</a:t>
            </a:r>
          </a:p>
        </p:txBody>
      </p:sp>
    </p:spTree>
    <p:extLst>
      <p:ext uri="{BB962C8B-B14F-4D97-AF65-F5344CB8AC3E}">
        <p14:creationId xmlns:p14="http://schemas.microsoft.com/office/powerpoint/2010/main" val="5707516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IE 1">
    <p:bg>
      <p:bgPr>
        <a:solidFill>
          <a:schemeClr val="accent1"/>
        </a:solidFill>
        <a:effectLst/>
      </p:bgPr>
    </p:bg>
    <p:spTree>
      <p:nvGrpSpPr>
        <p:cNvPr id="1" name=""/>
        <p:cNvGrpSpPr/>
        <p:nvPr/>
      </p:nvGrpSpPr>
      <p:grpSpPr>
        <a:xfrm>
          <a:off x="0" y="0"/>
          <a:ext cx="0" cy="0"/>
          <a:chOff x="0" y="0"/>
          <a:chExt cx="0" cy="0"/>
        </a:xfrm>
      </p:grpSpPr>
      <p:sp>
        <p:nvSpPr>
          <p:cNvPr id="37" name="Espace réservé du texte 11">
            <a:extLst>
              <a:ext uri="{FF2B5EF4-FFF2-40B4-BE49-F238E27FC236}">
                <a16:creationId xmlns:a16="http://schemas.microsoft.com/office/drawing/2014/main" id="{1D9DE42A-D60B-4586-A692-D896DED0D78E}"/>
              </a:ext>
            </a:extLst>
          </p:cNvPr>
          <p:cNvSpPr>
            <a:spLocks noGrp="1"/>
          </p:cNvSpPr>
          <p:nvPr>
            <p:ph type="body" sz="quarter" idx="10" hasCustomPrompt="1"/>
          </p:nvPr>
        </p:nvSpPr>
        <p:spPr>
          <a:xfrm>
            <a:off x="2060575" y="3063240"/>
            <a:ext cx="9026524" cy="731520"/>
          </a:xfrm>
          <a:prstGeom prst="rect">
            <a:avLst/>
          </a:prstGeom>
        </p:spPr>
        <p:txBody>
          <a:bodyPr anchor="ctr"/>
          <a:lstStyle>
            <a:lvl1pPr marL="0" indent="0">
              <a:buNone/>
              <a:defRPr lang="fr-FR" sz="4000" b="1"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342900" lvl="0" indent="-342900">
              <a:lnSpc>
                <a:spcPct val="100000"/>
              </a:lnSpc>
              <a:spcBef>
                <a:spcPct val="0"/>
              </a:spcBef>
            </a:pPr>
            <a:r>
              <a:rPr lang="fr-FR"/>
              <a:t>Titre de la partie</a:t>
            </a:r>
          </a:p>
        </p:txBody>
      </p:sp>
      <p:sp>
        <p:nvSpPr>
          <p:cNvPr id="38" name="Espace réservé du texte 11">
            <a:extLst>
              <a:ext uri="{FF2B5EF4-FFF2-40B4-BE49-F238E27FC236}">
                <a16:creationId xmlns:a16="http://schemas.microsoft.com/office/drawing/2014/main" id="{FFBCC3A5-97A8-40B3-AC2F-AC6CA88632B6}"/>
              </a:ext>
            </a:extLst>
          </p:cNvPr>
          <p:cNvSpPr>
            <a:spLocks noGrp="1"/>
          </p:cNvSpPr>
          <p:nvPr>
            <p:ph type="body" sz="quarter" idx="11" hasCustomPrompt="1"/>
          </p:nvPr>
        </p:nvSpPr>
        <p:spPr>
          <a:xfrm>
            <a:off x="1104901" y="3063240"/>
            <a:ext cx="784860" cy="731520"/>
          </a:xfrm>
          <a:prstGeom prst="rect">
            <a:avLst/>
          </a:prstGeom>
        </p:spPr>
        <p:txBody>
          <a:bodyPr anchor="ctr"/>
          <a:lstStyle>
            <a:lvl1pPr marL="0" indent="0" algn="r">
              <a:buNone/>
              <a:defRPr lang="fr-FR" sz="4000" b="1"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342900" lvl="0" indent="-342900">
              <a:lnSpc>
                <a:spcPct val="100000"/>
              </a:lnSpc>
              <a:spcBef>
                <a:spcPct val="0"/>
              </a:spcBef>
            </a:pPr>
            <a:r>
              <a:rPr lang="fr-FR"/>
              <a:t>1.</a:t>
            </a:r>
          </a:p>
        </p:txBody>
      </p:sp>
      <p:pic>
        <p:nvPicPr>
          <p:cNvPr id="4" name="Image 3">
            <a:extLst>
              <a:ext uri="{FF2B5EF4-FFF2-40B4-BE49-F238E27FC236}">
                <a16:creationId xmlns:a16="http://schemas.microsoft.com/office/drawing/2014/main" id="{FD989881-5EE0-40F9-BB21-01877F77EB0A}"/>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9171522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US-PARTIE 1">
    <p:bg>
      <p:bgPr>
        <a:solidFill>
          <a:schemeClr val="accent1"/>
        </a:solidFill>
        <a:effectLst/>
      </p:bgPr>
    </p:bg>
    <p:spTree>
      <p:nvGrpSpPr>
        <p:cNvPr id="1" name=""/>
        <p:cNvGrpSpPr/>
        <p:nvPr/>
      </p:nvGrpSpPr>
      <p:grpSpPr>
        <a:xfrm>
          <a:off x="0" y="0"/>
          <a:ext cx="0" cy="0"/>
          <a:chOff x="0" y="0"/>
          <a:chExt cx="0" cy="0"/>
        </a:xfrm>
      </p:grpSpPr>
      <p:sp>
        <p:nvSpPr>
          <p:cNvPr id="37" name="Espace réservé du texte 11">
            <a:extLst>
              <a:ext uri="{FF2B5EF4-FFF2-40B4-BE49-F238E27FC236}">
                <a16:creationId xmlns:a16="http://schemas.microsoft.com/office/drawing/2014/main" id="{1D9DE42A-D60B-4586-A692-D896DED0D78E}"/>
              </a:ext>
            </a:extLst>
          </p:cNvPr>
          <p:cNvSpPr>
            <a:spLocks noGrp="1"/>
          </p:cNvSpPr>
          <p:nvPr>
            <p:ph type="body" sz="quarter" idx="10" hasCustomPrompt="1"/>
          </p:nvPr>
        </p:nvSpPr>
        <p:spPr>
          <a:xfrm>
            <a:off x="2060575" y="3063240"/>
            <a:ext cx="9026524" cy="731520"/>
          </a:xfrm>
          <a:prstGeom prst="rect">
            <a:avLst/>
          </a:prstGeom>
        </p:spPr>
        <p:txBody>
          <a:bodyPr anchor="ctr"/>
          <a:lstStyle>
            <a:lvl1pPr marL="0" indent="0">
              <a:buNone/>
              <a:defRPr lang="fr-FR" sz="28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342900" lvl="0" indent="-342900">
              <a:lnSpc>
                <a:spcPct val="100000"/>
              </a:lnSpc>
              <a:spcBef>
                <a:spcPct val="0"/>
              </a:spcBef>
            </a:pPr>
            <a:r>
              <a:rPr lang="fr-FR"/>
              <a:t>Titre de la sous-partie</a:t>
            </a:r>
          </a:p>
        </p:txBody>
      </p:sp>
      <p:pic>
        <p:nvPicPr>
          <p:cNvPr id="4" name="Image 3">
            <a:extLst>
              <a:ext uri="{FF2B5EF4-FFF2-40B4-BE49-F238E27FC236}">
                <a16:creationId xmlns:a16="http://schemas.microsoft.com/office/drawing/2014/main" id="{FD989881-5EE0-40F9-BB21-01877F77EB0A}"/>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7641910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US-PARTIE 1 bis">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95A7E8-435E-42BF-8BD2-2FB4549919AA}"/>
              </a:ext>
            </a:extLst>
          </p:cNvPr>
          <p:cNvSpPr/>
          <p:nvPr userDrawn="1"/>
        </p:nvSpPr>
        <p:spPr>
          <a:xfrm>
            <a:off x="5762624" y="1"/>
            <a:ext cx="64293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
        <p:nvSpPr>
          <p:cNvPr id="37" name="Espace réservé du texte 11">
            <a:extLst>
              <a:ext uri="{FF2B5EF4-FFF2-40B4-BE49-F238E27FC236}">
                <a16:creationId xmlns:a16="http://schemas.microsoft.com/office/drawing/2014/main" id="{1D9DE42A-D60B-4586-A692-D896DED0D78E}"/>
              </a:ext>
            </a:extLst>
          </p:cNvPr>
          <p:cNvSpPr>
            <a:spLocks noGrp="1"/>
          </p:cNvSpPr>
          <p:nvPr>
            <p:ph type="body" sz="quarter" idx="10" hasCustomPrompt="1"/>
          </p:nvPr>
        </p:nvSpPr>
        <p:spPr>
          <a:xfrm>
            <a:off x="6315074" y="3063240"/>
            <a:ext cx="5324474" cy="731520"/>
          </a:xfrm>
          <a:prstGeom prst="rect">
            <a:avLst/>
          </a:prstGeom>
        </p:spPr>
        <p:txBody>
          <a:bodyPr anchor="ctr"/>
          <a:lstStyle>
            <a:lvl1pPr marL="0" indent="0">
              <a:buNone/>
              <a:defRPr lang="fr-FR" sz="2800" smtClean="0">
                <a:solidFill>
                  <a:schemeClr val="accent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342900" lvl="0" indent="-342900">
              <a:lnSpc>
                <a:spcPct val="100000"/>
              </a:lnSpc>
              <a:spcBef>
                <a:spcPct val="0"/>
              </a:spcBef>
            </a:pPr>
            <a:r>
              <a:rPr lang="fr-FR"/>
              <a:t>Titre de la sous-partie</a:t>
            </a:r>
          </a:p>
        </p:txBody>
      </p:sp>
      <p:pic>
        <p:nvPicPr>
          <p:cNvPr id="4" name="Image 3">
            <a:extLst>
              <a:ext uri="{FF2B5EF4-FFF2-40B4-BE49-F238E27FC236}">
                <a16:creationId xmlns:a16="http://schemas.microsoft.com/office/drawing/2014/main" id="{FD989881-5EE0-40F9-BB21-01877F77EB0A}"/>
              </a:ext>
            </a:extLst>
          </p:cNvPr>
          <p:cNvPicPr>
            <a:picLocks noChangeAspect="1"/>
          </p:cNvPicPr>
          <p:nvPr userDrawn="1"/>
        </p:nvPicPr>
        <p:blipFill>
          <a:blip r:embed="rId2"/>
          <a:stretch>
            <a:fillRect/>
          </a:stretch>
        </p:blipFill>
        <p:spPr>
          <a:xfrm>
            <a:off x="948019" y="6012180"/>
            <a:ext cx="959248" cy="265669"/>
          </a:xfrm>
          <a:prstGeom prst="rect">
            <a:avLst/>
          </a:prstGeom>
        </p:spPr>
      </p:pic>
      <p:sp>
        <p:nvSpPr>
          <p:cNvPr id="6" name="Espace réservé du texte 11">
            <a:extLst>
              <a:ext uri="{FF2B5EF4-FFF2-40B4-BE49-F238E27FC236}">
                <a16:creationId xmlns:a16="http://schemas.microsoft.com/office/drawing/2014/main" id="{B86CD9EE-E7DF-4A7D-8166-4C79B3FC9100}"/>
              </a:ext>
            </a:extLst>
          </p:cNvPr>
          <p:cNvSpPr>
            <a:spLocks noGrp="1"/>
          </p:cNvSpPr>
          <p:nvPr>
            <p:ph type="body" sz="quarter" idx="12" hasCustomPrompt="1"/>
          </p:nvPr>
        </p:nvSpPr>
        <p:spPr>
          <a:xfrm>
            <a:off x="871819" y="986790"/>
            <a:ext cx="784860" cy="731520"/>
          </a:xfrm>
          <a:prstGeom prst="rect">
            <a:avLst/>
          </a:prstGeom>
        </p:spPr>
        <p:txBody>
          <a:bodyPr anchor="ctr"/>
          <a:lstStyle>
            <a:lvl1pPr marL="0" indent="0" algn="r">
              <a:buNone/>
              <a:defRPr lang="fr-FR" sz="4000" b="1"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342900" lvl="0" indent="-342900">
              <a:lnSpc>
                <a:spcPct val="100000"/>
              </a:lnSpc>
              <a:spcBef>
                <a:spcPct val="0"/>
              </a:spcBef>
            </a:pPr>
            <a:r>
              <a:rPr lang="fr-FR"/>
              <a:t>1.</a:t>
            </a:r>
          </a:p>
        </p:txBody>
      </p:sp>
      <p:sp>
        <p:nvSpPr>
          <p:cNvPr id="7" name="Espace réservé du texte 6">
            <a:extLst>
              <a:ext uri="{FF2B5EF4-FFF2-40B4-BE49-F238E27FC236}">
                <a16:creationId xmlns:a16="http://schemas.microsoft.com/office/drawing/2014/main" id="{B27F3B45-4AB6-4258-993F-A647E220BDEF}"/>
              </a:ext>
            </a:extLst>
          </p:cNvPr>
          <p:cNvSpPr>
            <a:spLocks noGrp="1"/>
          </p:cNvSpPr>
          <p:nvPr>
            <p:ph type="body" sz="quarter" idx="13" hasCustomPrompt="1"/>
          </p:nvPr>
        </p:nvSpPr>
        <p:spPr>
          <a:xfrm>
            <a:off x="1881468" y="987425"/>
            <a:ext cx="2924175" cy="3089275"/>
          </a:xfrm>
          <a:prstGeom prst="rect">
            <a:avLst/>
          </a:prstGeom>
        </p:spPr>
        <p:txBody>
          <a:bodyPr/>
          <a:lstStyle>
            <a:lvl1pPr marL="0" indent="0">
              <a:buNone/>
              <a:defRPr sz="4000" b="1">
                <a:solidFill>
                  <a:schemeClr val="bg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de la partie sur plusieurs lignes</a:t>
            </a:r>
          </a:p>
        </p:txBody>
      </p:sp>
    </p:spTree>
    <p:extLst>
      <p:ext uri="{BB962C8B-B14F-4D97-AF65-F5344CB8AC3E}">
        <p14:creationId xmlns:p14="http://schemas.microsoft.com/office/powerpoint/2010/main" val="20603335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TIE 2">
    <p:bg>
      <p:bgPr>
        <a:solidFill>
          <a:schemeClr val="accent2"/>
        </a:solidFill>
        <a:effectLst/>
      </p:bgPr>
    </p:bg>
    <p:spTree>
      <p:nvGrpSpPr>
        <p:cNvPr id="1" name=""/>
        <p:cNvGrpSpPr/>
        <p:nvPr/>
      </p:nvGrpSpPr>
      <p:grpSpPr>
        <a:xfrm>
          <a:off x="0" y="0"/>
          <a:ext cx="0" cy="0"/>
          <a:chOff x="0" y="0"/>
          <a:chExt cx="0" cy="0"/>
        </a:xfrm>
      </p:grpSpPr>
      <p:sp>
        <p:nvSpPr>
          <p:cNvPr id="37" name="Espace réservé du texte 11">
            <a:extLst>
              <a:ext uri="{FF2B5EF4-FFF2-40B4-BE49-F238E27FC236}">
                <a16:creationId xmlns:a16="http://schemas.microsoft.com/office/drawing/2014/main" id="{1D9DE42A-D60B-4586-A692-D896DED0D78E}"/>
              </a:ext>
            </a:extLst>
          </p:cNvPr>
          <p:cNvSpPr>
            <a:spLocks noGrp="1"/>
          </p:cNvSpPr>
          <p:nvPr>
            <p:ph type="body" sz="quarter" idx="10" hasCustomPrompt="1"/>
          </p:nvPr>
        </p:nvSpPr>
        <p:spPr>
          <a:xfrm>
            <a:off x="2060575" y="3063240"/>
            <a:ext cx="9026524" cy="731520"/>
          </a:xfrm>
          <a:prstGeom prst="rect">
            <a:avLst/>
          </a:prstGeom>
        </p:spPr>
        <p:txBody>
          <a:bodyPr anchor="ctr"/>
          <a:lstStyle>
            <a:lvl1pPr marL="0" indent="0">
              <a:buNone/>
              <a:defRPr lang="fr-FR" sz="4000" b="1" smtClean="0">
                <a:solidFill>
                  <a:schemeClr val="accent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342900" lvl="0" indent="-342900">
              <a:lnSpc>
                <a:spcPct val="100000"/>
              </a:lnSpc>
              <a:spcBef>
                <a:spcPct val="0"/>
              </a:spcBef>
            </a:pPr>
            <a:r>
              <a:rPr lang="fr-FR"/>
              <a:t>Titre de la partie</a:t>
            </a:r>
          </a:p>
        </p:txBody>
      </p:sp>
      <p:sp>
        <p:nvSpPr>
          <p:cNvPr id="38" name="Espace réservé du texte 11">
            <a:extLst>
              <a:ext uri="{FF2B5EF4-FFF2-40B4-BE49-F238E27FC236}">
                <a16:creationId xmlns:a16="http://schemas.microsoft.com/office/drawing/2014/main" id="{FFBCC3A5-97A8-40B3-AC2F-AC6CA88632B6}"/>
              </a:ext>
            </a:extLst>
          </p:cNvPr>
          <p:cNvSpPr>
            <a:spLocks noGrp="1"/>
          </p:cNvSpPr>
          <p:nvPr>
            <p:ph type="body" sz="quarter" idx="11" hasCustomPrompt="1"/>
          </p:nvPr>
        </p:nvSpPr>
        <p:spPr>
          <a:xfrm>
            <a:off x="1104901" y="3063240"/>
            <a:ext cx="784860" cy="731520"/>
          </a:xfrm>
          <a:prstGeom prst="rect">
            <a:avLst/>
          </a:prstGeom>
        </p:spPr>
        <p:txBody>
          <a:bodyPr anchor="ctr"/>
          <a:lstStyle>
            <a:lvl1pPr marL="0" indent="0" algn="r">
              <a:buNone/>
              <a:defRPr lang="fr-FR" sz="4000" b="1" smtClean="0">
                <a:solidFill>
                  <a:schemeClr val="accent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342900" lvl="0" indent="-342900">
              <a:lnSpc>
                <a:spcPct val="100000"/>
              </a:lnSpc>
              <a:spcBef>
                <a:spcPct val="0"/>
              </a:spcBef>
            </a:pPr>
            <a:r>
              <a:rPr lang="fr-FR"/>
              <a:t>2.</a:t>
            </a:r>
          </a:p>
        </p:txBody>
      </p:sp>
      <p:pic>
        <p:nvPicPr>
          <p:cNvPr id="4" name="Image 3">
            <a:extLst>
              <a:ext uri="{FF2B5EF4-FFF2-40B4-BE49-F238E27FC236}">
                <a16:creationId xmlns:a16="http://schemas.microsoft.com/office/drawing/2014/main" id="{3403694D-7AD6-4094-9D0A-FA92BECDC577}"/>
              </a:ext>
            </a:extLst>
          </p:cNvPr>
          <p:cNvPicPr>
            <a:picLocks noChangeAspect="1"/>
          </p:cNvPicPr>
          <p:nvPr userDrawn="1"/>
        </p:nvPicPr>
        <p:blipFill>
          <a:blip r:embed="rId2"/>
          <a:stretch>
            <a:fillRect/>
          </a:stretch>
        </p:blipFill>
        <p:spPr>
          <a:xfrm>
            <a:off x="948019" y="6012180"/>
            <a:ext cx="959248" cy="265109"/>
          </a:xfrm>
          <a:prstGeom prst="rect">
            <a:avLst/>
          </a:prstGeom>
        </p:spPr>
      </p:pic>
    </p:spTree>
    <p:extLst>
      <p:ext uri="{BB962C8B-B14F-4D97-AF65-F5344CB8AC3E}">
        <p14:creationId xmlns:p14="http://schemas.microsoft.com/office/powerpoint/2010/main" val="421907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US-PARTIE 2">
    <p:bg>
      <p:bgPr>
        <a:solidFill>
          <a:schemeClr val="accent2"/>
        </a:solidFill>
        <a:effectLst/>
      </p:bgPr>
    </p:bg>
    <p:spTree>
      <p:nvGrpSpPr>
        <p:cNvPr id="1" name=""/>
        <p:cNvGrpSpPr/>
        <p:nvPr/>
      </p:nvGrpSpPr>
      <p:grpSpPr>
        <a:xfrm>
          <a:off x="0" y="0"/>
          <a:ext cx="0" cy="0"/>
          <a:chOff x="0" y="0"/>
          <a:chExt cx="0" cy="0"/>
        </a:xfrm>
      </p:grpSpPr>
      <p:sp>
        <p:nvSpPr>
          <p:cNvPr id="37" name="Espace réservé du texte 11">
            <a:extLst>
              <a:ext uri="{FF2B5EF4-FFF2-40B4-BE49-F238E27FC236}">
                <a16:creationId xmlns:a16="http://schemas.microsoft.com/office/drawing/2014/main" id="{1D9DE42A-D60B-4586-A692-D896DED0D78E}"/>
              </a:ext>
            </a:extLst>
          </p:cNvPr>
          <p:cNvSpPr>
            <a:spLocks noGrp="1"/>
          </p:cNvSpPr>
          <p:nvPr>
            <p:ph type="body" sz="quarter" idx="10" hasCustomPrompt="1"/>
          </p:nvPr>
        </p:nvSpPr>
        <p:spPr>
          <a:xfrm>
            <a:off x="2060575" y="3063240"/>
            <a:ext cx="9026524" cy="731520"/>
          </a:xfrm>
          <a:prstGeom prst="rect">
            <a:avLst/>
          </a:prstGeom>
        </p:spPr>
        <p:txBody>
          <a:bodyPr anchor="ctr"/>
          <a:lstStyle>
            <a:lvl1pPr marL="0" indent="0">
              <a:buNone/>
              <a:defRPr lang="fr-FR" sz="2800" smtClean="0">
                <a:solidFill>
                  <a:schemeClr val="accent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342900" lvl="0" indent="-342900">
              <a:lnSpc>
                <a:spcPct val="100000"/>
              </a:lnSpc>
              <a:spcBef>
                <a:spcPct val="0"/>
              </a:spcBef>
            </a:pPr>
            <a:r>
              <a:rPr lang="fr-FR"/>
              <a:t>Titre de la sous-partie</a:t>
            </a:r>
          </a:p>
        </p:txBody>
      </p:sp>
      <p:pic>
        <p:nvPicPr>
          <p:cNvPr id="4" name="Image 3">
            <a:extLst>
              <a:ext uri="{FF2B5EF4-FFF2-40B4-BE49-F238E27FC236}">
                <a16:creationId xmlns:a16="http://schemas.microsoft.com/office/drawing/2014/main" id="{3403694D-7AD6-4094-9D0A-FA92BECDC577}"/>
              </a:ext>
            </a:extLst>
          </p:cNvPr>
          <p:cNvPicPr>
            <a:picLocks noChangeAspect="1"/>
          </p:cNvPicPr>
          <p:nvPr userDrawn="1"/>
        </p:nvPicPr>
        <p:blipFill>
          <a:blip r:embed="rId2"/>
          <a:stretch>
            <a:fillRect/>
          </a:stretch>
        </p:blipFill>
        <p:spPr>
          <a:xfrm>
            <a:off x="948019" y="6012180"/>
            <a:ext cx="959248" cy="265109"/>
          </a:xfrm>
          <a:prstGeom prst="rect">
            <a:avLst/>
          </a:prstGeom>
        </p:spPr>
      </p:pic>
    </p:spTree>
    <p:extLst>
      <p:ext uri="{BB962C8B-B14F-4D97-AF65-F5344CB8AC3E}">
        <p14:creationId xmlns:p14="http://schemas.microsoft.com/office/powerpoint/2010/main" val="7751195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US-PARTIE 2 bis">
    <p:bg>
      <p:bgPr>
        <a:solidFill>
          <a:schemeClr val="accent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403694D-7AD6-4094-9D0A-FA92BECDC577}"/>
              </a:ext>
            </a:extLst>
          </p:cNvPr>
          <p:cNvPicPr>
            <a:picLocks noChangeAspect="1"/>
          </p:cNvPicPr>
          <p:nvPr userDrawn="1"/>
        </p:nvPicPr>
        <p:blipFill>
          <a:blip r:embed="rId2"/>
          <a:stretch>
            <a:fillRect/>
          </a:stretch>
        </p:blipFill>
        <p:spPr>
          <a:xfrm>
            <a:off x="948019" y="6012180"/>
            <a:ext cx="959248" cy="265109"/>
          </a:xfrm>
          <a:prstGeom prst="rect">
            <a:avLst/>
          </a:prstGeom>
        </p:spPr>
      </p:pic>
      <p:sp>
        <p:nvSpPr>
          <p:cNvPr id="5" name="Rectangle 4">
            <a:extLst>
              <a:ext uri="{FF2B5EF4-FFF2-40B4-BE49-F238E27FC236}">
                <a16:creationId xmlns:a16="http://schemas.microsoft.com/office/drawing/2014/main" id="{1D3E6C11-22BA-4A90-8969-4B63859AAA91}"/>
              </a:ext>
            </a:extLst>
          </p:cNvPr>
          <p:cNvSpPr/>
          <p:nvPr userDrawn="1"/>
        </p:nvSpPr>
        <p:spPr>
          <a:xfrm>
            <a:off x="5762624" y="1"/>
            <a:ext cx="64293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
        <p:nvSpPr>
          <p:cNvPr id="6" name="Espace réservé du texte 11">
            <a:extLst>
              <a:ext uri="{FF2B5EF4-FFF2-40B4-BE49-F238E27FC236}">
                <a16:creationId xmlns:a16="http://schemas.microsoft.com/office/drawing/2014/main" id="{394D53F4-9A61-4A73-967B-836139BFA661}"/>
              </a:ext>
            </a:extLst>
          </p:cNvPr>
          <p:cNvSpPr>
            <a:spLocks noGrp="1"/>
          </p:cNvSpPr>
          <p:nvPr>
            <p:ph type="body" sz="quarter" idx="10" hasCustomPrompt="1"/>
          </p:nvPr>
        </p:nvSpPr>
        <p:spPr>
          <a:xfrm>
            <a:off x="6315074" y="3063240"/>
            <a:ext cx="5324474" cy="731520"/>
          </a:xfrm>
          <a:prstGeom prst="rect">
            <a:avLst/>
          </a:prstGeom>
        </p:spPr>
        <p:txBody>
          <a:bodyPr anchor="ctr"/>
          <a:lstStyle>
            <a:lvl1pPr marL="0" indent="0">
              <a:buNone/>
              <a:defRPr lang="fr-FR" sz="2800" smtClean="0">
                <a:solidFill>
                  <a:schemeClr val="accent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342900" lvl="0" indent="-342900">
              <a:lnSpc>
                <a:spcPct val="100000"/>
              </a:lnSpc>
              <a:spcBef>
                <a:spcPct val="0"/>
              </a:spcBef>
            </a:pPr>
            <a:r>
              <a:rPr lang="fr-FR"/>
              <a:t>Titre de la sous-partie</a:t>
            </a:r>
          </a:p>
        </p:txBody>
      </p:sp>
      <p:sp>
        <p:nvSpPr>
          <p:cNvPr id="7" name="Espace réservé du texte 11">
            <a:extLst>
              <a:ext uri="{FF2B5EF4-FFF2-40B4-BE49-F238E27FC236}">
                <a16:creationId xmlns:a16="http://schemas.microsoft.com/office/drawing/2014/main" id="{DC884370-FFFE-4D92-A0A1-DF24E2B8483A}"/>
              </a:ext>
            </a:extLst>
          </p:cNvPr>
          <p:cNvSpPr>
            <a:spLocks noGrp="1"/>
          </p:cNvSpPr>
          <p:nvPr>
            <p:ph type="body" sz="quarter" idx="12" hasCustomPrompt="1"/>
          </p:nvPr>
        </p:nvSpPr>
        <p:spPr>
          <a:xfrm>
            <a:off x="871819" y="986790"/>
            <a:ext cx="784860" cy="731520"/>
          </a:xfrm>
          <a:prstGeom prst="rect">
            <a:avLst/>
          </a:prstGeom>
        </p:spPr>
        <p:txBody>
          <a:bodyPr anchor="ctr"/>
          <a:lstStyle>
            <a:lvl1pPr marL="0" indent="0" algn="r">
              <a:buNone/>
              <a:defRPr lang="fr-FR" sz="4000" b="1" smtClean="0">
                <a:solidFill>
                  <a:schemeClr val="accent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342900" lvl="0" indent="-342900">
              <a:lnSpc>
                <a:spcPct val="100000"/>
              </a:lnSpc>
              <a:spcBef>
                <a:spcPct val="0"/>
              </a:spcBef>
            </a:pPr>
            <a:r>
              <a:rPr lang="fr-FR"/>
              <a:t>1.</a:t>
            </a:r>
          </a:p>
        </p:txBody>
      </p:sp>
      <p:sp>
        <p:nvSpPr>
          <p:cNvPr id="8" name="Espace réservé du texte 6">
            <a:extLst>
              <a:ext uri="{FF2B5EF4-FFF2-40B4-BE49-F238E27FC236}">
                <a16:creationId xmlns:a16="http://schemas.microsoft.com/office/drawing/2014/main" id="{3E9915FE-576F-4050-880B-F74D7D18602E}"/>
              </a:ext>
            </a:extLst>
          </p:cNvPr>
          <p:cNvSpPr>
            <a:spLocks noGrp="1"/>
          </p:cNvSpPr>
          <p:nvPr>
            <p:ph type="body" sz="quarter" idx="13" hasCustomPrompt="1"/>
          </p:nvPr>
        </p:nvSpPr>
        <p:spPr>
          <a:xfrm>
            <a:off x="1881468" y="987425"/>
            <a:ext cx="2924175" cy="3089275"/>
          </a:xfrm>
          <a:prstGeom prst="rect">
            <a:avLst/>
          </a:prstGeom>
        </p:spPr>
        <p:txBody>
          <a:bodyPr/>
          <a:lstStyle>
            <a:lvl1pPr marL="0" indent="0">
              <a:buNone/>
              <a:defRPr sz="4000" b="1">
                <a:solidFill>
                  <a:schemeClr val="accent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de la partie sur plusieurs lignes</a:t>
            </a:r>
          </a:p>
        </p:txBody>
      </p:sp>
    </p:spTree>
    <p:extLst>
      <p:ext uri="{BB962C8B-B14F-4D97-AF65-F5344CB8AC3E}">
        <p14:creationId xmlns:p14="http://schemas.microsoft.com/office/powerpoint/2010/main" val="4169909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E 1 COLONNE + EXERG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5EA08563-9731-4BF6-966C-B46D9BECA5AE}"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 name="Titre 1">
            <a:extLst>
              <a:ext uri="{FF2B5EF4-FFF2-40B4-BE49-F238E27FC236}">
                <a16:creationId xmlns:a16="http://schemas.microsoft.com/office/drawing/2014/main" id="{B8CF61C2-FC02-425F-A3C1-1D37C13AAEF7}"/>
              </a:ext>
            </a:extLst>
          </p:cNvPr>
          <p:cNvSpPr>
            <a:spLocks noGrp="1"/>
          </p:cNvSpPr>
          <p:nvPr>
            <p:ph type="title" hasCustomPrompt="1"/>
          </p:nvPr>
        </p:nvSpPr>
        <p:spPr>
          <a:xfrm>
            <a:off x="822325" y="331734"/>
            <a:ext cx="4940300" cy="288000"/>
          </a:xfrm>
          <a:prstGeom prst="rect">
            <a:avLst/>
          </a:prstGeom>
        </p:spPr>
        <p:txBody>
          <a:bodyPr/>
          <a:lstStyle>
            <a:lvl1pPr algn="l">
              <a:lnSpc>
                <a:spcPct val="100000"/>
              </a:lnSpc>
              <a:defRPr sz="1200">
                <a:solidFill>
                  <a:schemeClr val="accent1"/>
                </a:solidFill>
                <a:latin typeface="Poppins Semibold" panose="00000700000000000000" pitchFamily="2" charset="0"/>
              </a:defRPr>
            </a:lvl1pPr>
          </a:lstStyle>
          <a:p>
            <a:r>
              <a:rPr lang="fr-FR"/>
              <a:t>Titre de la partie</a:t>
            </a:r>
          </a:p>
        </p:txBody>
      </p:sp>
      <p:sp>
        <p:nvSpPr>
          <p:cNvPr id="43" name="Espace réservé du texte 11">
            <a:extLst>
              <a:ext uri="{FF2B5EF4-FFF2-40B4-BE49-F238E27FC236}">
                <a16:creationId xmlns:a16="http://schemas.microsoft.com/office/drawing/2014/main" id="{B34791A2-D5E4-44A2-BD1E-03DCAA01A3ED}"/>
              </a:ext>
            </a:extLst>
          </p:cNvPr>
          <p:cNvSpPr>
            <a:spLocks noGrp="1"/>
          </p:cNvSpPr>
          <p:nvPr>
            <p:ph type="body" sz="quarter" idx="11" hasCustomPrompt="1"/>
          </p:nvPr>
        </p:nvSpPr>
        <p:spPr>
          <a:xfrm>
            <a:off x="822331" y="995846"/>
            <a:ext cx="4940294" cy="463677"/>
          </a:xfrm>
          <a:prstGeom prst="rect">
            <a:avLst/>
          </a:prstGeom>
        </p:spPr>
        <p:txBody>
          <a:bodyPr/>
          <a:lstStyle>
            <a:lvl1pPr marL="0" indent="0" algn="l">
              <a:buNone/>
              <a:defRPr lang="fr-FR" sz="2800" smtClean="0">
                <a:solidFill>
                  <a:schemeClr val="accent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457200" lvl="0" indent="-457200">
              <a:lnSpc>
                <a:spcPct val="100000"/>
              </a:lnSpc>
              <a:spcBef>
                <a:spcPct val="0"/>
              </a:spcBef>
            </a:pPr>
            <a:r>
              <a:rPr lang="fr-FR"/>
              <a:t>_ 1 _</a:t>
            </a:r>
          </a:p>
        </p:txBody>
      </p:sp>
      <p:sp>
        <p:nvSpPr>
          <p:cNvPr id="18" name="Espace réservé du texte 6">
            <a:extLst>
              <a:ext uri="{FF2B5EF4-FFF2-40B4-BE49-F238E27FC236}">
                <a16:creationId xmlns:a16="http://schemas.microsoft.com/office/drawing/2014/main" id="{2AA55532-CFAB-4226-80A6-7894A406DACE}"/>
              </a:ext>
            </a:extLst>
          </p:cNvPr>
          <p:cNvSpPr>
            <a:spLocks noGrp="1"/>
          </p:cNvSpPr>
          <p:nvPr>
            <p:ph type="body" sz="quarter" idx="13"/>
          </p:nvPr>
        </p:nvSpPr>
        <p:spPr>
          <a:xfrm>
            <a:off x="822323" y="3152775"/>
            <a:ext cx="4940291" cy="2594925"/>
          </a:xfrm>
          <a:prstGeom prst="rect">
            <a:avLst/>
          </a:prstGeom>
        </p:spPr>
        <p:txBody>
          <a:bodyPr/>
          <a:lstStyle>
            <a:lvl1pPr marL="0" indent="0">
              <a:lnSpc>
                <a:spcPct val="120000"/>
              </a:lnSpc>
              <a:buNone/>
              <a:defRPr sz="1400">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Semibold" panose="00000700000000000000" pitchFamily="2" charset="0"/>
                <a:cs typeface="Poppins Semibold" panose="00000700000000000000" pitchFamily="2" charset="0"/>
              </a:defRPr>
            </a:lvl2pPr>
          </a:lstStyle>
          <a:p>
            <a:pPr lvl="0"/>
            <a:r>
              <a:rPr lang="fr-FR"/>
              <a:t>Cliquez pour modifier les styles du texte du masque</a:t>
            </a:r>
          </a:p>
          <a:p>
            <a:pPr lvl="1"/>
            <a:r>
              <a:rPr lang="fr-FR"/>
              <a:t>Deuxième niveau</a:t>
            </a:r>
          </a:p>
        </p:txBody>
      </p:sp>
      <p:sp>
        <p:nvSpPr>
          <p:cNvPr id="22" name="Espace réservé du texte 6">
            <a:extLst>
              <a:ext uri="{FF2B5EF4-FFF2-40B4-BE49-F238E27FC236}">
                <a16:creationId xmlns:a16="http://schemas.microsoft.com/office/drawing/2014/main" id="{B4874683-17A6-4DCD-8E51-2B6AB8EBDDA6}"/>
              </a:ext>
            </a:extLst>
          </p:cNvPr>
          <p:cNvSpPr>
            <a:spLocks noGrp="1"/>
          </p:cNvSpPr>
          <p:nvPr>
            <p:ph type="body" sz="quarter" idx="17" hasCustomPrompt="1"/>
          </p:nvPr>
        </p:nvSpPr>
        <p:spPr>
          <a:xfrm>
            <a:off x="6429385" y="1484611"/>
            <a:ext cx="4413875" cy="4263089"/>
          </a:xfrm>
          <a:prstGeom prst="rect">
            <a:avLst/>
          </a:prstGeom>
        </p:spPr>
        <p:txBody>
          <a:bodyPr/>
          <a:lstStyle>
            <a:lvl1pPr marL="0" indent="0">
              <a:lnSpc>
                <a:spcPct val="120000"/>
              </a:lnSpc>
              <a:buNone/>
              <a:defRPr sz="2800" b="1">
                <a:solidFill>
                  <a:schemeClr val="accent1"/>
                </a:solidFill>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Mise en exergue sur une ou plusieurs lignes. Lorem ipsum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Maecenas</a:t>
            </a:r>
            <a:r>
              <a:rPr lang="fr-FR"/>
              <a:t> </a:t>
            </a:r>
            <a:r>
              <a:rPr lang="fr-FR" err="1"/>
              <a:t>porttitor</a:t>
            </a:r>
            <a:r>
              <a:rPr lang="fr-FR"/>
              <a:t> </a:t>
            </a:r>
            <a:r>
              <a:rPr lang="fr-FR" err="1"/>
              <a:t>congue</a:t>
            </a:r>
            <a:r>
              <a:rPr lang="fr-FR"/>
              <a:t> massa. </a:t>
            </a:r>
          </a:p>
        </p:txBody>
      </p:sp>
      <p:sp>
        <p:nvSpPr>
          <p:cNvPr id="15" name="Espace réservé du texte 4">
            <a:extLst>
              <a:ext uri="{FF2B5EF4-FFF2-40B4-BE49-F238E27FC236}">
                <a16:creationId xmlns:a16="http://schemas.microsoft.com/office/drawing/2014/main" id="{B4130470-7046-4A5D-B43E-FF43D0C59C4C}"/>
              </a:ext>
            </a:extLst>
          </p:cNvPr>
          <p:cNvSpPr>
            <a:spLocks noGrp="1"/>
          </p:cNvSpPr>
          <p:nvPr>
            <p:ph type="body" sz="quarter" idx="20" hasCustomPrompt="1"/>
          </p:nvPr>
        </p:nvSpPr>
        <p:spPr>
          <a:xfrm>
            <a:off x="822325" y="1484611"/>
            <a:ext cx="4940290" cy="899999"/>
          </a:xfrm>
          <a:prstGeom prst="rect">
            <a:avLst/>
          </a:prstGeom>
        </p:spPr>
        <p:txBody>
          <a:bodyPr/>
          <a:lstStyle>
            <a:lvl1pPr marL="0" indent="0">
              <a:lnSpc>
                <a:spcPct val="100000"/>
              </a:lnSpc>
              <a:buNone/>
              <a:defRPr sz="2800" b="1">
                <a:solidFill>
                  <a:schemeClr val="tx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de la page sur une ou plusieurs lignes</a:t>
            </a:r>
          </a:p>
        </p:txBody>
      </p:sp>
      <p:sp>
        <p:nvSpPr>
          <p:cNvPr id="17" name="Espace réservé du texte 4">
            <a:extLst>
              <a:ext uri="{FF2B5EF4-FFF2-40B4-BE49-F238E27FC236}">
                <a16:creationId xmlns:a16="http://schemas.microsoft.com/office/drawing/2014/main" id="{8FE648E5-FF89-4E8F-9EC7-74074166BB70}"/>
              </a:ext>
            </a:extLst>
          </p:cNvPr>
          <p:cNvSpPr>
            <a:spLocks noGrp="1"/>
          </p:cNvSpPr>
          <p:nvPr>
            <p:ph type="body" sz="quarter" idx="21" hasCustomPrompt="1"/>
          </p:nvPr>
        </p:nvSpPr>
        <p:spPr>
          <a:xfrm>
            <a:off x="822324" y="2753438"/>
            <a:ext cx="4940290" cy="318930"/>
          </a:xfrm>
          <a:prstGeom prst="rect">
            <a:avLst/>
          </a:prstGeom>
        </p:spPr>
        <p:txBody>
          <a:bodyPr/>
          <a:lstStyle>
            <a:lvl1pPr marL="0" indent="0">
              <a:lnSpc>
                <a:spcPct val="100000"/>
              </a:lnSpc>
              <a:buNone/>
              <a:defRPr sz="1600" b="1">
                <a:solidFill>
                  <a:schemeClr val="tx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Sous-titre sur une ligne</a:t>
            </a:r>
          </a:p>
        </p:txBody>
      </p:sp>
    </p:spTree>
    <p:extLst>
      <p:ext uri="{BB962C8B-B14F-4D97-AF65-F5344CB8AC3E}">
        <p14:creationId xmlns:p14="http://schemas.microsoft.com/office/powerpoint/2010/main" val="2379909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 TEX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41CFCA29-F2F5-41B9-B785-0628E36AC1BF}"/>
              </a:ext>
            </a:extLst>
          </p:cNvPr>
          <p:cNvSpPr>
            <a:spLocks noGrp="1"/>
          </p:cNvSpPr>
          <p:nvPr>
            <p:ph type="pic" sz="quarter" idx="17" hasCustomPrompt="1"/>
          </p:nvPr>
        </p:nvSpPr>
        <p:spPr>
          <a:xfrm>
            <a:off x="0" y="0"/>
            <a:ext cx="6096000" cy="6302375"/>
          </a:xfrm>
          <a:prstGeom prst="rect">
            <a:avLst/>
          </a:prstGeom>
          <a:solidFill>
            <a:schemeClr val="accent1"/>
          </a:solidFill>
        </p:spPr>
        <p:txBody>
          <a:bodyPr/>
          <a:lstStyle>
            <a:lvl1pPr marL="0" indent="0">
              <a:lnSpc>
                <a:spcPct val="100000"/>
              </a:lnSpc>
              <a:buNone/>
              <a:defRPr sz="1100">
                <a:solidFill>
                  <a:schemeClr val="bg1"/>
                </a:solidFill>
                <a:latin typeface="Poppins Semibold" panose="00000700000000000000" pitchFamily="2" charset="0"/>
              </a:defRPr>
            </a:lvl1pPr>
          </a:lstStyle>
          <a:p>
            <a:r>
              <a:rPr lang="fr-FR"/>
              <a:t>Image</a:t>
            </a:r>
          </a:p>
        </p:txBody>
      </p:sp>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A4A6457E-DECC-4D30-A406-2D36D572D9A6}"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1" name="Espace réservé du texte 6">
            <a:extLst>
              <a:ext uri="{FF2B5EF4-FFF2-40B4-BE49-F238E27FC236}">
                <a16:creationId xmlns:a16="http://schemas.microsoft.com/office/drawing/2014/main" id="{DC98208A-B3A4-44DB-8BD0-F9B1F8DED835}"/>
              </a:ext>
            </a:extLst>
          </p:cNvPr>
          <p:cNvSpPr>
            <a:spLocks noGrp="1"/>
          </p:cNvSpPr>
          <p:nvPr>
            <p:ph type="body" sz="quarter" idx="16"/>
          </p:nvPr>
        </p:nvSpPr>
        <p:spPr>
          <a:xfrm>
            <a:off x="6905625" y="2380709"/>
            <a:ext cx="4464051" cy="2594925"/>
          </a:xfrm>
          <a:prstGeom prst="rect">
            <a:avLst/>
          </a:prstGeom>
        </p:spPr>
        <p:txBody>
          <a:bodyPr/>
          <a:lstStyle>
            <a:lvl1pPr marL="0" indent="0">
              <a:lnSpc>
                <a:spcPct val="120000"/>
              </a:lnSpc>
              <a:buNone/>
              <a:defRPr sz="1400">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Semibold" panose="00000700000000000000" pitchFamily="2" charset="0"/>
                <a:cs typeface="Poppins Semibold" panose="00000700000000000000" pitchFamily="2" charset="0"/>
              </a:defRPr>
            </a:lvl2pPr>
          </a:lstStyle>
          <a:p>
            <a:pPr lvl="0"/>
            <a:r>
              <a:rPr lang="fr-FR"/>
              <a:t>Cliquez pour modifier les styles du texte du masque</a:t>
            </a:r>
          </a:p>
          <a:p>
            <a:pPr lvl="1"/>
            <a:r>
              <a:rPr lang="fr-FR"/>
              <a:t>Deuxième niveau</a:t>
            </a:r>
          </a:p>
        </p:txBody>
      </p:sp>
      <p:sp>
        <p:nvSpPr>
          <p:cNvPr id="11" name="Espace réservé du texte 4">
            <a:extLst>
              <a:ext uri="{FF2B5EF4-FFF2-40B4-BE49-F238E27FC236}">
                <a16:creationId xmlns:a16="http://schemas.microsoft.com/office/drawing/2014/main" id="{9AA966EA-3DC0-4D17-919D-6ABB511FB242}"/>
              </a:ext>
            </a:extLst>
          </p:cNvPr>
          <p:cNvSpPr>
            <a:spLocks noGrp="1"/>
          </p:cNvSpPr>
          <p:nvPr>
            <p:ph type="body" sz="quarter" idx="22" hasCustomPrompt="1"/>
          </p:nvPr>
        </p:nvSpPr>
        <p:spPr>
          <a:xfrm>
            <a:off x="6905621" y="1986442"/>
            <a:ext cx="4464053" cy="318930"/>
          </a:xfrm>
          <a:prstGeom prst="rect">
            <a:avLst/>
          </a:prstGeom>
        </p:spPr>
        <p:txBody>
          <a:bodyPr/>
          <a:lstStyle>
            <a:lvl1pPr marL="0" indent="0">
              <a:lnSpc>
                <a:spcPct val="100000"/>
              </a:lnSpc>
              <a:buNone/>
              <a:defRPr sz="1600" b="1">
                <a:solidFill>
                  <a:schemeClr val="tx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Sous-titre sur une ligne</a:t>
            </a:r>
          </a:p>
        </p:txBody>
      </p:sp>
      <p:sp>
        <p:nvSpPr>
          <p:cNvPr id="12" name="Titre 1">
            <a:extLst>
              <a:ext uri="{FF2B5EF4-FFF2-40B4-BE49-F238E27FC236}">
                <a16:creationId xmlns:a16="http://schemas.microsoft.com/office/drawing/2014/main" id="{172EFF40-5D52-4890-9BE3-123825A52185}"/>
              </a:ext>
            </a:extLst>
          </p:cNvPr>
          <p:cNvSpPr>
            <a:spLocks noGrp="1"/>
          </p:cNvSpPr>
          <p:nvPr>
            <p:ph type="title" hasCustomPrompt="1"/>
          </p:nvPr>
        </p:nvSpPr>
        <p:spPr>
          <a:xfrm>
            <a:off x="822325" y="331734"/>
            <a:ext cx="4940300" cy="288000"/>
          </a:xfrm>
          <a:prstGeom prst="rect">
            <a:avLst/>
          </a:prstGeom>
        </p:spPr>
        <p:txBody>
          <a:bodyPr/>
          <a:lstStyle>
            <a:lvl1pPr algn="l">
              <a:lnSpc>
                <a:spcPct val="100000"/>
              </a:lnSpc>
              <a:defRPr sz="1200">
                <a:solidFill>
                  <a:schemeClr val="bg1"/>
                </a:solidFill>
                <a:latin typeface="Poppins Semibold" panose="00000700000000000000" pitchFamily="2" charset="0"/>
              </a:defRPr>
            </a:lvl1pPr>
          </a:lstStyle>
          <a:p>
            <a:r>
              <a:rPr lang="fr-FR"/>
              <a:t>Titre de la partie</a:t>
            </a:r>
          </a:p>
        </p:txBody>
      </p:sp>
    </p:spTree>
    <p:extLst>
      <p:ext uri="{BB962C8B-B14F-4D97-AF65-F5344CB8AC3E}">
        <p14:creationId xmlns:p14="http://schemas.microsoft.com/office/powerpoint/2010/main" val="893096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 1 logos">
    <p:bg>
      <p:bgPr>
        <a:solidFill>
          <a:schemeClr val="accent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B4EEF9-C5BA-48BC-8FCF-12EB95546D2F}"/>
              </a:ext>
            </a:extLst>
          </p:cNvPr>
          <p:cNvPicPr>
            <a:picLocks noChangeAspect="1"/>
          </p:cNvPicPr>
          <p:nvPr userDrawn="1"/>
        </p:nvPicPr>
        <p:blipFill>
          <a:blip r:embed="rId2"/>
          <a:stretch>
            <a:fillRect/>
          </a:stretch>
        </p:blipFill>
        <p:spPr>
          <a:xfrm>
            <a:off x="948019" y="6012180"/>
            <a:ext cx="959248" cy="265669"/>
          </a:xfrm>
          <a:prstGeom prst="rect">
            <a:avLst/>
          </a:prstGeom>
        </p:spPr>
      </p:pic>
      <p:sp>
        <p:nvSpPr>
          <p:cNvPr id="9" name="Titre 8">
            <a:extLst>
              <a:ext uri="{FF2B5EF4-FFF2-40B4-BE49-F238E27FC236}">
                <a16:creationId xmlns:a16="http://schemas.microsoft.com/office/drawing/2014/main" id="{57086720-F5B8-4AFA-BBBC-F18D35EFAB34}"/>
              </a:ext>
            </a:extLst>
          </p:cNvPr>
          <p:cNvSpPr>
            <a:spLocks noGrp="1"/>
          </p:cNvSpPr>
          <p:nvPr>
            <p:ph type="title" hasCustomPrompt="1"/>
          </p:nvPr>
        </p:nvSpPr>
        <p:spPr>
          <a:xfrm>
            <a:off x="822960" y="997585"/>
            <a:ext cx="7780655" cy="792000"/>
          </a:xfrm>
          <a:prstGeom prst="rect">
            <a:avLst/>
          </a:prstGeom>
        </p:spPr>
        <p:txBody>
          <a:bodyPr/>
          <a:lstStyle>
            <a:lvl1pPr marL="0" indent="0">
              <a:lnSpc>
                <a:spcPct val="100000"/>
              </a:lnSpc>
              <a:buFont typeface="Arial" panose="020B0604020202020204" pitchFamily="34" charset="0"/>
              <a:buNone/>
              <a:defRPr sz="4800" b="1">
                <a:solidFill>
                  <a:schemeClr val="accent2"/>
                </a:solidFill>
                <a:latin typeface="Poppins SemiBold" panose="00000700000000000000" pitchFamily="2" charset="0"/>
              </a:defRPr>
            </a:lvl1pPr>
          </a:lstStyle>
          <a:p>
            <a:r>
              <a:rPr lang="fr-FR"/>
              <a:t>Nom du client</a:t>
            </a:r>
          </a:p>
        </p:txBody>
      </p:sp>
      <p:sp>
        <p:nvSpPr>
          <p:cNvPr id="13" name="Espace réservé du texte 11">
            <a:extLst>
              <a:ext uri="{FF2B5EF4-FFF2-40B4-BE49-F238E27FC236}">
                <a16:creationId xmlns:a16="http://schemas.microsoft.com/office/drawing/2014/main" id="{352616F5-C6DA-4107-A5A4-DF042FB6A1EC}"/>
              </a:ext>
            </a:extLst>
          </p:cNvPr>
          <p:cNvSpPr>
            <a:spLocks noGrp="1"/>
          </p:cNvSpPr>
          <p:nvPr>
            <p:ph type="body" sz="quarter" idx="11" hasCustomPrompt="1"/>
          </p:nvPr>
        </p:nvSpPr>
        <p:spPr>
          <a:xfrm>
            <a:off x="822325" y="3470845"/>
            <a:ext cx="7780655" cy="792000"/>
          </a:xfrm>
          <a:prstGeom prst="rect">
            <a:avLst/>
          </a:prstGeom>
        </p:spPr>
        <p:txBody>
          <a:bodyPr/>
          <a:lstStyle>
            <a:lvl1pPr marL="0" indent="0">
              <a:buNone/>
              <a:defRPr lang="fr-FR" sz="4800" b="1" smtClean="0">
                <a:solidFill>
                  <a:schemeClr val="bg1"/>
                </a:solidFill>
                <a:latin typeface="Poppins SemiBold" panose="00000700000000000000" pitchFamily="2" charset="0"/>
                <a:ea typeface="+mj-ea"/>
                <a:cs typeface="+mj-cs"/>
              </a:defRPr>
            </a:lvl1pPr>
            <a:lvl2pPr>
              <a:defRPr lang="fr-FR" smtClean="0"/>
            </a:lvl2pPr>
            <a:lvl3pPr>
              <a:defRPr lang="fr-FR" smtClean="0"/>
            </a:lvl3pPr>
            <a:lvl4pPr>
              <a:defRPr lang="fr-FR" smtClean="0"/>
            </a:lvl4pPr>
            <a:lvl5pPr>
              <a:defRPr lang="fr-FR"/>
            </a:lvl5pPr>
          </a:lstStyle>
          <a:p>
            <a:pPr marL="685800" lvl="0" indent="-685800">
              <a:lnSpc>
                <a:spcPct val="100000"/>
              </a:lnSpc>
              <a:spcBef>
                <a:spcPct val="0"/>
              </a:spcBef>
            </a:pPr>
            <a:r>
              <a:rPr lang="fr-FR"/>
              <a:t>21 oct. 21</a:t>
            </a:r>
          </a:p>
        </p:txBody>
      </p:sp>
      <p:sp>
        <p:nvSpPr>
          <p:cNvPr id="7" name="Espace réservé du texte 4">
            <a:extLst>
              <a:ext uri="{FF2B5EF4-FFF2-40B4-BE49-F238E27FC236}">
                <a16:creationId xmlns:a16="http://schemas.microsoft.com/office/drawing/2014/main" id="{63B88222-3E81-4492-8198-8DB5A88509C0}"/>
              </a:ext>
            </a:extLst>
          </p:cNvPr>
          <p:cNvSpPr>
            <a:spLocks noGrp="1"/>
          </p:cNvSpPr>
          <p:nvPr>
            <p:ph type="body" sz="quarter" idx="20" hasCustomPrompt="1"/>
          </p:nvPr>
        </p:nvSpPr>
        <p:spPr>
          <a:xfrm>
            <a:off x="822325" y="2026921"/>
            <a:ext cx="7780656" cy="1511999"/>
          </a:xfrm>
          <a:prstGeom prst="rect">
            <a:avLst/>
          </a:prstGeom>
        </p:spPr>
        <p:txBody>
          <a:bodyPr/>
          <a:lstStyle>
            <a:lvl1pPr marL="0" indent="0">
              <a:lnSpc>
                <a:spcPct val="90000"/>
              </a:lnSpc>
              <a:buNone/>
              <a:defRPr sz="4800" b="1">
                <a:solidFill>
                  <a:schemeClr val="bg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de la présentation sur une ou deux lignes</a:t>
            </a:r>
          </a:p>
        </p:txBody>
      </p:sp>
      <p:sp>
        <p:nvSpPr>
          <p:cNvPr id="10" name="Espace réservé pour une image  9">
            <a:extLst>
              <a:ext uri="{FF2B5EF4-FFF2-40B4-BE49-F238E27FC236}">
                <a16:creationId xmlns:a16="http://schemas.microsoft.com/office/drawing/2014/main" id="{87D8CCCA-EF6D-4124-AB65-45DED2C0641E}"/>
              </a:ext>
            </a:extLst>
          </p:cNvPr>
          <p:cNvSpPr>
            <a:spLocks noGrp="1"/>
          </p:cNvSpPr>
          <p:nvPr>
            <p:ph type="pic" sz="quarter" idx="21" hasCustomPrompt="1"/>
          </p:nvPr>
        </p:nvSpPr>
        <p:spPr>
          <a:xfrm>
            <a:off x="2756173" y="5802114"/>
            <a:ext cx="1114787" cy="685800"/>
          </a:xfrm>
          <a:prstGeom prst="rect">
            <a:avLst/>
          </a:prstGeom>
        </p:spPr>
        <p:txBody>
          <a:bodyPr/>
          <a:lstStyle>
            <a:lvl1pPr marL="0" indent="0" algn="ctr">
              <a:buNone/>
              <a:defRPr sz="800">
                <a:solidFill>
                  <a:schemeClr val="bg1"/>
                </a:solidFill>
                <a:latin typeface="Poppins Semibold" panose="00000700000000000000" pitchFamily="2" charset="0"/>
              </a:defRPr>
            </a:lvl1pPr>
          </a:lstStyle>
          <a:p>
            <a:r>
              <a:rPr lang="fr-FR"/>
              <a:t>logo client</a:t>
            </a:r>
          </a:p>
        </p:txBody>
      </p:sp>
    </p:spTree>
    <p:extLst>
      <p:ext uri="{BB962C8B-B14F-4D97-AF65-F5344CB8AC3E}">
        <p14:creationId xmlns:p14="http://schemas.microsoft.com/office/powerpoint/2010/main" val="863598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CENTRÉ + 3 COLONN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E4C80D65-AD20-472A-B4C6-1F9C726C4A8F}"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 name="Titre 1">
            <a:extLst>
              <a:ext uri="{FF2B5EF4-FFF2-40B4-BE49-F238E27FC236}">
                <a16:creationId xmlns:a16="http://schemas.microsoft.com/office/drawing/2014/main" id="{B8CF61C2-FC02-425F-A3C1-1D37C13AAEF7}"/>
              </a:ext>
            </a:extLst>
          </p:cNvPr>
          <p:cNvSpPr>
            <a:spLocks noGrp="1"/>
          </p:cNvSpPr>
          <p:nvPr>
            <p:ph type="title" hasCustomPrompt="1"/>
          </p:nvPr>
        </p:nvSpPr>
        <p:spPr>
          <a:xfrm>
            <a:off x="822325" y="636534"/>
            <a:ext cx="10547346" cy="684000"/>
          </a:xfrm>
          <a:prstGeom prst="rect">
            <a:avLst/>
          </a:prstGeom>
        </p:spPr>
        <p:txBody>
          <a:bodyPr/>
          <a:lstStyle>
            <a:lvl1pPr algn="ctr">
              <a:lnSpc>
                <a:spcPct val="100000"/>
              </a:lnSpc>
              <a:defRPr sz="4000" b="1">
                <a:latin typeface="Poppins SemiBold" panose="00000700000000000000" pitchFamily="2" charset="0"/>
              </a:defRPr>
            </a:lvl1pPr>
          </a:lstStyle>
          <a:p>
            <a:r>
              <a:rPr lang="fr-FR"/>
              <a:t>Grand titre sur une ligne</a:t>
            </a:r>
          </a:p>
        </p:txBody>
      </p:sp>
      <p:sp>
        <p:nvSpPr>
          <p:cNvPr id="13" name="Espace réservé du texte 11">
            <a:extLst>
              <a:ext uri="{FF2B5EF4-FFF2-40B4-BE49-F238E27FC236}">
                <a16:creationId xmlns:a16="http://schemas.microsoft.com/office/drawing/2014/main" id="{E0C49283-D8E2-44A3-9612-0F6496E53878}"/>
              </a:ext>
            </a:extLst>
          </p:cNvPr>
          <p:cNvSpPr>
            <a:spLocks noGrp="1"/>
          </p:cNvSpPr>
          <p:nvPr>
            <p:ph type="body" sz="quarter" idx="10" hasCustomPrompt="1"/>
          </p:nvPr>
        </p:nvSpPr>
        <p:spPr>
          <a:xfrm>
            <a:off x="822325" y="1332489"/>
            <a:ext cx="10547346" cy="432000"/>
          </a:xfrm>
          <a:prstGeom prst="rect">
            <a:avLst/>
          </a:prstGeom>
        </p:spPr>
        <p:txBody>
          <a:bodyPr/>
          <a:lstStyle>
            <a:lvl1pPr marL="0" indent="0" algn="ctr">
              <a:buNone/>
              <a:defRPr lang="fr-FR" sz="2400" b="1" smtClean="0">
                <a:solidFill>
                  <a:schemeClr val="tx1"/>
                </a:solidFill>
                <a:latin typeface="Poppins SemiBold" panose="00000700000000000000" pitchFamily="2" charset="0"/>
                <a:ea typeface="+mj-ea"/>
                <a:cs typeface="+mj-cs"/>
              </a:defRPr>
            </a:lvl1pPr>
            <a:lvl2pPr>
              <a:defRPr lang="fr-FR" smtClean="0"/>
            </a:lvl2pPr>
            <a:lvl3pPr>
              <a:defRPr lang="fr-FR" smtClean="0"/>
            </a:lvl3pPr>
            <a:lvl4pPr>
              <a:defRPr lang="fr-FR" smtClean="0"/>
            </a:lvl4pPr>
            <a:lvl5pPr>
              <a:defRPr lang="fr-FR"/>
            </a:lvl5pPr>
          </a:lstStyle>
          <a:p>
            <a:pPr marL="342900" lvl="0" indent="-342900">
              <a:lnSpc>
                <a:spcPct val="100000"/>
              </a:lnSpc>
              <a:spcBef>
                <a:spcPct val="0"/>
              </a:spcBef>
            </a:pPr>
            <a:r>
              <a:rPr lang="fr-FR"/>
              <a:t>Titre sur une ligne</a:t>
            </a:r>
          </a:p>
        </p:txBody>
      </p:sp>
      <p:sp>
        <p:nvSpPr>
          <p:cNvPr id="19" name="Espace réservé du texte 6">
            <a:extLst>
              <a:ext uri="{FF2B5EF4-FFF2-40B4-BE49-F238E27FC236}">
                <a16:creationId xmlns:a16="http://schemas.microsoft.com/office/drawing/2014/main" id="{F48D637E-CFAA-4A4D-BF52-8E5014DE2C3D}"/>
              </a:ext>
            </a:extLst>
          </p:cNvPr>
          <p:cNvSpPr>
            <a:spLocks noGrp="1"/>
          </p:cNvSpPr>
          <p:nvPr>
            <p:ph type="body" sz="quarter" idx="12"/>
          </p:nvPr>
        </p:nvSpPr>
        <p:spPr>
          <a:xfrm>
            <a:off x="1152520" y="3786714"/>
            <a:ext cx="2451108" cy="2002124"/>
          </a:xfrm>
          <a:prstGeom prst="rect">
            <a:avLst/>
          </a:prstGeom>
        </p:spPr>
        <p:txBody>
          <a:bodyPr/>
          <a:lstStyle>
            <a:lvl1pPr marL="0" indent="0" algn="ctr">
              <a:lnSpc>
                <a:spcPct val="120000"/>
              </a:lnSpc>
              <a:buNone/>
              <a:defRPr sz="1400">
                <a:solidFill>
                  <a:schemeClr val="tx1"/>
                </a:solidFill>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Cliquez pour modifier les styles du texte du masque</a:t>
            </a:r>
          </a:p>
        </p:txBody>
      </p:sp>
      <p:sp>
        <p:nvSpPr>
          <p:cNvPr id="21" name="Espace réservé du texte 6">
            <a:extLst>
              <a:ext uri="{FF2B5EF4-FFF2-40B4-BE49-F238E27FC236}">
                <a16:creationId xmlns:a16="http://schemas.microsoft.com/office/drawing/2014/main" id="{9D9167E4-58D1-4B44-9BAE-D99A76E50761}"/>
              </a:ext>
            </a:extLst>
          </p:cNvPr>
          <p:cNvSpPr>
            <a:spLocks noGrp="1"/>
          </p:cNvSpPr>
          <p:nvPr>
            <p:ph type="body" sz="quarter" idx="14"/>
          </p:nvPr>
        </p:nvSpPr>
        <p:spPr>
          <a:xfrm>
            <a:off x="4870445" y="3786714"/>
            <a:ext cx="2451108" cy="2002124"/>
          </a:xfrm>
          <a:prstGeom prst="rect">
            <a:avLst/>
          </a:prstGeom>
        </p:spPr>
        <p:txBody>
          <a:bodyPr/>
          <a:lstStyle>
            <a:lvl1pPr marL="0" indent="0" algn="ctr">
              <a:lnSpc>
                <a:spcPct val="120000"/>
              </a:lnSpc>
              <a:buNone/>
              <a:defRPr sz="1400">
                <a:solidFill>
                  <a:schemeClr val="tx1"/>
                </a:solidFill>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Cliquez pour modifier les styles du texte du masque</a:t>
            </a:r>
          </a:p>
        </p:txBody>
      </p:sp>
      <p:sp>
        <p:nvSpPr>
          <p:cNvPr id="23" name="Espace réservé du texte 6">
            <a:extLst>
              <a:ext uri="{FF2B5EF4-FFF2-40B4-BE49-F238E27FC236}">
                <a16:creationId xmlns:a16="http://schemas.microsoft.com/office/drawing/2014/main" id="{C25EEC66-F82A-4395-8364-317416AD66C9}"/>
              </a:ext>
            </a:extLst>
          </p:cNvPr>
          <p:cNvSpPr>
            <a:spLocks noGrp="1"/>
          </p:cNvSpPr>
          <p:nvPr>
            <p:ph type="body" sz="quarter" idx="16"/>
          </p:nvPr>
        </p:nvSpPr>
        <p:spPr>
          <a:xfrm>
            <a:off x="8588368" y="3786714"/>
            <a:ext cx="2451108" cy="2002124"/>
          </a:xfrm>
          <a:prstGeom prst="rect">
            <a:avLst/>
          </a:prstGeom>
        </p:spPr>
        <p:txBody>
          <a:bodyPr/>
          <a:lstStyle>
            <a:lvl1pPr marL="0" indent="0" algn="ctr">
              <a:lnSpc>
                <a:spcPct val="120000"/>
              </a:lnSpc>
              <a:buNone/>
              <a:defRPr sz="1400">
                <a:solidFill>
                  <a:schemeClr val="tx1"/>
                </a:solidFill>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Cliquez pour modifier les styles du texte du masque</a:t>
            </a:r>
          </a:p>
        </p:txBody>
      </p:sp>
      <p:sp>
        <p:nvSpPr>
          <p:cNvPr id="25" name="Espace réservé du texte 6">
            <a:extLst>
              <a:ext uri="{FF2B5EF4-FFF2-40B4-BE49-F238E27FC236}">
                <a16:creationId xmlns:a16="http://schemas.microsoft.com/office/drawing/2014/main" id="{16E58C73-A76D-410D-BC6B-54F05B1CC598}"/>
              </a:ext>
            </a:extLst>
          </p:cNvPr>
          <p:cNvSpPr>
            <a:spLocks noGrp="1"/>
          </p:cNvSpPr>
          <p:nvPr>
            <p:ph type="body" sz="quarter" idx="17" hasCustomPrompt="1"/>
          </p:nvPr>
        </p:nvSpPr>
        <p:spPr>
          <a:xfrm>
            <a:off x="1152520" y="2904113"/>
            <a:ext cx="2451108" cy="807108"/>
          </a:xfrm>
          <a:prstGeom prst="rect">
            <a:avLst/>
          </a:prstGeom>
        </p:spPr>
        <p:txBody>
          <a:bodyPr/>
          <a:lstStyle>
            <a:lvl1pPr marL="0" indent="0" algn="ctr">
              <a:lnSpc>
                <a:spcPct val="100000"/>
              </a:lnSpc>
              <a:buNone/>
              <a:defRPr sz="1400" b="1">
                <a:solidFill>
                  <a:schemeClr val="tx1"/>
                </a:solidFill>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Texte sur une ou plusieurs lignes</a:t>
            </a:r>
          </a:p>
        </p:txBody>
      </p:sp>
      <p:sp>
        <p:nvSpPr>
          <p:cNvPr id="28" name="Espace réservé du texte 6">
            <a:extLst>
              <a:ext uri="{FF2B5EF4-FFF2-40B4-BE49-F238E27FC236}">
                <a16:creationId xmlns:a16="http://schemas.microsoft.com/office/drawing/2014/main" id="{9951F725-2F23-46C4-A69F-9840778ACC99}"/>
              </a:ext>
            </a:extLst>
          </p:cNvPr>
          <p:cNvSpPr>
            <a:spLocks noGrp="1"/>
          </p:cNvSpPr>
          <p:nvPr>
            <p:ph type="body" sz="quarter" idx="18" hasCustomPrompt="1"/>
          </p:nvPr>
        </p:nvSpPr>
        <p:spPr>
          <a:xfrm>
            <a:off x="4870443" y="2904113"/>
            <a:ext cx="2451108" cy="807108"/>
          </a:xfrm>
          <a:prstGeom prst="rect">
            <a:avLst/>
          </a:prstGeom>
        </p:spPr>
        <p:txBody>
          <a:bodyPr/>
          <a:lstStyle>
            <a:lvl1pPr marL="0" indent="0" algn="ctr">
              <a:lnSpc>
                <a:spcPct val="100000"/>
              </a:lnSpc>
              <a:buNone/>
              <a:defRPr sz="1400" b="1">
                <a:solidFill>
                  <a:schemeClr val="tx1"/>
                </a:solidFill>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Texte sur une ou plusieurs lignes</a:t>
            </a:r>
          </a:p>
        </p:txBody>
      </p:sp>
      <p:sp>
        <p:nvSpPr>
          <p:cNvPr id="30" name="Espace réservé du texte 6">
            <a:extLst>
              <a:ext uri="{FF2B5EF4-FFF2-40B4-BE49-F238E27FC236}">
                <a16:creationId xmlns:a16="http://schemas.microsoft.com/office/drawing/2014/main" id="{02179EB6-5093-4B7F-98FE-ECB5D7B85EE6}"/>
              </a:ext>
            </a:extLst>
          </p:cNvPr>
          <p:cNvSpPr>
            <a:spLocks noGrp="1"/>
          </p:cNvSpPr>
          <p:nvPr>
            <p:ph type="body" sz="quarter" idx="19" hasCustomPrompt="1"/>
          </p:nvPr>
        </p:nvSpPr>
        <p:spPr>
          <a:xfrm>
            <a:off x="8588368" y="2904113"/>
            <a:ext cx="2451108" cy="807108"/>
          </a:xfrm>
          <a:prstGeom prst="rect">
            <a:avLst/>
          </a:prstGeom>
        </p:spPr>
        <p:txBody>
          <a:bodyPr/>
          <a:lstStyle>
            <a:lvl1pPr marL="0" indent="0" algn="ctr">
              <a:lnSpc>
                <a:spcPct val="100000"/>
              </a:lnSpc>
              <a:buNone/>
              <a:defRPr sz="1400" b="1">
                <a:solidFill>
                  <a:schemeClr val="tx1"/>
                </a:solidFill>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Texte sur une ou plusieurs lignes</a:t>
            </a:r>
          </a:p>
        </p:txBody>
      </p:sp>
      <p:sp>
        <p:nvSpPr>
          <p:cNvPr id="22" name="Rectangle 21">
            <a:extLst>
              <a:ext uri="{FF2B5EF4-FFF2-40B4-BE49-F238E27FC236}">
                <a16:creationId xmlns:a16="http://schemas.microsoft.com/office/drawing/2014/main" id="{349EF618-F5F7-43ED-907A-EAE0538C2298}"/>
              </a:ext>
            </a:extLst>
          </p:cNvPr>
          <p:cNvSpPr/>
          <p:nvPr userDrawn="1"/>
        </p:nvSpPr>
        <p:spPr>
          <a:xfrm>
            <a:off x="2218888" y="2232026"/>
            <a:ext cx="318372" cy="3183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
        <p:nvSpPr>
          <p:cNvPr id="27" name="Rectangle 26">
            <a:extLst>
              <a:ext uri="{FF2B5EF4-FFF2-40B4-BE49-F238E27FC236}">
                <a16:creationId xmlns:a16="http://schemas.microsoft.com/office/drawing/2014/main" id="{7AC650A7-9F4F-44E2-9EB1-3941A7543386}"/>
              </a:ext>
            </a:extLst>
          </p:cNvPr>
          <p:cNvSpPr/>
          <p:nvPr userDrawn="1"/>
        </p:nvSpPr>
        <p:spPr>
          <a:xfrm rot="2700000">
            <a:off x="5962667" y="2257881"/>
            <a:ext cx="266662" cy="266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
        <p:nvSpPr>
          <p:cNvPr id="29" name="Ellipse 28">
            <a:extLst>
              <a:ext uri="{FF2B5EF4-FFF2-40B4-BE49-F238E27FC236}">
                <a16:creationId xmlns:a16="http://schemas.microsoft.com/office/drawing/2014/main" id="{06BF4A3F-90D2-4364-87DB-9220D65B2928}"/>
              </a:ext>
            </a:extLst>
          </p:cNvPr>
          <p:cNvSpPr/>
          <p:nvPr userDrawn="1"/>
        </p:nvSpPr>
        <p:spPr>
          <a:xfrm>
            <a:off x="9628189" y="2205473"/>
            <a:ext cx="371475" cy="3714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Tree>
    <p:extLst>
      <p:ext uri="{BB962C8B-B14F-4D97-AF65-F5344CB8AC3E}">
        <p14:creationId xmlns:p14="http://schemas.microsoft.com/office/powerpoint/2010/main" val="32415911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S + TEXTE 1 COLON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04CCB2A7-75CC-44A1-8013-8A802193235A}"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1" name="Espace réservé du texte 4">
            <a:extLst>
              <a:ext uri="{FF2B5EF4-FFF2-40B4-BE49-F238E27FC236}">
                <a16:creationId xmlns:a16="http://schemas.microsoft.com/office/drawing/2014/main" id="{144758CD-B465-4C5D-875F-D1F863DFD8F9}"/>
              </a:ext>
            </a:extLst>
          </p:cNvPr>
          <p:cNvSpPr>
            <a:spLocks noGrp="1"/>
          </p:cNvSpPr>
          <p:nvPr>
            <p:ph type="body" sz="quarter" idx="21" hasCustomPrompt="1"/>
          </p:nvPr>
        </p:nvSpPr>
        <p:spPr>
          <a:xfrm>
            <a:off x="822324" y="2456563"/>
            <a:ext cx="8455026" cy="318930"/>
          </a:xfrm>
          <a:prstGeom prst="rect">
            <a:avLst/>
          </a:prstGeom>
        </p:spPr>
        <p:txBody>
          <a:bodyPr/>
          <a:lstStyle>
            <a:lvl1pPr marL="0" indent="0">
              <a:lnSpc>
                <a:spcPct val="100000"/>
              </a:lnSpc>
              <a:buNone/>
              <a:defRPr sz="1600" b="1">
                <a:solidFill>
                  <a:schemeClr val="tx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Sous-titre sur une ligne</a:t>
            </a:r>
          </a:p>
        </p:txBody>
      </p:sp>
      <p:sp>
        <p:nvSpPr>
          <p:cNvPr id="24" name="Espace réservé du texte 4">
            <a:extLst>
              <a:ext uri="{FF2B5EF4-FFF2-40B4-BE49-F238E27FC236}">
                <a16:creationId xmlns:a16="http://schemas.microsoft.com/office/drawing/2014/main" id="{81308165-7AC0-46A9-A58D-F5065BC40582}"/>
              </a:ext>
            </a:extLst>
          </p:cNvPr>
          <p:cNvSpPr>
            <a:spLocks noGrp="1"/>
          </p:cNvSpPr>
          <p:nvPr>
            <p:ph type="body" sz="quarter" idx="22" hasCustomPrompt="1"/>
          </p:nvPr>
        </p:nvSpPr>
        <p:spPr>
          <a:xfrm>
            <a:off x="822324" y="1476697"/>
            <a:ext cx="8455026" cy="900000"/>
          </a:xfrm>
          <a:prstGeom prst="rect">
            <a:avLst/>
          </a:prstGeom>
        </p:spPr>
        <p:txBody>
          <a:bodyPr/>
          <a:lstStyle>
            <a:lvl1pPr marL="0" indent="0">
              <a:lnSpc>
                <a:spcPct val="100000"/>
              </a:lnSpc>
              <a:buNone/>
              <a:defRPr sz="2800" b="1">
                <a:solidFill>
                  <a:schemeClr val="tx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de la page sur une ou plusieurs lignes</a:t>
            </a:r>
          </a:p>
        </p:txBody>
      </p:sp>
      <p:sp>
        <p:nvSpPr>
          <p:cNvPr id="19" name="Espace réservé du texte 6">
            <a:extLst>
              <a:ext uri="{FF2B5EF4-FFF2-40B4-BE49-F238E27FC236}">
                <a16:creationId xmlns:a16="http://schemas.microsoft.com/office/drawing/2014/main" id="{3F120F73-60D2-4167-9629-2D4010F5A0DF}"/>
              </a:ext>
            </a:extLst>
          </p:cNvPr>
          <p:cNvSpPr>
            <a:spLocks noGrp="1"/>
          </p:cNvSpPr>
          <p:nvPr>
            <p:ph type="body" sz="quarter" idx="12"/>
          </p:nvPr>
        </p:nvSpPr>
        <p:spPr>
          <a:xfrm>
            <a:off x="822325" y="2902729"/>
            <a:ext cx="8455026" cy="3032736"/>
          </a:xfrm>
          <a:prstGeom prst="rect">
            <a:avLst/>
          </a:prstGeom>
        </p:spPr>
        <p:txBody>
          <a:bodyPr/>
          <a:lstStyle>
            <a:lvl1pPr marL="0" indent="0">
              <a:lnSpc>
                <a:spcPct val="120000"/>
              </a:lnSpc>
              <a:buNone/>
              <a:defRPr sz="1400">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Semibold" panose="00000700000000000000" pitchFamily="2" charset="0"/>
                <a:cs typeface="Poppins Semibold" panose="00000700000000000000" pitchFamily="2" charset="0"/>
              </a:defRPr>
            </a:lvl2pPr>
          </a:lstStyle>
          <a:p>
            <a:pPr lvl="0"/>
            <a:r>
              <a:rPr lang="fr-FR"/>
              <a:t>Cliquez pour modifier les styles du texte du masque</a:t>
            </a:r>
          </a:p>
          <a:p>
            <a:pPr lvl="1"/>
            <a:r>
              <a:rPr lang="fr-FR"/>
              <a:t>Deuxième niveau</a:t>
            </a:r>
          </a:p>
        </p:txBody>
      </p:sp>
      <p:sp>
        <p:nvSpPr>
          <p:cNvPr id="25" name="Titre 1">
            <a:extLst>
              <a:ext uri="{FF2B5EF4-FFF2-40B4-BE49-F238E27FC236}">
                <a16:creationId xmlns:a16="http://schemas.microsoft.com/office/drawing/2014/main" id="{39C09624-8B50-45D7-A535-CD5D98C603E0}"/>
              </a:ext>
            </a:extLst>
          </p:cNvPr>
          <p:cNvSpPr>
            <a:spLocks noGrp="1"/>
          </p:cNvSpPr>
          <p:nvPr>
            <p:ph type="title" hasCustomPrompt="1"/>
          </p:nvPr>
        </p:nvSpPr>
        <p:spPr>
          <a:xfrm>
            <a:off x="822325" y="331734"/>
            <a:ext cx="4940300" cy="288000"/>
          </a:xfrm>
          <a:prstGeom prst="rect">
            <a:avLst/>
          </a:prstGeom>
        </p:spPr>
        <p:txBody>
          <a:bodyPr/>
          <a:lstStyle>
            <a:lvl1pPr algn="l">
              <a:lnSpc>
                <a:spcPct val="100000"/>
              </a:lnSpc>
              <a:defRPr sz="1200">
                <a:solidFill>
                  <a:schemeClr val="accent1"/>
                </a:solidFill>
                <a:latin typeface="Poppins Semibold" panose="00000700000000000000" pitchFamily="2" charset="0"/>
              </a:defRPr>
            </a:lvl1pPr>
          </a:lstStyle>
          <a:p>
            <a:r>
              <a:rPr lang="fr-FR"/>
              <a:t>Titre de la partie</a:t>
            </a:r>
          </a:p>
        </p:txBody>
      </p:sp>
    </p:spTree>
    <p:extLst>
      <p:ext uri="{BB962C8B-B14F-4D97-AF65-F5344CB8AC3E}">
        <p14:creationId xmlns:p14="http://schemas.microsoft.com/office/powerpoint/2010/main" val="19579620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STE 1 COLONNE gauch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04CCB2A7-75CC-44A1-8013-8A802193235A}"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18" name="Espace réservé du texte 6">
            <a:extLst>
              <a:ext uri="{FF2B5EF4-FFF2-40B4-BE49-F238E27FC236}">
                <a16:creationId xmlns:a16="http://schemas.microsoft.com/office/drawing/2014/main" id="{2AA55532-CFAB-4226-80A6-7894A406DACE}"/>
              </a:ext>
            </a:extLst>
          </p:cNvPr>
          <p:cNvSpPr>
            <a:spLocks noGrp="1"/>
          </p:cNvSpPr>
          <p:nvPr>
            <p:ph type="body" sz="quarter" idx="13"/>
          </p:nvPr>
        </p:nvSpPr>
        <p:spPr>
          <a:xfrm>
            <a:off x="1714500" y="3374942"/>
            <a:ext cx="7562850" cy="396000"/>
          </a:xfrm>
          <a:prstGeom prst="rect">
            <a:avLst/>
          </a:prstGeom>
        </p:spPr>
        <p:txBody>
          <a:bodyPr anchor="ctr"/>
          <a:lstStyle>
            <a:lvl1pPr marL="0" indent="0">
              <a:lnSpc>
                <a:spcPct val="100000"/>
              </a:lnSpc>
              <a:buNone/>
              <a:defRPr sz="1800" b="1">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Cliquez pour modifier les styles du texte du masque</a:t>
            </a:r>
          </a:p>
        </p:txBody>
      </p:sp>
      <p:sp>
        <p:nvSpPr>
          <p:cNvPr id="14" name="Rectangle 13">
            <a:extLst>
              <a:ext uri="{FF2B5EF4-FFF2-40B4-BE49-F238E27FC236}">
                <a16:creationId xmlns:a16="http://schemas.microsoft.com/office/drawing/2014/main" id="{CA4CFA6C-C045-4D78-931C-798658458B07}"/>
              </a:ext>
            </a:extLst>
          </p:cNvPr>
          <p:cNvSpPr/>
          <p:nvPr userDrawn="1"/>
        </p:nvSpPr>
        <p:spPr>
          <a:xfrm rot="2700000">
            <a:off x="877551" y="3439612"/>
            <a:ext cx="266662" cy="266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
        <p:nvSpPr>
          <p:cNvPr id="15" name="Espace réservé du texte 6">
            <a:extLst>
              <a:ext uri="{FF2B5EF4-FFF2-40B4-BE49-F238E27FC236}">
                <a16:creationId xmlns:a16="http://schemas.microsoft.com/office/drawing/2014/main" id="{44B98687-E2ED-4B2A-B37A-B5071B80B49A}"/>
              </a:ext>
            </a:extLst>
          </p:cNvPr>
          <p:cNvSpPr>
            <a:spLocks noGrp="1"/>
          </p:cNvSpPr>
          <p:nvPr>
            <p:ph type="body" sz="quarter" idx="15"/>
          </p:nvPr>
        </p:nvSpPr>
        <p:spPr>
          <a:xfrm>
            <a:off x="1714500" y="4104452"/>
            <a:ext cx="7562850" cy="396000"/>
          </a:xfrm>
          <a:prstGeom prst="rect">
            <a:avLst/>
          </a:prstGeom>
        </p:spPr>
        <p:txBody>
          <a:bodyPr anchor="ctr"/>
          <a:lstStyle>
            <a:lvl1pPr marL="0" indent="0">
              <a:lnSpc>
                <a:spcPct val="100000"/>
              </a:lnSpc>
              <a:buNone/>
              <a:defRPr sz="1800" b="1">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Cliquez pour modifier les styles du texte du masque</a:t>
            </a:r>
          </a:p>
        </p:txBody>
      </p:sp>
      <p:sp>
        <p:nvSpPr>
          <p:cNvPr id="16" name="Rectangle 15">
            <a:extLst>
              <a:ext uri="{FF2B5EF4-FFF2-40B4-BE49-F238E27FC236}">
                <a16:creationId xmlns:a16="http://schemas.microsoft.com/office/drawing/2014/main" id="{264C7227-0BEA-4688-B719-EF638CFC3C1B}"/>
              </a:ext>
            </a:extLst>
          </p:cNvPr>
          <p:cNvSpPr/>
          <p:nvPr userDrawn="1"/>
        </p:nvSpPr>
        <p:spPr>
          <a:xfrm rot="2700000">
            <a:off x="877551" y="4169122"/>
            <a:ext cx="266662" cy="266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
        <p:nvSpPr>
          <p:cNvPr id="17" name="Espace réservé du texte 6">
            <a:extLst>
              <a:ext uri="{FF2B5EF4-FFF2-40B4-BE49-F238E27FC236}">
                <a16:creationId xmlns:a16="http://schemas.microsoft.com/office/drawing/2014/main" id="{ECE9ED52-A904-4F52-8038-05B0097C0AFE}"/>
              </a:ext>
            </a:extLst>
          </p:cNvPr>
          <p:cNvSpPr>
            <a:spLocks noGrp="1"/>
          </p:cNvSpPr>
          <p:nvPr>
            <p:ph type="body" sz="quarter" idx="16"/>
          </p:nvPr>
        </p:nvSpPr>
        <p:spPr>
          <a:xfrm>
            <a:off x="1714500" y="4828747"/>
            <a:ext cx="7562850" cy="396000"/>
          </a:xfrm>
          <a:prstGeom prst="rect">
            <a:avLst/>
          </a:prstGeom>
        </p:spPr>
        <p:txBody>
          <a:bodyPr anchor="ctr"/>
          <a:lstStyle>
            <a:lvl1pPr marL="0" indent="0">
              <a:lnSpc>
                <a:spcPct val="100000"/>
              </a:lnSpc>
              <a:buNone/>
              <a:defRPr sz="1800" b="1">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Cliquez pour modifier les styles du texte du masque</a:t>
            </a:r>
          </a:p>
        </p:txBody>
      </p:sp>
      <p:sp>
        <p:nvSpPr>
          <p:cNvPr id="23" name="Rectangle 22">
            <a:extLst>
              <a:ext uri="{FF2B5EF4-FFF2-40B4-BE49-F238E27FC236}">
                <a16:creationId xmlns:a16="http://schemas.microsoft.com/office/drawing/2014/main" id="{A9ADB9AD-1076-4301-8E3B-C8ACD9D56C28}"/>
              </a:ext>
            </a:extLst>
          </p:cNvPr>
          <p:cNvSpPr/>
          <p:nvPr userDrawn="1"/>
        </p:nvSpPr>
        <p:spPr>
          <a:xfrm rot="2700000">
            <a:off x="877551" y="4893417"/>
            <a:ext cx="266662" cy="266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
        <p:nvSpPr>
          <p:cNvPr id="21" name="Espace réservé du texte 4">
            <a:extLst>
              <a:ext uri="{FF2B5EF4-FFF2-40B4-BE49-F238E27FC236}">
                <a16:creationId xmlns:a16="http://schemas.microsoft.com/office/drawing/2014/main" id="{144758CD-B465-4C5D-875F-D1F863DFD8F9}"/>
              </a:ext>
            </a:extLst>
          </p:cNvPr>
          <p:cNvSpPr>
            <a:spLocks noGrp="1"/>
          </p:cNvSpPr>
          <p:nvPr>
            <p:ph type="body" sz="quarter" idx="21" hasCustomPrompt="1"/>
          </p:nvPr>
        </p:nvSpPr>
        <p:spPr>
          <a:xfrm>
            <a:off x="822324" y="2456563"/>
            <a:ext cx="8455026" cy="318930"/>
          </a:xfrm>
          <a:prstGeom prst="rect">
            <a:avLst/>
          </a:prstGeom>
        </p:spPr>
        <p:txBody>
          <a:bodyPr/>
          <a:lstStyle>
            <a:lvl1pPr marL="0" indent="0">
              <a:lnSpc>
                <a:spcPct val="100000"/>
              </a:lnSpc>
              <a:buNone/>
              <a:defRPr sz="1600" b="1">
                <a:solidFill>
                  <a:schemeClr val="tx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Sous-titre sur une ligne</a:t>
            </a:r>
          </a:p>
        </p:txBody>
      </p:sp>
      <p:sp>
        <p:nvSpPr>
          <p:cNvPr id="24" name="Espace réservé du texte 4">
            <a:extLst>
              <a:ext uri="{FF2B5EF4-FFF2-40B4-BE49-F238E27FC236}">
                <a16:creationId xmlns:a16="http://schemas.microsoft.com/office/drawing/2014/main" id="{81308165-7AC0-46A9-A58D-F5065BC40582}"/>
              </a:ext>
            </a:extLst>
          </p:cNvPr>
          <p:cNvSpPr>
            <a:spLocks noGrp="1"/>
          </p:cNvSpPr>
          <p:nvPr>
            <p:ph type="body" sz="quarter" idx="22" hasCustomPrompt="1"/>
          </p:nvPr>
        </p:nvSpPr>
        <p:spPr>
          <a:xfrm>
            <a:off x="822324" y="1476697"/>
            <a:ext cx="8455026" cy="900000"/>
          </a:xfrm>
          <a:prstGeom prst="rect">
            <a:avLst/>
          </a:prstGeom>
        </p:spPr>
        <p:txBody>
          <a:bodyPr/>
          <a:lstStyle>
            <a:lvl1pPr marL="0" indent="0">
              <a:lnSpc>
                <a:spcPct val="100000"/>
              </a:lnSpc>
              <a:buNone/>
              <a:defRPr sz="2800" b="1">
                <a:solidFill>
                  <a:schemeClr val="tx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de la page sur une ou plusieurs lignes</a:t>
            </a:r>
          </a:p>
        </p:txBody>
      </p:sp>
      <p:sp>
        <p:nvSpPr>
          <p:cNvPr id="20" name="Titre 1">
            <a:extLst>
              <a:ext uri="{FF2B5EF4-FFF2-40B4-BE49-F238E27FC236}">
                <a16:creationId xmlns:a16="http://schemas.microsoft.com/office/drawing/2014/main" id="{1B35DDA8-D23A-4E6D-95CB-FC298D70A0D9}"/>
              </a:ext>
            </a:extLst>
          </p:cNvPr>
          <p:cNvSpPr>
            <a:spLocks noGrp="1"/>
          </p:cNvSpPr>
          <p:nvPr>
            <p:ph type="title" hasCustomPrompt="1"/>
          </p:nvPr>
        </p:nvSpPr>
        <p:spPr>
          <a:xfrm>
            <a:off x="822325" y="331734"/>
            <a:ext cx="4940300" cy="288000"/>
          </a:xfrm>
          <a:prstGeom prst="rect">
            <a:avLst/>
          </a:prstGeom>
        </p:spPr>
        <p:txBody>
          <a:bodyPr/>
          <a:lstStyle>
            <a:lvl1pPr algn="l">
              <a:lnSpc>
                <a:spcPct val="100000"/>
              </a:lnSpc>
              <a:defRPr sz="1200">
                <a:solidFill>
                  <a:schemeClr val="accent1"/>
                </a:solidFill>
                <a:latin typeface="Poppins Semibold" panose="00000700000000000000" pitchFamily="2" charset="0"/>
              </a:defRPr>
            </a:lvl1pPr>
          </a:lstStyle>
          <a:p>
            <a:r>
              <a:rPr lang="fr-FR"/>
              <a:t>Titre de la partie</a:t>
            </a:r>
          </a:p>
        </p:txBody>
      </p:sp>
    </p:spTree>
    <p:extLst>
      <p:ext uri="{BB962C8B-B14F-4D97-AF65-F5344CB8AC3E}">
        <p14:creationId xmlns:p14="http://schemas.microsoft.com/office/powerpoint/2010/main" val="714442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04CCB2A7-75CC-44A1-8013-8A802193235A}"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0" name="Titre 1">
            <a:extLst>
              <a:ext uri="{FF2B5EF4-FFF2-40B4-BE49-F238E27FC236}">
                <a16:creationId xmlns:a16="http://schemas.microsoft.com/office/drawing/2014/main" id="{1B35DDA8-D23A-4E6D-95CB-FC298D70A0D9}"/>
              </a:ext>
            </a:extLst>
          </p:cNvPr>
          <p:cNvSpPr>
            <a:spLocks noGrp="1"/>
          </p:cNvSpPr>
          <p:nvPr>
            <p:ph type="title" hasCustomPrompt="1"/>
          </p:nvPr>
        </p:nvSpPr>
        <p:spPr>
          <a:xfrm>
            <a:off x="822325" y="331734"/>
            <a:ext cx="4940300" cy="288000"/>
          </a:xfrm>
          <a:prstGeom prst="rect">
            <a:avLst/>
          </a:prstGeom>
        </p:spPr>
        <p:txBody>
          <a:bodyPr/>
          <a:lstStyle>
            <a:lvl1pPr algn="l">
              <a:lnSpc>
                <a:spcPct val="100000"/>
              </a:lnSpc>
              <a:defRPr sz="1200">
                <a:solidFill>
                  <a:schemeClr val="accent1"/>
                </a:solidFill>
                <a:latin typeface="Poppins Semibold" panose="00000700000000000000" pitchFamily="2" charset="0"/>
              </a:defRPr>
            </a:lvl1pPr>
          </a:lstStyle>
          <a:p>
            <a:r>
              <a:rPr lang="fr-FR"/>
              <a:t>Titre de la partie</a:t>
            </a:r>
          </a:p>
        </p:txBody>
      </p:sp>
      <p:sp>
        <p:nvSpPr>
          <p:cNvPr id="3" name="Espace réservé du tableau 2">
            <a:extLst>
              <a:ext uri="{FF2B5EF4-FFF2-40B4-BE49-F238E27FC236}">
                <a16:creationId xmlns:a16="http://schemas.microsoft.com/office/drawing/2014/main" id="{D7459649-BF3B-4E76-9A6F-62EB532104A2}"/>
              </a:ext>
            </a:extLst>
          </p:cNvPr>
          <p:cNvSpPr>
            <a:spLocks noGrp="1"/>
          </p:cNvSpPr>
          <p:nvPr>
            <p:ph type="tbl" sz="quarter" idx="10" hasCustomPrompt="1"/>
          </p:nvPr>
        </p:nvSpPr>
        <p:spPr>
          <a:xfrm>
            <a:off x="2281238" y="1838325"/>
            <a:ext cx="7629525" cy="3181350"/>
          </a:xfrm>
          <a:prstGeom prst="rect">
            <a:avLst/>
          </a:prstGeom>
        </p:spPr>
        <p:txBody>
          <a:bodyPr/>
          <a:lstStyle>
            <a:lvl1pPr marL="0" indent="0">
              <a:buNone/>
              <a:defRPr sz="1200">
                <a:latin typeface="Poppins Semibold" panose="00000700000000000000" pitchFamily="2" charset="0"/>
              </a:defRPr>
            </a:lvl1pPr>
          </a:lstStyle>
          <a:p>
            <a:r>
              <a:rPr lang="fr-FR"/>
              <a:t>Tableau</a:t>
            </a:r>
          </a:p>
        </p:txBody>
      </p:sp>
    </p:spTree>
    <p:extLst>
      <p:ext uri="{BB962C8B-B14F-4D97-AF65-F5344CB8AC3E}">
        <p14:creationId xmlns:p14="http://schemas.microsoft.com/office/powerpoint/2010/main" val="869038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GANIGRAMM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04CCB2A7-75CC-44A1-8013-8A802193235A}"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0" name="Titre 1">
            <a:extLst>
              <a:ext uri="{FF2B5EF4-FFF2-40B4-BE49-F238E27FC236}">
                <a16:creationId xmlns:a16="http://schemas.microsoft.com/office/drawing/2014/main" id="{1B35DDA8-D23A-4E6D-95CB-FC298D70A0D9}"/>
              </a:ext>
            </a:extLst>
          </p:cNvPr>
          <p:cNvSpPr>
            <a:spLocks noGrp="1"/>
          </p:cNvSpPr>
          <p:nvPr>
            <p:ph type="title" hasCustomPrompt="1"/>
          </p:nvPr>
        </p:nvSpPr>
        <p:spPr>
          <a:xfrm>
            <a:off x="822325" y="331734"/>
            <a:ext cx="4940300" cy="288000"/>
          </a:xfrm>
          <a:prstGeom prst="rect">
            <a:avLst/>
          </a:prstGeom>
        </p:spPr>
        <p:txBody>
          <a:bodyPr/>
          <a:lstStyle>
            <a:lvl1pPr algn="l">
              <a:lnSpc>
                <a:spcPct val="100000"/>
              </a:lnSpc>
              <a:defRPr sz="1200">
                <a:solidFill>
                  <a:schemeClr val="accent1"/>
                </a:solidFill>
                <a:latin typeface="Poppins Semibold" panose="00000700000000000000" pitchFamily="2" charset="0"/>
              </a:defRPr>
            </a:lvl1pPr>
          </a:lstStyle>
          <a:p>
            <a:r>
              <a:rPr lang="fr-FR"/>
              <a:t>Titre de la partie</a:t>
            </a:r>
          </a:p>
        </p:txBody>
      </p:sp>
      <p:sp>
        <p:nvSpPr>
          <p:cNvPr id="5" name="Espace réservé du graphique SmartArt 4">
            <a:extLst>
              <a:ext uri="{FF2B5EF4-FFF2-40B4-BE49-F238E27FC236}">
                <a16:creationId xmlns:a16="http://schemas.microsoft.com/office/drawing/2014/main" id="{E2424E86-6AF0-4256-AC73-2AAE0391F088}"/>
              </a:ext>
            </a:extLst>
          </p:cNvPr>
          <p:cNvSpPr>
            <a:spLocks noGrp="1"/>
          </p:cNvSpPr>
          <p:nvPr>
            <p:ph type="dgm" sz="quarter" idx="10" hasCustomPrompt="1"/>
          </p:nvPr>
        </p:nvSpPr>
        <p:spPr>
          <a:xfrm>
            <a:off x="1819275" y="1500188"/>
            <a:ext cx="8553450" cy="3857625"/>
          </a:xfrm>
          <a:prstGeom prst="rect">
            <a:avLst/>
          </a:prstGeom>
        </p:spPr>
        <p:txBody>
          <a:bodyPr/>
          <a:lstStyle>
            <a:lvl1pPr marL="0" indent="0">
              <a:buNone/>
              <a:defRPr sz="1200">
                <a:latin typeface="Poppins Semibold" panose="00000700000000000000" pitchFamily="2" charset="0"/>
              </a:defRPr>
            </a:lvl1pPr>
          </a:lstStyle>
          <a:p>
            <a:r>
              <a:rPr lang="fr-FR"/>
              <a:t>Schéma</a:t>
            </a:r>
          </a:p>
        </p:txBody>
      </p:sp>
    </p:spTree>
    <p:extLst>
      <p:ext uri="{BB962C8B-B14F-4D97-AF65-F5344CB8AC3E}">
        <p14:creationId xmlns:p14="http://schemas.microsoft.com/office/powerpoint/2010/main" val="393083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SITIONN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5C44F0F0-D22B-46F7-8898-A6C90C14EA53}"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 name="Titre 1">
            <a:extLst>
              <a:ext uri="{FF2B5EF4-FFF2-40B4-BE49-F238E27FC236}">
                <a16:creationId xmlns:a16="http://schemas.microsoft.com/office/drawing/2014/main" id="{B8CF61C2-FC02-425F-A3C1-1D37C13AAEF7}"/>
              </a:ext>
            </a:extLst>
          </p:cNvPr>
          <p:cNvSpPr>
            <a:spLocks noGrp="1"/>
          </p:cNvSpPr>
          <p:nvPr>
            <p:ph type="title" hasCustomPrompt="1"/>
          </p:nvPr>
        </p:nvSpPr>
        <p:spPr>
          <a:xfrm>
            <a:off x="822325" y="426984"/>
            <a:ext cx="3521075" cy="324000"/>
          </a:xfrm>
          <a:prstGeom prst="rect">
            <a:avLst/>
          </a:prstGeom>
        </p:spPr>
        <p:txBody>
          <a:bodyPr/>
          <a:lstStyle>
            <a:lvl1pPr algn="l">
              <a:lnSpc>
                <a:spcPct val="100000"/>
              </a:lnSpc>
              <a:defRPr sz="1600">
                <a:solidFill>
                  <a:schemeClr val="accent1"/>
                </a:solidFill>
                <a:latin typeface="Poppins Semibold" panose="00000700000000000000" pitchFamily="2" charset="0"/>
              </a:defRPr>
            </a:lvl1pPr>
          </a:lstStyle>
          <a:p>
            <a:r>
              <a:rPr lang="fr-FR"/>
              <a:t>Titre de la page</a:t>
            </a:r>
          </a:p>
        </p:txBody>
      </p:sp>
      <p:sp>
        <p:nvSpPr>
          <p:cNvPr id="18" name="Espace réservé du texte 6">
            <a:extLst>
              <a:ext uri="{FF2B5EF4-FFF2-40B4-BE49-F238E27FC236}">
                <a16:creationId xmlns:a16="http://schemas.microsoft.com/office/drawing/2014/main" id="{2AA55532-CFAB-4226-80A6-7894A406DACE}"/>
              </a:ext>
            </a:extLst>
          </p:cNvPr>
          <p:cNvSpPr>
            <a:spLocks noGrp="1"/>
          </p:cNvSpPr>
          <p:nvPr>
            <p:ph type="body" sz="quarter" idx="13"/>
          </p:nvPr>
        </p:nvSpPr>
        <p:spPr>
          <a:xfrm>
            <a:off x="5010150" y="1221636"/>
            <a:ext cx="2171700" cy="720808"/>
          </a:xfrm>
          <a:prstGeom prst="rect">
            <a:avLst/>
          </a:prstGeom>
        </p:spPr>
        <p:txBody>
          <a:bodyPr anchor="b"/>
          <a:lstStyle>
            <a:lvl1pPr marL="0" indent="0" algn="ctr">
              <a:lnSpc>
                <a:spcPct val="100000"/>
              </a:lnSpc>
              <a:buNone/>
              <a:defRPr sz="1200" b="1">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Cliquez pour modifier les styles du texte du masque</a:t>
            </a:r>
          </a:p>
        </p:txBody>
      </p:sp>
      <p:cxnSp>
        <p:nvCxnSpPr>
          <p:cNvPr id="5" name="Connecteur droit 4">
            <a:extLst>
              <a:ext uri="{FF2B5EF4-FFF2-40B4-BE49-F238E27FC236}">
                <a16:creationId xmlns:a16="http://schemas.microsoft.com/office/drawing/2014/main" id="{206ECC8B-DF68-42B7-AD5E-49ECFAD7434B}"/>
              </a:ext>
            </a:extLst>
          </p:cNvPr>
          <p:cNvCxnSpPr>
            <a:cxnSpLocks/>
          </p:cNvCxnSpPr>
          <p:nvPr userDrawn="1"/>
        </p:nvCxnSpPr>
        <p:spPr>
          <a:xfrm>
            <a:off x="6096000" y="2066925"/>
            <a:ext cx="0" cy="3019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1D149507-7463-4B55-9B17-952A9333D9A3}"/>
              </a:ext>
            </a:extLst>
          </p:cNvPr>
          <p:cNvCxnSpPr>
            <a:cxnSpLocks/>
          </p:cNvCxnSpPr>
          <p:nvPr userDrawn="1"/>
        </p:nvCxnSpPr>
        <p:spPr>
          <a:xfrm flipH="1">
            <a:off x="3850482" y="3576637"/>
            <a:ext cx="4491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Espace réservé du texte 6">
            <a:extLst>
              <a:ext uri="{FF2B5EF4-FFF2-40B4-BE49-F238E27FC236}">
                <a16:creationId xmlns:a16="http://schemas.microsoft.com/office/drawing/2014/main" id="{4DC68670-0DCD-4B7D-9980-29FEFDEB0A7B}"/>
              </a:ext>
            </a:extLst>
          </p:cNvPr>
          <p:cNvSpPr>
            <a:spLocks noGrp="1"/>
          </p:cNvSpPr>
          <p:nvPr>
            <p:ph type="body" sz="quarter" idx="14"/>
          </p:nvPr>
        </p:nvSpPr>
        <p:spPr>
          <a:xfrm>
            <a:off x="5010150" y="5210831"/>
            <a:ext cx="2171700" cy="720808"/>
          </a:xfrm>
          <a:prstGeom prst="rect">
            <a:avLst/>
          </a:prstGeom>
        </p:spPr>
        <p:txBody>
          <a:bodyPr anchor="t"/>
          <a:lstStyle>
            <a:lvl1pPr marL="0" indent="0" algn="ctr">
              <a:lnSpc>
                <a:spcPct val="100000"/>
              </a:lnSpc>
              <a:buNone/>
              <a:defRPr sz="1200" b="1">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Cliquez pour modifier les styles du texte du masque</a:t>
            </a:r>
          </a:p>
        </p:txBody>
      </p:sp>
      <p:sp>
        <p:nvSpPr>
          <p:cNvPr id="22" name="Espace réservé du texte 6">
            <a:extLst>
              <a:ext uri="{FF2B5EF4-FFF2-40B4-BE49-F238E27FC236}">
                <a16:creationId xmlns:a16="http://schemas.microsoft.com/office/drawing/2014/main" id="{5A1317AC-3E3F-41EC-8E94-BB537951B2A4}"/>
              </a:ext>
            </a:extLst>
          </p:cNvPr>
          <p:cNvSpPr>
            <a:spLocks noGrp="1"/>
          </p:cNvSpPr>
          <p:nvPr>
            <p:ph type="body" sz="quarter" idx="15"/>
          </p:nvPr>
        </p:nvSpPr>
        <p:spPr>
          <a:xfrm>
            <a:off x="1569245" y="3216123"/>
            <a:ext cx="2171700" cy="720808"/>
          </a:xfrm>
          <a:prstGeom prst="rect">
            <a:avLst/>
          </a:prstGeom>
        </p:spPr>
        <p:txBody>
          <a:bodyPr anchor="ctr"/>
          <a:lstStyle>
            <a:lvl1pPr marL="0" indent="0" algn="r">
              <a:lnSpc>
                <a:spcPct val="100000"/>
              </a:lnSpc>
              <a:buNone/>
              <a:defRPr sz="1200" b="1">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Cliquez pour modifier les styles du texte du masque</a:t>
            </a:r>
          </a:p>
        </p:txBody>
      </p:sp>
      <p:sp>
        <p:nvSpPr>
          <p:cNvPr id="24" name="Espace réservé du texte 6">
            <a:extLst>
              <a:ext uri="{FF2B5EF4-FFF2-40B4-BE49-F238E27FC236}">
                <a16:creationId xmlns:a16="http://schemas.microsoft.com/office/drawing/2014/main" id="{9FE0B704-260C-4083-83E4-5E572B14D8C4}"/>
              </a:ext>
            </a:extLst>
          </p:cNvPr>
          <p:cNvSpPr>
            <a:spLocks noGrp="1"/>
          </p:cNvSpPr>
          <p:nvPr>
            <p:ph type="body" sz="quarter" idx="16"/>
          </p:nvPr>
        </p:nvSpPr>
        <p:spPr>
          <a:xfrm>
            <a:off x="8451056" y="3216123"/>
            <a:ext cx="2171700" cy="720808"/>
          </a:xfrm>
          <a:prstGeom prst="rect">
            <a:avLst/>
          </a:prstGeom>
        </p:spPr>
        <p:txBody>
          <a:bodyPr anchor="ctr"/>
          <a:lstStyle>
            <a:lvl1pPr marL="0" indent="0" algn="l">
              <a:lnSpc>
                <a:spcPct val="100000"/>
              </a:lnSpc>
              <a:buNone/>
              <a:defRPr sz="1200" b="1">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Cliquez pour modifier les styles du texte du masque</a:t>
            </a:r>
          </a:p>
        </p:txBody>
      </p:sp>
    </p:spTree>
    <p:extLst>
      <p:ext uri="{BB962C8B-B14F-4D97-AF65-F5344CB8AC3E}">
        <p14:creationId xmlns:p14="http://schemas.microsoft.com/office/powerpoint/2010/main" val="7461141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NNES PRATIQU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4C4AA9BE-D48C-4F3A-A7DF-AB3DEF9DDE07}"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 name="Titre 1">
            <a:extLst>
              <a:ext uri="{FF2B5EF4-FFF2-40B4-BE49-F238E27FC236}">
                <a16:creationId xmlns:a16="http://schemas.microsoft.com/office/drawing/2014/main" id="{B8CF61C2-FC02-425F-A3C1-1D37C13AAEF7}"/>
              </a:ext>
            </a:extLst>
          </p:cNvPr>
          <p:cNvSpPr>
            <a:spLocks noGrp="1"/>
          </p:cNvSpPr>
          <p:nvPr>
            <p:ph type="title" hasCustomPrompt="1"/>
          </p:nvPr>
        </p:nvSpPr>
        <p:spPr>
          <a:xfrm>
            <a:off x="822325" y="636534"/>
            <a:ext cx="10547346" cy="324000"/>
          </a:xfrm>
          <a:prstGeom prst="rect">
            <a:avLst/>
          </a:prstGeom>
        </p:spPr>
        <p:txBody>
          <a:bodyPr/>
          <a:lstStyle>
            <a:lvl1pPr algn="l">
              <a:lnSpc>
                <a:spcPct val="100000"/>
              </a:lnSpc>
              <a:defRPr sz="1600" b="1">
                <a:solidFill>
                  <a:schemeClr val="tx1"/>
                </a:solidFill>
                <a:latin typeface="Poppins SemiBold" panose="00000700000000000000" pitchFamily="2" charset="0"/>
              </a:defRPr>
            </a:lvl1pPr>
          </a:lstStyle>
          <a:p>
            <a:r>
              <a:rPr lang="fr-FR"/>
              <a:t>Titre de la page sur une ligne</a:t>
            </a:r>
          </a:p>
        </p:txBody>
      </p:sp>
      <p:sp>
        <p:nvSpPr>
          <p:cNvPr id="15" name="Espace réservé du texte 6">
            <a:extLst>
              <a:ext uri="{FF2B5EF4-FFF2-40B4-BE49-F238E27FC236}">
                <a16:creationId xmlns:a16="http://schemas.microsoft.com/office/drawing/2014/main" id="{41936627-1DF5-46B5-97E0-E6F8CB21921E}"/>
              </a:ext>
            </a:extLst>
          </p:cNvPr>
          <p:cNvSpPr>
            <a:spLocks noGrp="1"/>
          </p:cNvSpPr>
          <p:nvPr>
            <p:ph type="body" sz="quarter" idx="12"/>
          </p:nvPr>
        </p:nvSpPr>
        <p:spPr>
          <a:xfrm>
            <a:off x="822324" y="1302264"/>
            <a:ext cx="10547345" cy="897224"/>
          </a:xfrm>
          <a:prstGeom prst="rect">
            <a:avLst/>
          </a:prstGeom>
        </p:spPr>
        <p:txBody>
          <a:bodyPr/>
          <a:lstStyle>
            <a:lvl1pPr marL="0" indent="0" algn="l">
              <a:lnSpc>
                <a:spcPct val="120000"/>
              </a:lnSpc>
              <a:buNone/>
              <a:defRPr sz="1400">
                <a:solidFill>
                  <a:schemeClr val="tx1"/>
                </a:solidFill>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panose="00000500000000000000" pitchFamily="2" charset="0"/>
                <a:cs typeface="Poppins" panose="00000500000000000000" pitchFamily="2" charset="0"/>
              </a:defRPr>
            </a:lvl2pPr>
          </a:lstStyle>
          <a:p>
            <a:pPr lvl="0"/>
            <a:r>
              <a:rPr lang="fr-FR"/>
              <a:t>Cliquez pour modifier les styles du texte du masque</a:t>
            </a:r>
          </a:p>
        </p:txBody>
      </p:sp>
      <p:sp>
        <p:nvSpPr>
          <p:cNvPr id="16" name="Espace réservé pour une image  4">
            <a:extLst>
              <a:ext uri="{FF2B5EF4-FFF2-40B4-BE49-F238E27FC236}">
                <a16:creationId xmlns:a16="http://schemas.microsoft.com/office/drawing/2014/main" id="{EF0B8235-CA1C-4686-8985-241B8CECEE72}"/>
              </a:ext>
            </a:extLst>
          </p:cNvPr>
          <p:cNvSpPr>
            <a:spLocks noGrp="1"/>
          </p:cNvSpPr>
          <p:nvPr>
            <p:ph type="pic" sz="quarter" idx="17" hasCustomPrompt="1"/>
          </p:nvPr>
        </p:nvSpPr>
        <p:spPr>
          <a:xfrm>
            <a:off x="822323" y="2541218"/>
            <a:ext cx="2743199" cy="3257550"/>
          </a:xfrm>
          <a:prstGeom prst="rect">
            <a:avLst/>
          </a:prstGeom>
          <a:solidFill>
            <a:schemeClr val="accent1"/>
          </a:solidFill>
        </p:spPr>
        <p:txBody>
          <a:bodyPr/>
          <a:lstStyle>
            <a:lvl1pPr marL="0" indent="0">
              <a:lnSpc>
                <a:spcPct val="100000"/>
              </a:lnSpc>
              <a:buNone/>
              <a:defRPr sz="1100">
                <a:solidFill>
                  <a:schemeClr val="bg1"/>
                </a:solidFill>
                <a:latin typeface="Poppins Semibold" panose="00000700000000000000" pitchFamily="2" charset="0"/>
              </a:defRPr>
            </a:lvl1pPr>
          </a:lstStyle>
          <a:p>
            <a:r>
              <a:rPr lang="fr-FR"/>
              <a:t>Image</a:t>
            </a:r>
          </a:p>
        </p:txBody>
      </p:sp>
      <p:sp>
        <p:nvSpPr>
          <p:cNvPr id="17" name="Espace réservé pour une image  4">
            <a:extLst>
              <a:ext uri="{FF2B5EF4-FFF2-40B4-BE49-F238E27FC236}">
                <a16:creationId xmlns:a16="http://schemas.microsoft.com/office/drawing/2014/main" id="{03E23577-0D91-49AC-B5C8-D8CE86ECC178}"/>
              </a:ext>
            </a:extLst>
          </p:cNvPr>
          <p:cNvSpPr>
            <a:spLocks noGrp="1"/>
          </p:cNvSpPr>
          <p:nvPr>
            <p:ph type="pic" sz="quarter" idx="18" hasCustomPrompt="1"/>
          </p:nvPr>
        </p:nvSpPr>
        <p:spPr>
          <a:xfrm>
            <a:off x="4724396" y="2541218"/>
            <a:ext cx="2743199" cy="3257550"/>
          </a:xfrm>
          <a:prstGeom prst="rect">
            <a:avLst/>
          </a:prstGeom>
          <a:solidFill>
            <a:schemeClr val="accent1"/>
          </a:solidFill>
        </p:spPr>
        <p:txBody>
          <a:bodyPr/>
          <a:lstStyle>
            <a:lvl1pPr marL="0" indent="0">
              <a:lnSpc>
                <a:spcPct val="100000"/>
              </a:lnSpc>
              <a:buNone/>
              <a:defRPr sz="1100">
                <a:solidFill>
                  <a:schemeClr val="bg1"/>
                </a:solidFill>
                <a:latin typeface="Poppins Semibold" panose="00000700000000000000" pitchFamily="2" charset="0"/>
              </a:defRPr>
            </a:lvl1pPr>
          </a:lstStyle>
          <a:p>
            <a:r>
              <a:rPr lang="fr-FR"/>
              <a:t>Image</a:t>
            </a:r>
          </a:p>
        </p:txBody>
      </p:sp>
      <p:sp>
        <p:nvSpPr>
          <p:cNvPr id="19" name="Espace réservé pour une image  4">
            <a:extLst>
              <a:ext uri="{FF2B5EF4-FFF2-40B4-BE49-F238E27FC236}">
                <a16:creationId xmlns:a16="http://schemas.microsoft.com/office/drawing/2014/main" id="{863A598B-0EA8-412F-9D09-E094E5BB7D8B}"/>
              </a:ext>
            </a:extLst>
          </p:cNvPr>
          <p:cNvSpPr>
            <a:spLocks noGrp="1"/>
          </p:cNvSpPr>
          <p:nvPr>
            <p:ph type="pic" sz="quarter" idx="19" hasCustomPrompt="1"/>
          </p:nvPr>
        </p:nvSpPr>
        <p:spPr>
          <a:xfrm>
            <a:off x="8626470" y="2541218"/>
            <a:ext cx="2743199" cy="3257550"/>
          </a:xfrm>
          <a:prstGeom prst="rect">
            <a:avLst/>
          </a:prstGeom>
          <a:solidFill>
            <a:schemeClr val="accent1"/>
          </a:solidFill>
        </p:spPr>
        <p:txBody>
          <a:bodyPr/>
          <a:lstStyle>
            <a:lvl1pPr marL="0" indent="0">
              <a:lnSpc>
                <a:spcPct val="100000"/>
              </a:lnSpc>
              <a:buNone/>
              <a:defRPr sz="1100">
                <a:solidFill>
                  <a:schemeClr val="bg1"/>
                </a:solidFill>
                <a:latin typeface="Poppins Semibold" panose="00000700000000000000" pitchFamily="2" charset="0"/>
              </a:defRPr>
            </a:lvl1pPr>
          </a:lstStyle>
          <a:p>
            <a:r>
              <a:rPr lang="fr-FR"/>
              <a:t>Image</a:t>
            </a:r>
          </a:p>
        </p:txBody>
      </p:sp>
    </p:spTree>
    <p:extLst>
      <p:ext uri="{BB962C8B-B14F-4D97-AF65-F5344CB8AC3E}">
        <p14:creationId xmlns:p14="http://schemas.microsoft.com/office/powerpoint/2010/main" val="713408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NSITION 1">
    <p:bg>
      <p:bgPr>
        <a:solidFill>
          <a:schemeClr val="accent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50011974-DB04-447C-9778-EA8B2D8482B1}"/>
              </a:ext>
            </a:extLst>
          </p:cNvPr>
          <p:cNvSpPr>
            <a:spLocks noGrp="1"/>
          </p:cNvSpPr>
          <p:nvPr>
            <p:ph type="title" hasCustomPrompt="1"/>
          </p:nvPr>
        </p:nvSpPr>
        <p:spPr>
          <a:xfrm>
            <a:off x="1236070" y="2883693"/>
            <a:ext cx="7965079" cy="1090613"/>
          </a:xfrm>
          <a:prstGeom prst="rect">
            <a:avLst/>
          </a:prstGeom>
        </p:spPr>
        <p:txBody>
          <a:bodyPr anchor="ctr"/>
          <a:lstStyle>
            <a:lvl1pPr>
              <a:lnSpc>
                <a:spcPct val="100000"/>
              </a:lnSpc>
              <a:defRPr sz="5400" b="1">
                <a:solidFill>
                  <a:schemeClr val="bg1"/>
                </a:solidFill>
                <a:latin typeface="Poppins SemiBold" panose="00000700000000000000" pitchFamily="2" charset="0"/>
              </a:defRPr>
            </a:lvl1pPr>
          </a:lstStyle>
          <a:p>
            <a:r>
              <a:rPr lang="fr-FR"/>
              <a:t>Titre de la transition</a:t>
            </a:r>
          </a:p>
        </p:txBody>
      </p:sp>
      <p:pic>
        <p:nvPicPr>
          <p:cNvPr id="3" name="Image 2">
            <a:extLst>
              <a:ext uri="{FF2B5EF4-FFF2-40B4-BE49-F238E27FC236}">
                <a16:creationId xmlns:a16="http://schemas.microsoft.com/office/drawing/2014/main" id="{57AFA188-CBE1-43B5-AE13-650F68143454}"/>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25488723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 2">
    <p:bg>
      <p:bgPr>
        <a:solidFill>
          <a:schemeClr val="accent2"/>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50011974-DB04-447C-9778-EA8B2D8482B1}"/>
              </a:ext>
            </a:extLst>
          </p:cNvPr>
          <p:cNvSpPr>
            <a:spLocks noGrp="1"/>
          </p:cNvSpPr>
          <p:nvPr>
            <p:ph type="title" hasCustomPrompt="1"/>
          </p:nvPr>
        </p:nvSpPr>
        <p:spPr>
          <a:xfrm>
            <a:off x="1236070" y="2883693"/>
            <a:ext cx="7965079" cy="1090613"/>
          </a:xfrm>
          <a:prstGeom prst="rect">
            <a:avLst/>
          </a:prstGeom>
        </p:spPr>
        <p:txBody>
          <a:bodyPr anchor="ctr"/>
          <a:lstStyle>
            <a:lvl1pPr>
              <a:lnSpc>
                <a:spcPct val="100000"/>
              </a:lnSpc>
              <a:defRPr sz="5400" b="1">
                <a:solidFill>
                  <a:schemeClr val="accent1"/>
                </a:solidFill>
                <a:latin typeface="Poppins SemiBold" panose="00000700000000000000" pitchFamily="2" charset="0"/>
              </a:defRPr>
            </a:lvl1pPr>
          </a:lstStyle>
          <a:p>
            <a:r>
              <a:rPr lang="fr-FR"/>
              <a:t>Titre de la transition</a:t>
            </a:r>
          </a:p>
        </p:txBody>
      </p:sp>
      <p:pic>
        <p:nvPicPr>
          <p:cNvPr id="3" name="Image 2">
            <a:extLst>
              <a:ext uri="{FF2B5EF4-FFF2-40B4-BE49-F238E27FC236}">
                <a16:creationId xmlns:a16="http://schemas.microsoft.com/office/drawing/2014/main" id="{B46FBF82-65D3-4D96-8961-E73EFB0B8FFF}"/>
              </a:ext>
            </a:extLst>
          </p:cNvPr>
          <p:cNvPicPr>
            <a:picLocks noChangeAspect="1"/>
          </p:cNvPicPr>
          <p:nvPr userDrawn="1"/>
        </p:nvPicPr>
        <p:blipFill>
          <a:blip r:embed="rId2"/>
          <a:stretch>
            <a:fillRect/>
          </a:stretch>
        </p:blipFill>
        <p:spPr>
          <a:xfrm>
            <a:off x="948019" y="6012180"/>
            <a:ext cx="959248" cy="265109"/>
          </a:xfrm>
          <a:prstGeom prst="rect">
            <a:avLst/>
          </a:prstGeom>
        </p:spPr>
      </p:pic>
    </p:spTree>
    <p:extLst>
      <p:ext uri="{BB962C8B-B14F-4D97-AF65-F5344CB8AC3E}">
        <p14:creationId xmlns:p14="http://schemas.microsoft.com/office/powerpoint/2010/main" val="2560606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t maintenant">
    <p:bg>
      <p:bgPr>
        <a:solidFill>
          <a:schemeClr val="accent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955170-3B36-4687-AA35-1D59EDE462CD}"/>
              </a:ext>
            </a:extLst>
          </p:cNvPr>
          <p:cNvSpPr txBox="1"/>
          <p:nvPr userDrawn="1"/>
        </p:nvSpPr>
        <p:spPr>
          <a:xfrm>
            <a:off x="1236070" y="2967334"/>
            <a:ext cx="5367175" cy="923330"/>
          </a:xfrm>
          <a:prstGeom prst="rect">
            <a:avLst/>
          </a:prstGeom>
        </p:spPr>
        <p:txBody>
          <a:bodyPr anchor="ctr"/>
          <a:lstStyle>
            <a:lvl1pPr>
              <a:lnSpc>
                <a:spcPct val="100000"/>
              </a:lnSpc>
              <a:spcBef>
                <a:spcPct val="0"/>
              </a:spcBef>
              <a:buNone/>
              <a:defRPr sz="5400">
                <a:solidFill>
                  <a:schemeClr val="bg1"/>
                </a:solidFill>
                <a:latin typeface="+mj-lt"/>
                <a:ea typeface="+mj-ea"/>
                <a:cs typeface="+mj-cs"/>
              </a:defRPr>
            </a:lvl1pPr>
          </a:lstStyle>
          <a:p>
            <a:pPr lvl="0"/>
            <a:r>
              <a:rPr lang="fr-FR" b="1">
                <a:latin typeface="Poppins SemiBold" panose="00000700000000000000" pitchFamily="2" charset="0"/>
              </a:rPr>
              <a:t>Et maintenant.</a:t>
            </a:r>
          </a:p>
        </p:txBody>
      </p:sp>
      <p:pic>
        <p:nvPicPr>
          <p:cNvPr id="3" name="Image 2">
            <a:extLst>
              <a:ext uri="{FF2B5EF4-FFF2-40B4-BE49-F238E27FC236}">
                <a16:creationId xmlns:a16="http://schemas.microsoft.com/office/drawing/2014/main" id="{4994ADA4-D17E-4AEE-B3FA-5C401E27C0CF}"/>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25598525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 1B logos">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8BE56D-CFD1-614B-BF30-D365C6087440}"/>
              </a:ext>
            </a:extLst>
          </p:cNvPr>
          <p:cNvSpPr/>
          <p:nvPr userDrawn="1"/>
        </p:nvSpPr>
        <p:spPr>
          <a:xfrm>
            <a:off x="0" y="5516217"/>
            <a:ext cx="12192000" cy="1341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8">
            <a:extLst>
              <a:ext uri="{FF2B5EF4-FFF2-40B4-BE49-F238E27FC236}">
                <a16:creationId xmlns:a16="http://schemas.microsoft.com/office/drawing/2014/main" id="{57086720-F5B8-4AFA-BBBC-F18D35EFAB34}"/>
              </a:ext>
            </a:extLst>
          </p:cNvPr>
          <p:cNvSpPr>
            <a:spLocks noGrp="1"/>
          </p:cNvSpPr>
          <p:nvPr>
            <p:ph type="title" hasCustomPrompt="1"/>
          </p:nvPr>
        </p:nvSpPr>
        <p:spPr>
          <a:xfrm>
            <a:off x="822960" y="997585"/>
            <a:ext cx="7780655" cy="792000"/>
          </a:xfrm>
          <a:prstGeom prst="rect">
            <a:avLst/>
          </a:prstGeom>
        </p:spPr>
        <p:txBody>
          <a:bodyPr/>
          <a:lstStyle>
            <a:lvl1pPr marL="0" indent="0">
              <a:lnSpc>
                <a:spcPct val="100000"/>
              </a:lnSpc>
              <a:buFont typeface="Arial" panose="020B0604020202020204" pitchFamily="34" charset="0"/>
              <a:buNone/>
              <a:defRPr sz="4800" b="1">
                <a:solidFill>
                  <a:schemeClr val="accent2"/>
                </a:solidFill>
                <a:latin typeface="Poppins SemiBold" panose="00000700000000000000" pitchFamily="2" charset="0"/>
              </a:defRPr>
            </a:lvl1pPr>
          </a:lstStyle>
          <a:p>
            <a:r>
              <a:rPr lang="fr-FR"/>
              <a:t>Nom du client</a:t>
            </a:r>
          </a:p>
        </p:txBody>
      </p:sp>
      <p:sp>
        <p:nvSpPr>
          <p:cNvPr id="13" name="Espace réservé du texte 11">
            <a:extLst>
              <a:ext uri="{FF2B5EF4-FFF2-40B4-BE49-F238E27FC236}">
                <a16:creationId xmlns:a16="http://schemas.microsoft.com/office/drawing/2014/main" id="{352616F5-C6DA-4107-A5A4-DF042FB6A1EC}"/>
              </a:ext>
            </a:extLst>
          </p:cNvPr>
          <p:cNvSpPr>
            <a:spLocks noGrp="1"/>
          </p:cNvSpPr>
          <p:nvPr>
            <p:ph type="body" sz="quarter" idx="11" hasCustomPrompt="1"/>
          </p:nvPr>
        </p:nvSpPr>
        <p:spPr>
          <a:xfrm>
            <a:off x="822325" y="3470845"/>
            <a:ext cx="7780655" cy="792000"/>
          </a:xfrm>
          <a:prstGeom prst="rect">
            <a:avLst/>
          </a:prstGeom>
        </p:spPr>
        <p:txBody>
          <a:bodyPr/>
          <a:lstStyle>
            <a:lvl1pPr marL="0" indent="0">
              <a:buNone/>
              <a:defRPr lang="fr-FR" sz="4800" b="1" smtClean="0">
                <a:solidFill>
                  <a:schemeClr val="bg1"/>
                </a:solidFill>
                <a:latin typeface="Poppins SemiBold" panose="00000700000000000000" pitchFamily="2" charset="0"/>
                <a:ea typeface="+mj-ea"/>
                <a:cs typeface="+mj-cs"/>
              </a:defRPr>
            </a:lvl1pPr>
            <a:lvl2pPr>
              <a:defRPr lang="fr-FR" smtClean="0"/>
            </a:lvl2pPr>
            <a:lvl3pPr>
              <a:defRPr lang="fr-FR" smtClean="0"/>
            </a:lvl3pPr>
            <a:lvl4pPr>
              <a:defRPr lang="fr-FR" smtClean="0"/>
            </a:lvl4pPr>
            <a:lvl5pPr>
              <a:defRPr lang="fr-FR"/>
            </a:lvl5pPr>
          </a:lstStyle>
          <a:p>
            <a:pPr marL="685800" lvl="0" indent="-685800">
              <a:lnSpc>
                <a:spcPct val="100000"/>
              </a:lnSpc>
              <a:spcBef>
                <a:spcPct val="0"/>
              </a:spcBef>
            </a:pPr>
            <a:r>
              <a:rPr lang="fr-FR"/>
              <a:t>21 oct. 21</a:t>
            </a:r>
          </a:p>
        </p:txBody>
      </p:sp>
      <p:sp>
        <p:nvSpPr>
          <p:cNvPr id="7" name="Espace réservé du texte 4">
            <a:extLst>
              <a:ext uri="{FF2B5EF4-FFF2-40B4-BE49-F238E27FC236}">
                <a16:creationId xmlns:a16="http://schemas.microsoft.com/office/drawing/2014/main" id="{63B88222-3E81-4492-8198-8DB5A88509C0}"/>
              </a:ext>
            </a:extLst>
          </p:cNvPr>
          <p:cNvSpPr>
            <a:spLocks noGrp="1"/>
          </p:cNvSpPr>
          <p:nvPr>
            <p:ph type="body" sz="quarter" idx="20" hasCustomPrompt="1"/>
          </p:nvPr>
        </p:nvSpPr>
        <p:spPr>
          <a:xfrm>
            <a:off x="822325" y="2026921"/>
            <a:ext cx="7780656" cy="1511999"/>
          </a:xfrm>
          <a:prstGeom prst="rect">
            <a:avLst/>
          </a:prstGeom>
        </p:spPr>
        <p:txBody>
          <a:bodyPr/>
          <a:lstStyle>
            <a:lvl1pPr marL="0" indent="0">
              <a:lnSpc>
                <a:spcPct val="90000"/>
              </a:lnSpc>
              <a:buNone/>
              <a:defRPr sz="4800" b="1">
                <a:solidFill>
                  <a:schemeClr val="bg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de la présentation sur une ou deux lignes</a:t>
            </a:r>
          </a:p>
        </p:txBody>
      </p:sp>
      <p:grpSp>
        <p:nvGrpSpPr>
          <p:cNvPr id="5" name="Groupe 4">
            <a:extLst>
              <a:ext uri="{FF2B5EF4-FFF2-40B4-BE49-F238E27FC236}">
                <a16:creationId xmlns:a16="http://schemas.microsoft.com/office/drawing/2014/main" id="{5E10D1DC-FDFD-45D0-A660-9F2045F41498}"/>
              </a:ext>
            </a:extLst>
          </p:cNvPr>
          <p:cNvGrpSpPr/>
          <p:nvPr userDrawn="1"/>
        </p:nvGrpSpPr>
        <p:grpSpPr>
          <a:xfrm>
            <a:off x="2247900" y="6061194"/>
            <a:ext cx="167640" cy="167640"/>
            <a:chOff x="2270760" y="6012180"/>
            <a:chExt cx="167640" cy="167640"/>
          </a:xfrm>
        </p:grpSpPr>
        <p:cxnSp>
          <p:nvCxnSpPr>
            <p:cNvPr id="4" name="Connecteur droit 3">
              <a:extLst>
                <a:ext uri="{FF2B5EF4-FFF2-40B4-BE49-F238E27FC236}">
                  <a16:creationId xmlns:a16="http://schemas.microsoft.com/office/drawing/2014/main" id="{72C141A5-5020-4A4E-81B1-882C7BEC5DCF}"/>
                </a:ext>
              </a:extLst>
            </p:cNvPr>
            <p:cNvCxnSpPr/>
            <p:nvPr userDrawn="1"/>
          </p:nvCxnSpPr>
          <p:spPr>
            <a:xfrm>
              <a:off x="2270760" y="6012180"/>
              <a:ext cx="167640" cy="16764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7FE98193-4C64-424C-9F97-FAFE9051A889}"/>
                </a:ext>
              </a:extLst>
            </p:cNvPr>
            <p:cNvCxnSpPr>
              <a:cxnSpLocks/>
            </p:cNvCxnSpPr>
            <p:nvPr userDrawn="1"/>
          </p:nvCxnSpPr>
          <p:spPr>
            <a:xfrm flipH="1">
              <a:off x="2270760" y="6012180"/>
              <a:ext cx="167640" cy="16764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Espace réservé pour une image  9">
            <a:extLst>
              <a:ext uri="{FF2B5EF4-FFF2-40B4-BE49-F238E27FC236}">
                <a16:creationId xmlns:a16="http://schemas.microsoft.com/office/drawing/2014/main" id="{87D8CCCA-EF6D-4124-AB65-45DED2C0641E}"/>
              </a:ext>
            </a:extLst>
          </p:cNvPr>
          <p:cNvSpPr>
            <a:spLocks noGrp="1"/>
          </p:cNvSpPr>
          <p:nvPr>
            <p:ph type="pic" sz="quarter" idx="21" hasCustomPrompt="1"/>
          </p:nvPr>
        </p:nvSpPr>
        <p:spPr>
          <a:xfrm>
            <a:off x="2756173" y="5802114"/>
            <a:ext cx="1114787" cy="685800"/>
          </a:xfrm>
          <a:prstGeom prst="rect">
            <a:avLst/>
          </a:prstGeom>
        </p:spPr>
        <p:txBody>
          <a:bodyPr/>
          <a:lstStyle>
            <a:lvl1pPr marL="0" indent="0" algn="ctr">
              <a:buNone/>
              <a:defRPr sz="800">
                <a:solidFill>
                  <a:schemeClr val="bg2">
                    <a:lumMod val="75000"/>
                  </a:schemeClr>
                </a:solidFill>
                <a:latin typeface="Poppins Semibold" panose="00000700000000000000" pitchFamily="2" charset="0"/>
              </a:defRPr>
            </a:lvl1pPr>
          </a:lstStyle>
          <a:p>
            <a:r>
              <a:rPr lang="fr-FR"/>
              <a:t>logo client</a:t>
            </a:r>
          </a:p>
        </p:txBody>
      </p:sp>
      <p:pic>
        <p:nvPicPr>
          <p:cNvPr id="11" name="Image 10">
            <a:extLst>
              <a:ext uri="{FF2B5EF4-FFF2-40B4-BE49-F238E27FC236}">
                <a16:creationId xmlns:a16="http://schemas.microsoft.com/office/drawing/2014/main" id="{265A7CD3-13C6-4A4B-A627-D83C33A1997B}"/>
              </a:ext>
            </a:extLst>
          </p:cNvPr>
          <p:cNvPicPr>
            <a:picLocks noChangeAspect="1"/>
          </p:cNvPicPr>
          <p:nvPr userDrawn="1"/>
        </p:nvPicPr>
        <p:blipFill>
          <a:blip r:embed="rId2"/>
          <a:stretch>
            <a:fillRect/>
          </a:stretch>
        </p:blipFill>
        <p:spPr>
          <a:xfrm>
            <a:off x="948019" y="6012180"/>
            <a:ext cx="959248" cy="265109"/>
          </a:xfrm>
          <a:prstGeom prst="rect">
            <a:avLst/>
          </a:prstGeom>
        </p:spPr>
      </p:pic>
    </p:spTree>
    <p:extLst>
      <p:ext uri="{BB962C8B-B14F-4D97-AF65-F5344CB8AC3E}">
        <p14:creationId xmlns:p14="http://schemas.microsoft.com/office/powerpoint/2010/main" val="3504045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t ensuite">
    <p:bg>
      <p:bgPr>
        <a:solidFill>
          <a:schemeClr val="accent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955170-3B36-4687-AA35-1D59EDE462CD}"/>
              </a:ext>
            </a:extLst>
          </p:cNvPr>
          <p:cNvSpPr txBox="1"/>
          <p:nvPr userDrawn="1"/>
        </p:nvSpPr>
        <p:spPr>
          <a:xfrm>
            <a:off x="1236070" y="2967334"/>
            <a:ext cx="5367175" cy="923330"/>
          </a:xfrm>
          <a:prstGeom prst="rect">
            <a:avLst/>
          </a:prstGeom>
        </p:spPr>
        <p:txBody>
          <a:bodyPr anchor="ctr"/>
          <a:lstStyle>
            <a:lvl1pPr>
              <a:lnSpc>
                <a:spcPct val="100000"/>
              </a:lnSpc>
              <a:spcBef>
                <a:spcPct val="0"/>
              </a:spcBef>
              <a:buNone/>
              <a:defRPr sz="5400">
                <a:solidFill>
                  <a:schemeClr val="bg1"/>
                </a:solidFill>
                <a:latin typeface="+mj-lt"/>
                <a:ea typeface="+mj-ea"/>
                <a:cs typeface="+mj-cs"/>
              </a:defRPr>
            </a:lvl1pPr>
          </a:lstStyle>
          <a:p>
            <a:pPr lvl="0"/>
            <a:r>
              <a:rPr lang="fr-FR" b="1">
                <a:latin typeface="Poppins SemiBold" panose="00000700000000000000" pitchFamily="2" charset="0"/>
              </a:rPr>
              <a:t>Et ensuite.</a:t>
            </a:r>
          </a:p>
        </p:txBody>
      </p:sp>
      <p:pic>
        <p:nvPicPr>
          <p:cNvPr id="3" name="Image 2">
            <a:extLst>
              <a:ext uri="{FF2B5EF4-FFF2-40B4-BE49-F238E27FC236}">
                <a16:creationId xmlns:a16="http://schemas.microsoft.com/office/drawing/2014/main" id="{0049243E-7AE5-4E09-A20A-BDA5ED36F04F}"/>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1362189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dam">
    <p:bg>
      <p:bgPr>
        <a:solidFill>
          <a:schemeClr val="accent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955170-3B36-4687-AA35-1D59EDE462CD}"/>
              </a:ext>
            </a:extLst>
          </p:cNvPr>
          <p:cNvSpPr txBox="1"/>
          <p:nvPr userDrawn="1"/>
        </p:nvSpPr>
        <p:spPr>
          <a:xfrm>
            <a:off x="1236070" y="2967334"/>
            <a:ext cx="6932570" cy="923330"/>
          </a:xfrm>
          <a:prstGeom prst="rect">
            <a:avLst/>
          </a:prstGeom>
        </p:spPr>
        <p:txBody>
          <a:bodyPr anchor="ctr"/>
          <a:lstStyle>
            <a:lvl1pPr>
              <a:lnSpc>
                <a:spcPct val="100000"/>
              </a:lnSpc>
              <a:spcBef>
                <a:spcPct val="0"/>
              </a:spcBef>
              <a:buNone/>
              <a:defRPr sz="5400">
                <a:solidFill>
                  <a:schemeClr val="bg1"/>
                </a:solidFill>
                <a:latin typeface="+mj-lt"/>
                <a:ea typeface="+mj-ea"/>
                <a:cs typeface="+mj-cs"/>
              </a:defRPr>
            </a:lvl1pPr>
          </a:lstStyle>
          <a:p>
            <a:pPr lvl="0"/>
            <a:r>
              <a:rPr lang="fr-FR" b="1">
                <a:latin typeface="Poppins SemiBold" panose="00000700000000000000" pitchFamily="2" charset="0"/>
              </a:rPr>
              <a:t>Tadaaammm !</a:t>
            </a:r>
          </a:p>
        </p:txBody>
      </p:sp>
      <p:pic>
        <p:nvPicPr>
          <p:cNvPr id="3" name="Image 2">
            <a:extLst>
              <a:ext uri="{FF2B5EF4-FFF2-40B4-BE49-F238E27FC236}">
                <a16:creationId xmlns:a16="http://schemas.microsoft.com/office/drawing/2014/main" id="{DB2C3161-E6C5-4130-818C-4A35F3FA9E43}"/>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85237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t en images">
    <p:bg>
      <p:bgPr>
        <a:solidFill>
          <a:schemeClr val="accent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955170-3B36-4687-AA35-1D59EDE462CD}"/>
              </a:ext>
            </a:extLst>
          </p:cNvPr>
          <p:cNvSpPr txBox="1"/>
          <p:nvPr userDrawn="1"/>
        </p:nvSpPr>
        <p:spPr>
          <a:xfrm>
            <a:off x="1236070" y="2967334"/>
            <a:ext cx="6932570" cy="923330"/>
          </a:xfrm>
          <a:prstGeom prst="rect">
            <a:avLst/>
          </a:prstGeom>
        </p:spPr>
        <p:txBody>
          <a:bodyPr anchor="ctr"/>
          <a:lstStyle>
            <a:lvl1pPr>
              <a:lnSpc>
                <a:spcPct val="100000"/>
              </a:lnSpc>
              <a:spcBef>
                <a:spcPct val="0"/>
              </a:spcBef>
              <a:buNone/>
              <a:defRPr sz="5400">
                <a:solidFill>
                  <a:schemeClr val="bg1"/>
                </a:solidFill>
                <a:latin typeface="+mj-lt"/>
                <a:ea typeface="+mj-ea"/>
                <a:cs typeface="+mj-cs"/>
              </a:defRPr>
            </a:lvl1pPr>
          </a:lstStyle>
          <a:p>
            <a:pPr lvl="0"/>
            <a:r>
              <a:rPr lang="fr-FR" b="1">
                <a:latin typeface="Poppins SemiBold" panose="00000700000000000000" pitchFamily="2" charset="0"/>
              </a:rPr>
              <a:t>Et en images…</a:t>
            </a:r>
          </a:p>
        </p:txBody>
      </p:sp>
      <p:pic>
        <p:nvPicPr>
          <p:cNvPr id="3" name="Image 2">
            <a:extLst>
              <a:ext uri="{FF2B5EF4-FFF2-40B4-BE49-F238E27FC236}">
                <a16:creationId xmlns:a16="http://schemas.microsoft.com/office/drawing/2014/main" id="{6C3A8AAC-E31D-4399-A243-2154EC82294F}"/>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2448010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K, et ensuite">
    <p:bg>
      <p:bgPr>
        <a:solidFill>
          <a:schemeClr val="accent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955170-3B36-4687-AA35-1D59EDE462CD}"/>
              </a:ext>
            </a:extLst>
          </p:cNvPr>
          <p:cNvSpPr txBox="1"/>
          <p:nvPr userDrawn="1"/>
        </p:nvSpPr>
        <p:spPr>
          <a:xfrm>
            <a:off x="1236070" y="2967334"/>
            <a:ext cx="6932570" cy="923330"/>
          </a:xfrm>
          <a:prstGeom prst="rect">
            <a:avLst/>
          </a:prstGeom>
        </p:spPr>
        <p:txBody>
          <a:bodyPr anchor="ctr"/>
          <a:lstStyle>
            <a:lvl1pPr>
              <a:lnSpc>
                <a:spcPct val="100000"/>
              </a:lnSpc>
              <a:spcBef>
                <a:spcPct val="0"/>
              </a:spcBef>
              <a:buNone/>
              <a:defRPr sz="5400">
                <a:solidFill>
                  <a:schemeClr val="bg1"/>
                </a:solidFill>
                <a:latin typeface="+mj-lt"/>
                <a:ea typeface="+mj-ea"/>
                <a:cs typeface="+mj-cs"/>
              </a:defRPr>
            </a:lvl1pPr>
          </a:lstStyle>
          <a:p>
            <a:pPr lvl="0"/>
            <a:r>
              <a:rPr lang="fr-FR" b="1">
                <a:latin typeface="Poppins SemiBold" panose="00000700000000000000" pitchFamily="2" charset="0"/>
              </a:rPr>
              <a:t>OK, et ensuite…</a:t>
            </a:r>
          </a:p>
        </p:txBody>
      </p:sp>
      <p:pic>
        <p:nvPicPr>
          <p:cNvPr id="3" name="Image 2">
            <a:extLst>
              <a:ext uri="{FF2B5EF4-FFF2-40B4-BE49-F238E27FC236}">
                <a16:creationId xmlns:a16="http://schemas.microsoft.com/office/drawing/2014/main" id="{2F9763DD-BE90-466B-8691-57F327E2CA47}"/>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31361969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 preuve">
    <p:bg>
      <p:bgPr>
        <a:solidFill>
          <a:schemeClr val="accent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955170-3B36-4687-AA35-1D59EDE462CD}"/>
              </a:ext>
            </a:extLst>
          </p:cNvPr>
          <p:cNvSpPr txBox="1"/>
          <p:nvPr userDrawn="1"/>
        </p:nvSpPr>
        <p:spPr>
          <a:xfrm>
            <a:off x="1236070" y="2967334"/>
            <a:ext cx="8167010" cy="923330"/>
          </a:xfrm>
          <a:prstGeom prst="rect">
            <a:avLst/>
          </a:prstGeom>
        </p:spPr>
        <p:txBody>
          <a:bodyPr anchor="ctr"/>
          <a:lstStyle>
            <a:lvl1pPr>
              <a:lnSpc>
                <a:spcPct val="100000"/>
              </a:lnSpc>
              <a:spcBef>
                <a:spcPct val="0"/>
              </a:spcBef>
              <a:buNone/>
              <a:defRPr sz="5400">
                <a:solidFill>
                  <a:schemeClr val="bg1"/>
                </a:solidFill>
                <a:latin typeface="+mj-lt"/>
                <a:ea typeface="+mj-ea"/>
                <a:cs typeface="+mj-cs"/>
              </a:defRPr>
            </a:lvl1pPr>
          </a:lstStyle>
          <a:p>
            <a:pPr lvl="0"/>
            <a:r>
              <a:rPr lang="fr-FR" b="1">
                <a:latin typeface="Poppins SemiBold" panose="00000700000000000000" pitchFamily="2" charset="0"/>
              </a:rPr>
              <a:t>La preuve en chiffres.</a:t>
            </a:r>
          </a:p>
        </p:txBody>
      </p:sp>
      <p:pic>
        <p:nvPicPr>
          <p:cNvPr id="3" name="Image 2">
            <a:extLst>
              <a:ext uri="{FF2B5EF4-FFF2-40B4-BE49-F238E27FC236}">
                <a16:creationId xmlns:a16="http://schemas.microsoft.com/office/drawing/2014/main" id="{54BD45F4-AA09-4842-B775-303B48150527}"/>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1530460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Un dernier mot">
    <p:bg>
      <p:bgPr>
        <a:solidFill>
          <a:schemeClr val="accent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955170-3B36-4687-AA35-1D59EDE462CD}"/>
              </a:ext>
            </a:extLst>
          </p:cNvPr>
          <p:cNvSpPr txBox="1"/>
          <p:nvPr userDrawn="1"/>
        </p:nvSpPr>
        <p:spPr>
          <a:xfrm>
            <a:off x="1236070" y="2967334"/>
            <a:ext cx="8167010" cy="923330"/>
          </a:xfrm>
          <a:prstGeom prst="rect">
            <a:avLst/>
          </a:prstGeom>
        </p:spPr>
        <p:txBody>
          <a:bodyPr anchor="ctr"/>
          <a:lstStyle>
            <a:lvl1pPr>
              <a:lnSpc>
                <a:spcPct val="100000"/>
              </a:lnSpc>
              <a:spcBef>
                <a:spcPct val="0"/>
              </a:spcBef>
              <a:buNone/>
              <a:defRPr sz="5400">
                <a:solidFill>
                  <a:schemeClr val="bg1"/>
                </a:solidFill>
                <a:latin typeface="+mj-lt"/>
                <a:ea typeface="+mj-ea"/>
                <a:cs typeface="+mj-cs"/>
              </a:defRPr>
            </a:lvl1pPr>
          </a:lstStyle>
          <a:p>
            <a:pPr lvl="0"/>
            <a:r>
              <a:rPr lang="fr-FR" b="1">
                <a:latin typeface="Poppins SemiBold" panose="00000700000000000000" pitchFamily="2" charset="0"/>
              </a:rPr>
              <a:t>Un dernier mot ?</a:t>
            </a:r>
          </a:p>
        </p:txBody>
      </p:sp>
      <p:pic>
        <p:nvPicPr>
          <p:cNvPr id="3" name="Image 2">
            <a:extLst>
              <a:ext uri="{FF2B5EF4-FFF2-40B4-BE49-F238E27FC236}">
                <a16:creationId xmlns:a16="http://schemas.microsoft.com/office/drawing/2014/main" id="{06231900-4E93-498D-8D75-F4E87157BBDD}"/>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1238407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
    <p:bg>
      <p:bgPr>
        <a:solidFill>
          <a:schemeClr val="accent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955170-3B36-4687-AA35-1D59EDE462CD}"/>
              </a:ext>
            </a:extLst>
          </p:cNvPr>
          <p:cNvSpPr txBox="1"/>
          <p:nvPr userDrawn="1"/>
        </p:nvSpPr>
        <p:spPr>
          <a:xfrm>
            <a:off x="1236070" y="2967334"/>
            <a:ext cx="8167010" cy="923330"/>
          </a:xfrm>
          <a:prstGeom prst="rect">
            <a:avLst/>
          </a:prstGeom>
        </p:spPr>
        <p:txBody>
          <a:bodyPr anchor="ctr"/>
          <a:lstStyle>
            <a:lvl1pPr>
              <a:lnSpc>
                <a:spcPct val="100000"/>
              </a:lnSpc>
              <a:spcBef>
                <a:spcPct val="0"/>
              </a:spcBef>
              <a:buNone/>
              <a:defRPr sz="5400">
                <a:solidFill>
                  <a:schemeClr val="bg1"/>
                </a:solidFill>
                <a:latin typeface="+mj-lt"/>
                <a:ea typeface="+mj-ea"/>
                <a:cs typeface="+mj-cs"/>
              </a:defRPr>
            </a:lvl1pPr>
          </a:lstStyle>
          <a:p>
            <a:pPr lvl="0"/>
            <a:r>
              <a:rPr lang="fr-FR" b="1">
                <a:latin typeface="Poppins SemiBold" panose="00000700000000000000" pitchFamily="2" charset="0"/>
              </a:rPr>
              <a:t>:-)</a:t>
            </a:r>
          </a:p>
        </p:txBody>
      </p:sp>
      <p:pic>
        <p:nvPicPr>
          <p:cNvPr id="3" name="Image 2">
            <a:extLst>
              <a:ext uri="{FF2B5EF4-FFF2-40B4-BE49-F238E27FC236}">
                <a16:creationId xmlns:a16="http://schemas.microsoft.com/office/drawing/2014/main" id="{0E9208E8-11AB-459E-A094-38709199C3F0}"/>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3059886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
    <p:bg>
      <p:bgPr>
        <a:solidFill>
          <a:schemeClr val="accent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955170-3B36-4687-AA35-1D59EDE462CD}"/>
              </a:ext>
            </a:extLst>
          </p:cNvPr>
          <p:cNvSpPr txBox="1"/>
          <p:nvPr userDrawn="1"/>
        </p:nvSpPr>
        <p:spPr>
          <a:xfrm>
            <a:off x="1236070" y="2967334"/>
            <a:ext cx="8167010" cy="923330"/>
          </a:xfrm>
          <a:prstGeom prst="rect">
            <a:avLst/>
          </a:prstGeom>
        </p:spPr>
        <p:txBody>
          <a:bodyPr anchor="ctr"/>
          <a:lstStyle>
            <a:lvl1pPr>
              <a:lnSpc>
                <a:spcPct val="100000"/>
              </a:lnSpc>
              <a:spcBef>
                <a:spcPct val="0"/>
              </a:spcBef>
              <a:buNone/>
              <a:defRPr sz="5400">
                <a:solidFill>
                  <a:schemeClr val="bg1"/>
                </a:solidFill>
                <a:latin typeface="+mj-lt"/>
                <a:ea typeface="+mj-ea"/>
                <a:cs typeface="+mj-cs"/>
              </a:defRPr>
            </a:lvl1pPr>
          </a:lstStyle>
          <a:p>
            <a:pPr lvl="0"/>
            <a:r>
              <a:rPr lang="fr-FR" b="1">
                <a:latin typeface="Poppins SemiBold" panose="00000700000000000000" pitchFamily="2" charset="0"/>
              </a:rPr>
              <a:t>:D</a:t>
            </a:r>
          </a:p>
        </p:txBody>
      </p:sp>
      <p:pic>
        <p:nvPicPr>
          <p:cNvPr id="3" name="Image 2">
            <a:extLst>
              <a:ext uri="{FF2B5EF4-FFF2-40B4-BE49-F238E27FC236}">
                <a16:creationId xmlns:a16="http://schemas.microsoft.com/office/drawing/2014/main" id="{F5F1F72F-BE49-47EF-9872-B9A01B4B0FE6}"/>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52423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
    <p:bg>
      <p:bgPr>
        <a:solidFill>
          <a:schemeClr val="accent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955170-3B36-4687-AA35-1D59EDE462CD}"/>
              </a:ext>
            </a:extLst>
          </p:cNvPr>
          <p:cNvSpPr txBox="1"/>
          <p:nvPr userDrawn="1"/>
        </p:nvSpPr>
        <p:spPr>
          <a:xfrm>
            <a:off x="1236070" y="2967334"/>
            <a:ext cx="8167010" cy="923330"/>
          </a:xfrm>
          <a:prstGeom prst="rect">
            <a:avLst/>
          </a:prstGeom>
        </p:spPr>
        <p:txBody>
          <a:bodyPr anchor="ctr"/>
          <a:lstStyle>
            <a:lvl1pPr>
              <a:lnSpc>
                <a:spcPct val="100000"/>
              </a:lnSpc>
              <a:spcBef>
                <a:spcPct val="0"/>
              </a:spcBef>
              <a:buNone/>
              <a:defRPr sz="5400">
                <a:solidFill>
                  <a:schemeClr val="bg1"/>
                </a:solidFill>
                <a:latin typeface="+mj-lt"/>
                <a:ea typeface="+mj-ea"/>
                <a:cs typeface="+mj-cs"/>
              </a:defRPr>
            </a:lvl1pPr>
          </a:lstStyle>
          <a:p>
            <a:pPr lvl="0"/>
            <a:r>
              <a:rPr lang="fr-FR" b="1">
                <a:latin typeface="Poppins SemiBold" panose="00000700000000000000" pitchFamily="2" charset="0"/>
              </a:rPr>
              <a:t>;-)</a:t>
            </a:r>
          </a:p>
        </p:txBody>
      </p:sp>
      <p:pic>
        <p:nvPicPr>
          <p:cNvPr id="3" name="Image 2">
            <a:extLst>
              <a:ext uri="{FF2B5EF4-FFF2-40B4-BE49-F238E27FC236}">
                <a16:creationId xmlns:a16="http://schemas.microsoft.com/office/drawing/2014/main" id="{AF641A16-3988-42D8-BC11-2BC1D1399360}"/>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1178541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E + IMAG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41CFCA29-F2F5-41B9-B785-0628E36AC1BF}"/>
              </a:ext>
            </a:extLst>
          </p:cNvPr>
          <p:cNvSpPr>
            <a:spLocks noGrp="1"/>
          </p:cNvSpPr>
          <p:nvPr>
            <p:ph type="pic" sz="quarter" idx="17" hasCustomPrompt="1"/>
          </p:nvPr>
        </p:nvSpPr>
        <p:spPr>
          <a:xfrm>
            <a:off x="6089650" y="0"/>
            <a:ext cx="6096000" cy="6302375"/>
          </a:xfrm>
          <a:prstGeom prst="rect">
            <a:avLst/>
          </a:prstGeom>
          <a:solidFill>
            <a:schemeClr val="accent1"/>
          </a:solidFill>
        </p:spPr>
        <p:txBody>
          <a:bodyPr/>
          <a:lstStyle>
            <a:lvl1pPr marL="0" indent="0">
              <a:lnSpc>
                <a:spcPct val="100000"/>
              </a:lnSpc>
              <a:buNone/>
              <a:defRPr sz="1100">
                <a:solidFill>
                  <a:schemeClr val="bg1"/>
                </a:solidFill>
                <a:latin typeface="Poppins Semibold" panose="00000700000000000000" pitchFamily="2" charset="0"/>
              </a:defRPr>
            </a:lvl1pPr>
          </a:lstStyle>
          <a:p>
            <a:r>
              <a:rPr lang="fr-FR"/>
              <a:t>Image</a:t>
            </a:r>
          </a:p>
        </p:txBody>
      </p:sp>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BC88E465-D601-4829-8B4A-6DA0DB5538F9}"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 name="Titre 1">
            <a:extLst>
              <a:ext uri="{FF2B5EF4-FFF2-40B4-BE49-F238E27FC236}">
                <a16:creationId xmlns:a16="http://schemas.microsoft.com/office/drawing/2014/main" id="{B8CF61C2-FC02-425F-A3C1-1D37C13AAEF7}"/>
              </a:ext>
            </a:extLst>
          </p:cNvPr>
          <p:cNvSpPr>
            <a:spLocks noGrp="1"/>
          </p:cNvSpPr>
          <p:nvPr>
            <p:ph type="title" hasCustomPrompt="1"/>
          </p:nvPr>
        </p:nvSpPr>
        <p:spPr>
          <a:xfrm>
            <a:off x="822325" y="636534"/>
            <a:ext cx="4464051" cy="288000"/>
          </a:xfrm>
          <a:prstGeom prst="rect">
            <a:avLst/>
          </a:prstGeom>
        </p:spPr>
        <p:txBody>
          <a:bodyPr/>
          <a:lstStyle>
            <a:lvl1pPr algn="l">
              <a:lnSpc>
                <a:spcPct val="100000"/>
              </a:lnSpc>
              <a:defRPr sz="1200">
                <a:solidFill>
                  <a:schemeClr val="accent1"/>
                </a:solidFill>
                <a:latin typeface="Poppins Semibold" panose="00000700000000000000" pitchFamily="2" charset="0"/>
              </a:defRPr>
            </a:lvl1pPr>
          </a:lstStyle>
          <a:p>
            <a:r>
              <a:rPr lang="fr-FR"/>
              <a:t>Titre de la partie</a:t>
            </a:r>
          </a:p>
        </p:txBody>
      </p:sp>
      <p:sp>
        <p:nvSpPr>
          <p:cNvPr id="21" name="Espace réservé du texte 6">
            <a:extLst>
              <a:ext uri="{FF2B5EF4-FFF2-40B4-BE49-F238E27FC236}">
                <a16:creationId xmlns:a16="http://schemas.microsoft.com/office/drawing/2014/main" id="{DC98208A-B3A4-44DB-8BD0-F9B1F8DED835}"/>
              </a:ext>
            </a:extLst>
          </p:cNvPr>
          <p:cNvSpPr>
            <a:spLocks noGrp="1"/>
          </p:cNvSpPr>
          <p:nvPr>
            <p:ph type="body" sz="quarter" idx="16"/>
          </p:nvPr>
        </p:nvSpPr>
        <p:spPr>
          <a:xfrm>
            <a:off x="822325" y="1647284"/>
            <a:ext cx="4464051" cy="4107373"/>
          </a:xfrm>
          <a:prstGeom prst="rect">
            <a:avLst/>
          </a:prstGeom>
        </p:spPr>
        <p:txBody>
          <a:bodyPr/>
          <a:lstStyle>
            <a:lvl1pPr marL="0" indent="0">
              <a:lnSpc>
                <a:spcPct val="120000"/>
              </a:lnSpc>
              <a:buNone/>
              <a:defRPr sz="1400">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Semibold" panose="00000700000000000000" pitchFamily="2" charset="0"/>
                <a:cs typeface="Poppins Semibold" panose="00000700000000000000" pitchFamily="2" charset="0"/>
              </a:defRPr>
            </a:lvl2pPr>
          </a:lstStyle>
          <a:p>
            <a:pPr lvl="0"/>
            <a:r>
              <a:rPr lang="fr-FR"/>
              <a:t>Cliquez pour modifier les styles du texte du masque</a:t>
            </a:r>
          </a:p>
          <a:p>
            <a:pPr lvl="1"/>
            <a:r>
              <a:rPr lang="fr-FR"/>
              <a:t>Deuxième niveau</a:t>
            </a:r>
          </a:p>
        </p:txBody>
      </p:sp>
      <p:sp>
        <p:nvSpPr>
          <p:cNvPr id="11" name="Espace réservé du texte 4">
            <a:extLst>
              <a:ext uri="{FF2B5EF4-FFF2-40B4-BE49-F238E27FC236}">
                <a16:creationId xmlns:a16="http://schemas.microsoft.com/office/drawing/2014/main" id="{D187A9DD-9D09-404B-98DB-9893ED38DEF5}"/>
              </a:ext>
            </a:extLst>
          </p:cNvPr>
          <p:cNvSpPr>
            <a:spLocks noGrp="1"/>
          </p:cNvSpPr>
          <p:nvPr>
            <p:ph type="body" sz="quarter" idx="21" hasCustomPrompt="1"/>
          </p:nvPr>
        </p:nvSpPr>
        <p:spPr>
          <a:xfrm>
            <a:off x="822324" y="1247947"/>
            <a:ext cx="4464051" cy="318930"/>
          </a:xfrm>
          <a:prstGeom prst="rect">
            <a:avLst/>
          </a:prstGeom>
        </p:spPr>
        <p:txBody>
          <a:bodyPr/>
          <a:lstStyle>
            <a:lvl1pPr marL="0" indent="0">
              <a:lnSpc>
                <a:spcPct val="100000"/>
              </a:lnSpc>
              <a:buNone/>
              <a:defRPr sz="1600" b="1">
                <a:solidFill>
                  <a:schemeClr val="tx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lnSpc>
                <a:spcPct val="100000"/>
              </a:lnSpc>
              <a:spcBef>
                <a:spcPct val="0"/>
              </a:spcBef>
              <a:buNone/>
            </a:pPr>
            <a:r>
              <a:rPr lang="fr-FR"/>
              <a:t>Titre de la page sur une ligne</a:t>
            </a:r>
          </a:p>
        </p:txBody>
      </p:sp>
    </p:spTree>
    <p:extLst>
      <p:ext uri="{BB962C8B-B14F-4D97-AF65-F5344CB8AC3E}">
        <p14:creationId xmlns:p14="http://schemas.microsoft.com/office/powerpoint/2010/main" val="1358006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V 2">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B4EEF9-C5BA-48BC-8FCF-12EB95546D2F}"/>
              </a:ext>
            </a:extLst>
          </p:cNvPr>
          <p:cNvPicPr>
            <a:picLocks noChangeAspect="1"/>
          </p:cNvPicPr>
          <p:nvPr userDrawn="1"/>
        </p:nvPicPr>
        <p:blipFill>
          <a:blip r:embed="rId2"/>
          <a:stretch>
            <a:fillRect/>
          </a:stretch>
        </p:blipFill>
        <p:spPr>
          <a:xfrm>
            <a:off x="948019" y="6012180"/>
            <a:ext cx="959248" cy="265669"/>
          </a:xfrm>
          <a:prstGeom prst="rect">
            <a:avLst/>
          </a:prstGeom>
        </p:spPr>
      </p:pic>
      <p:sp>
        <p:nvSpPr>
          <p:cNvPr id="9" name="Titre 8">
            <a:extLst>
              <a:ext uri="{FF2B5EF4-FFF2-40B4-BE49-F238E27FC236}">
                <a16:creationId xmlns:a16="http://schemas.microsoft.com/office/drawing/2014/main" id="{57086720-F5B8-4AFA-BBBC-F18D35EFAB34}"/>
              </a:ext>
            </a:extLst>
          </p:cNvPr>
          <p:cNvSpPr>
            <a:spLocks noGrp="1"/>
          </p:cNvSpPr>
          <p:nvPr>
            <p:ph type="title" hasCustomPrompt="1"/>
          </p:nvPr>
        </p:nvSpPr>
        <p:spPr>
          <a:xfrm>
            <a:off x="822960" y="997585"/>
            <a:ext cx="7780655" cy="792000"/>
          </a:xfrm>
          <a:prstGeom prst="rect">
            <a:avLst/>
          </a:prstGeom>
        </p:spPr>
        <p:txBody>
          <a:bodyPr/>
          <a:lstStyle>
            <a:lvl1pPr>
              <a:lnSpc>
                <a:spcPct val="100000"/>
              </a:lnSpc>
              <a:defRPr sz="4800" b="1">
                <a:solidFill>
                  <a:schemeClr val="accent1"/>
                </a:solidFill>
                <a:latin typeface="Poppins SemiBold" panose="00000700000000000000" pitchFamily="2" charset="0"/>
              </a:defRPr>
            </a:lvl1pPr>
          </a:lstStyle>
          <a:p>
            <a:r>
              <a:rPr lang="fr-FR"/>
              <a:t>Nom du client</a:t>
            </a:r>
          </a:p>
        </p:txBody>
      </p:sp>
      <p:sp>
        <p:nvSpPr>
          <p:cNvPr id="13" name="Espace réservé du texte 11">
            <a:extLst>
              <a:ext uri="{FF2B5EF4-FFF2-40B4-BE49-F238E27FC236}">
                <a16:creationId xmlns:a16="http://schemas.microsoft.com/office/drawing/2014/main" id="{352616F5-C6DA-4107-A5A4-DF042FB6A1EC}"/>
              </a:ext>
            </a:extLst>
          </p:cNvPr>
          <p:cNvSpPr>
            <a:spLocks noGrp="1"/>
          </p:cNvSpPr>
          <p:nvPr>
            <p:ph type="body" sz="quarter" idx="11" hasCustomPrompt="1"/>
          </p:nvPr>
        </p:nvSpPr>
        <p:spPr>
          <a:xfrm>
            <a:off x="822325" y="3470845"/>
            <a:ext cx="7780655" cy="792000"/>
          </a:xfrm>
          <a:prstGeom prst="rect">
            <a:avLst/>
          </a:prstGeom>
        </p:spPr>
        <p:txBody>
          <a:bodyPr/>
          <a:lstStyle>
            <a:lvl1pPr marL="0" indent="0">
              <a:buNone/>
              <a:defRPr lang="fr-FR" sz="4800" b="1" smtClean="0">
                <a:solidFill>
                  <a:schemeClr val="accent2"/>
                </a:solidFill>
                <a:latin typeface="Poppins SemiBold" panose="00000700000000000000" pitchFamily="2" charset="0"/>
                <a:ea typeface="+mj-ea"/>
                <a:cs typeface="+mj-cs"/>
              </a:defRPr>
            </a:lvl1pPr>
            <a:lvl2pPr>
              <a:defRPr lang="fr-FR" smtClean="0"/>
            </a:lvl2pPr>
            <a:lvl3pPr>
              <a:defRPr lang="fr-FR" smtClean="0"/>
            </a:lvl3pPr>
            <a:lvl4pPr>
              <a:defRPr lang="fr-FR" smtClean="0"/>
            </a:lvl4pPr>
            <a:lvl5pPr>
              <a:defRPr lang="fr-FR"/>
            </a:lvl5pPr>
          </a:lstStyle>
          <a:p>
            <a:pPr marL="685800" lvl="0" indent="-685800">
              <a:lnSpc>
                <a:spcPct val="100000"/>
              </a:lnSpc>
              <a:spcBef>
                <a:spcPct val="0"/>
              </a:spcBef>
            </a:pPr>
            <a:r>
              <a:rPr lang="fr-FR"/>
              <a:t>21 oct. 21</a:t>
            </a:r>
          </a:p>
        </p:txBody>
      </p:sp>
      <p:pic>
        <p:nvPicPr>
          <p:cNvPr id="7" name="Image 6">
            <a:extLst>
              <a:ext uri="{FF2B5EF4-FFF2-40B4-BE49-F238E27FC236}">
                <a16:creationId xmlns:a16="http://schemas.microsoft.com/office/drawing/2014/main" id="{7BEEE78A-9913-42B1-91B4-3E28E4C5FFED}"/>
              </a:ext>
            </a:extLst>
          </p:cNvPr>
          <p:cNvPicPr>
            <a:picLocks noChangeAspect="1"/>
          </p:cNvPicPr>
          <p:nvPr userDrawn="1"/>
        </p:nvPicPr>
        <p:blipFill>
          <a:blip r:embed="rId3"/>
          <a:stretch>
            <a:fillRect/>
          </a:stretch>
        </p:blipFill>
        <p:spPr>
          <a:xfrm>
            <a:off x="948019" y="6012180"/>
            <a:ext cx="959248" cy="265109"/>
          </a:xfrm>
          <a:prstGeom prst="rect">
            <a:avLst/>
          </a:prstGeom>
        </p:spPr>
      </p:pic>
      <p:sp>
        <p:nvSpPr>
          <p:cNvPr id="10" name="Espace réservé du texte 4">
            <a:extLst>
              <a:ext uri="{FF2B5EF4-FFF2-40B4-BE49-F238E27FC236}">
                <a16:creationId xmlns:a16="http://schemas.microsoft.com/office/drawing/2014/main" id="{4D3DE4E8-831A-4067-913E-017B0C7763C0}"/>
              </a:ext>
            </a:extLst>
          </p:cNvPr>
          <p:cNvSpPr>
            <a:spLocks noGrp="1"/>
          </p:cNvSpPr>
          <p:nvPr>
            <p:ph type="body" sz="quarter" idx="20" hasCustomPrompt="1"/>
          </p:nvPr>
        </p:nvSpPr>
        <p:spPr>
          <a:xfrm>
            <a:off x="822325" y="2026921"/>
            <a:ext cx="7780656" cy="1511999"/>
          </a:xfrm>
          <a:prstGeom prst="rect">
            <a:avLst/>
          </a:prstGeom>
        </p:spPr>
        <p:txBody>
          <a:bodyPr/>
          <a:lstStyle>
            <a:lvl1pPr marL="0" indent="0">
              <a:lnSpc>
                <a:spcPct val="90000"/>
              </a:lnSpc>
              <a:buNone/>
              <a:defRPr sz="4800" b="1">
                <a:solidFill>
                  <a:schemeClr val="accent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de la présentation sur une ou deux lignes</a:t>
            </a:r>
          </a:p>
        </p:txBody>
      </p:sp>
    </p:spTree>
    <p:extLst>
      <p:ext uri="{BB962C8B-B14F-4D97-AF65-F5344CB8AC3E}">
        <p14:creationId xmlns:p14="http://schemas.microsoft.com/office/powerpoint/2010/main" val="12813023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fond ble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E33C4-0DFE-4307-96F2-62C609AA8350}"/>
              </a:ext>
            </a:extLst>
          </p:cNvPr>
          <p:cNvSpPr/>
          <p:nvPr userDrawn="1"/>
        </p:nvSpPr>
        <p:spPr>
          <a:xfrm>
            <a:off x="0" y="0"/>
            <a:ext cx="12192000" cy="6302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pour une image  4">
            <a:extLst>
              <a:ext uri="{FF2B5EF4-FFF2-40B4-BE49-F238E27FC236}">
                <a16:creationId xmlns:a16="http://schemas.microsoft.com/office/drawing/2014/main" id="{41CFCA29-F2F5-41B9-B785-0628E36AC1BF}"/>
              </a:ext>
            </a:extLst>
          </p:cNvPr>
          <p:cNvSpPr>
            <a:spLocks noGrp="1"/>
          </p:cNvSpPr>
          <p:nvPr>
            <p:ph type="pic" sz="quarter" idx="17" hasCustomPrompt="1"/>
          </p:nvPr>
        </p:nvSpPr>
        <p:spPr>
          <a:xfrm>
            <a:off x="0" y="0"/>
            <a:ext cx="12185650" cy="6302375"/>
          </a:xfrm>
          <a:prstGeom prst="rect">
            <a:avLst/>
          </a:prstGeom>
          <a:noFill/>
        </p:spPr>
        <p:txBody>
          <a:bodyPr/>
          <a:lstStyle>
            <a:lvl1pPr marL="0" indent="0">
              <a:lnSpc>
                <a:spcPct val="100000"/>
              </a:lnSpc>
              <a:buNone/>
              <a:defRPr sz="1100">
                <a:solidFill>
                  <a:schemeClr val="bg1"/>
                </a:solidFill>
                <a:latin typeface="Poppins Semibold" panose="00000700000000000000" pitchFamily="2" charset="0"/>
              </a:defRPr>
            </a:lvl1pPr>
          </a:lstStyle>
          <a:p>
            <a:r>
              <a:rPr lang="fr-FR"/>
              <a:t>Image</a:t>
            </a:r>
          </a:p>
        </p:txBody>
      </p:sp>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401106F7-6DAA-409B-AA64-ADE545D13369}"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pic>
        <p:nvPicPr>
          <p:cNvPr id="11" name="Image 10">
            <a:extLst>
              <a:ext uri="{FF2B5EF4-FFF2-40B4-BE49-F238E27FC236}">
                <a16:creationId xmlns:a16="http://schemas.microsoft.com/office/drawing/2014/main" id="{036D34A9-B380-42E3-98BD-56F538321D5D}"/>
              </a:ext>
            </a:extLst>
          </p:cNvPr>
          <p:cNvPicPr>
            <a:picLocks noChangeAspect="1"/>
          </p:cNvPicPr>
          <p:nvPr userDrawn="1"/>
        </p:nvPicPr>
        <p:blipFill>
          <a:blip r:embed="rId2"/>
          <a:stretch>
            <a:fillRect/>
          </a:stretch>
        </p:blipFill>
        <p:spPr>
          <a:xfrm>
            <a:off x="822325" y="6493440"/>
            <a:ext cx="596627" cy="164891"/>
          </a:xfrm>
          <a:prstGeom prst="rect">
            <a:avLst/>
          </a:prstGeom>
        </p:spPr>
      </p:pic>
    </p:spTree>
    <p:extLst>
      <p:ext uri="{BB962C8B-B14F-4D97-AF65-F5344CB8AC3E}">
        <p14:creationId xmlns:p14="http://schemas.microsoft.com/office/powerpoint/2010/main" val="496480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fond blanc">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41CFCA29-F2F5-41B9-B785-0628E36AC1BF}"/>
              </a:ext>
            </a:extLst>
          </p:cNvPr>
          <p:cNvSpPr>
            <a:spLocks noGrp="1"/>
          </p:cNvSpPr>
          <p:nvPr>
            <p:ph type="pic" sz="quarter" idx="17" hasCustomPrompt="1"/>
          </p:nvPr>
        </p:nvSpPr>
        <p:spPr>
          <a:xfrm>
            <a:off x="0" y="0"/>
            <a:ext cx="12185650" cy="6302375"/>
          </a:xfrm>
          <a:prstGeom prst="rect">
            <a:avLst/>
          </a:prstGeom>
          <a:noFill/>
        </p:spPr>
        <p:txBody>
          <a:bodyPr/>
          <a:lstStyle>
            <a:lvl1pPr marL="0" indent="0">
              <a:lnSpc>
                <a:spcPct val="100000"/>
              </a:lnSpc>
              <a:buNone/>
              <a:defRPr sz="1100">
                <a:solidFill>
                  <a:schemeClr val="accent1"/>
                </a:solidFill>
                <a:latin typeface="Poppins Semibold" panose="00000700000000000000" pitchFamily="2" charset="0"/>
              </a:defRPr>
            </a:lvl1pPr>
          </a:lstStyle>
          <a:p>
            <a:r>
              <a:rPr lang="fr-FR"/>
              <a:t>Image</a:t>
            </a:r>
          </a:p>
        </p:txBody>
      </p:sp>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401106F7-6DAA-409B-AA64-ADE545D13369}"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pic>
        <p:nvPicPr>
          <p:cNvPr id="11" name="Image 10">
            <a:extLst>
              <a:ext uri="{FF2B5EF4-FFF2-40B4-BE49-F238E27FC236}">
                <a16:creationId xmlns:a16="http://schemas.microsoft.com/office/drawing/2014/main" id="{036D34A9-B380-42E3-98BD-56F538321D5D}"/>
              </a:ext>
            </a:extLst>
          </p:cNvPr>
          <p:cNvPicPr>
            <a:picLocks noChangeAspect="1"/>
          </p:cNvPicPr>
          <p:nvPr userDrawn="1"/>
        </p:nvPicPr>
        <p:blipFill>
          <a:blip r:embed="rId2"/>
          <a:stretch>
            <a:fillRect/>
          </a:stretch>
        </p:blipFill>
        <p:spPr>
          <a:xfrm>
            <a:off x="822325" y="6493440"/>
            <a:ext cx="596627" cy="164891"/>
          </a:xfrm>
          <a:prstGeom prst="rect">
            <a:avLst/>
          </a:prstGeom>
        </p:spPr>
      </p:pic>
    </p:spTree>
    <p:extLst>
      <p:ext uri="{BB962C8B-B14F-4D97-AF65-F5344CB8AC3E}">
        <p14:creationId xmlns:p14="http://schemas.microsoft.com/office/powerpoint/2010/main" val="939142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fond gri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E33C4-0DFE-4307-96F2-62C609AA8350}"/>
              </a:ext>
            </a:extLst>
          </p:cNvPr>
          <p:cNvSpPr/>
          <p:nvPr userDrawn="1"/>
        </p:nvSpPr>
        <p:spPr>
          <a:xfrm>
            <a:off x="0" y="0"/>
            <a:ext cx="12192000" cy="6302375"/>
          </a:xfrm>
          <a:prstGeom prst="rect">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pour une image  4">
            <a:extLst>
              <a:ext uri="{FF2B5EF4-FFF2-40B4-BE49-F238E27FC236}">
                <a16:creationId xmlns:a16="http://schemas.microsoft.com/office/drawing/2014/main" id="{41CFCA29-F2F5-41B9-B785-0628E36AC1BF}"/>
              </a:ext>
            </a:extLst>
          </p:cNvPr>
          <p:cNvSpPr>
            <a:spLocks noGrp="1"/>
          </p:cNvSpPr>
          <p:nvPr>
            <p:ph type="pic" sz="quarter" idx="17" hasCustomPrompt="1"/>
          </p:nvPr>
        </p:nvSpPr>
        <p:spPr>
          <a:xfrm>
            <a:off x="6350" y="-1"/>
            <a:ext cx="12185650" cy="6302375"/>
          </a:xfrm>
          <a:prstGeom prst="rect">
            <a:avLst/>
          </a:prstGeom>
          <a:noFill/>
        </p:spPr>
        <p:txBody>
          <a:bodyPr/>
          <a:lstStyle>
            <a:lvl1pPr marL="0" indent="0">
              <a:lnSpc>
                <a:spcPct val="100000"/>
              </a:lnSpc>
              <a:buNone/>
              <a:defRPr sz="1100">
                <a:solidFill>
                  <a:schemeClr val="accent1"/>
                </a:solidFill>
                <a:latin typeface="Poppins Semibold" panose="00000700000000000000" pitchFamily="2" charset="0"/>
              </a:defRPr>
            </a:lvl1pPr>
          </a:lstStyle>
          <a:p>
            <a:r>
              <a:rPr lang="fr-FR"/>
              <a:t>Image</a:t>
            </a:r>
          </a:p>
        </p:txBody>
      </p:sp>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401106F7-6DAA-409B-AA64-ADE545D13369}"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pic>
        <p:nvPicPr>
          <p:cNvPr id="11" name="Image 10">
            <a:extLst>
              <a:ext uri="{FF2B5EF4-FFF2-40B4-BE49-F238E27FC236}">
                <a16:creationId xmlns:a16="http://schemas.microsoft.com/office/drawing/2014/main" id="{036D34A9-B380-42E3-98BD-56F538321D5D}"/>
              </a:ext>
            </a:extLst>
          </p:cNvPr>
          <p:cNvPicPr>
            <a:picLocks noChangeAspect="1"/>
          </p:cNvPicPr>
          <p:nvPr userDrawn="1"/>
        </p:nvPicPr>
        <p:blipFill>
          <a:blip r:embed="rId2"/>
          <a:stretch>
            <a:fillRect/>
          </a:stretch>
        </p:blipFill>
        <p:spPr>
          <a:xfrm>
            <a:off x="822325" y="6493440"/>
            <a:ext cx="596627" cy="164891"/>
          </a:xfrm>
          <a:prstGeom prst="rect">
            <a:avLst/>
          </a:prstGeom>
        </p:spPr>
      </p:pic>
    </p:spTree>
    <p:extLst>
      <p:ext uri="{BB962C8B-B14F-4D97-AF65-F5344CB8AC3E}">
        <p14:creationId xmlns:p14="http://schemas.microsoft.com/office/powerpoint/2010/main" val="195350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CART +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73A7D58-C4EC-48AF-B45D-BFB06FF0C94E}"/>
              </a:ext>
            </a:extLst>
          </p:cNvPr>
          <p:cNvSpPr/>
          <p:nvPr userDrawn="1"/>
        </p:nvSpPr>
        <p:spPr>
          <a:xfrm flipH="1">
            <a:off x="0" y="0"/>
            <a:ext cx="6096000" cy="6302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
        <p:nvSpPr>
          <p:cNvPr id="5" name="Espace réservé pour une image  4">
            <a:extLst>
              <a:ext uri="{FF2B5EF4-FFF2-40B4-BE49-F238E27FC236}">
                <a16:creationId xmlns:a16="http://schemas.microsoft.com/office/drawing/2014/main" id="{41CFCA29-F2F5-41B9-B785-0628E36AC1BF}"/>
              </a:ext>
            </a:extLst>
          </p:cNvPr>
          <p:cNvSpPr>
            <a:spLocks noGrp="1"/>
          </p:cNvSpPr>
          <p:nvPr>
            <p:ph type="pic" sz="quarter" idx="17" hasCustomPrompt="1"/>
          </p:nvPr>
        </p:nvSpPr>
        <p:spPr>
          <a:xfrm>
            <a:off x="7183145" y="1123950"/>
            <a:ext cx="3921710" cy="4054476"/>
          </a:xfrm>
          <a:prstGeom prst="rect">
            <a:avLst/>
          </a:prstGeom>
          <a:solidFill>
            <a:schemeClr val="accent1"/>
          </a:solidFill>
        </p:spPr>
        <p:txBody>
          <a:bodyPr/>
          <a:lstStyle>
            <a:lvl1pPr marL="0" indent="0">
              <a:lnSpc>
                <a:spcPct val="100000"/>
              </a:lnSpc>
              <a:buNone/>
              <a:defRPr sz="1100">
                <a:solidFill>
                  <a:schemeClr val="bg1"/>
                </a:solidFill>
                <a:latin typeface="Poppins Semibold" panose="00000700000000000000" pitchFamily="2" charset="0"/>
              </a:defRPr>
            </a:lvl1pPr>
          </a:lstStyle>
          <a:p>
            <a:r>
              <a:rPr lang="fr-FR"/>
              <a:t>Image</a:t>
            </a:r>
          </a:p>
        </p:txBody>
      </p:sp>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29693A1B-2FB6-4498-A584-4B796D8FBA90}"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10" name="Titre 1">
            <a:extLst>
              <a:ext uri="{FF2B5EF4-FFF2-40B4-BE49-F238E27FC236}">
                <a16:creationId xmlns:a16="http://schemas.microsoft.com/office/drawing/2014/main" id="{70C1ACA9-3EA3-4D2A-ABC0-B0EDC23DD302}"/>
              </a:ext>
            </a:extLst>
          </p:cNvPr>
          <p:cNvSpPr>
            <a:spLocks noGrp="1"/>
          </p:cNvSpPr>
          <p:nvPr>
            <p:ph type="title" hasCustomPrompt="1"/>
          </p:nvPr>
        </p:nvSpPr>
        <p:spPr>
          <a:xfrm>
            <a:off x="822325" y="636534"/>
            <a:ext cx="4464051" cy="288000"/>
          </a:xfrm>
          <a:prstGeom prst="rect">
            <a:avLst/>
          </a:prstGeom>
        </p:spPr>
        <p:txBody>
          <a:bodyPr/>
          <a:lstStyle>
            <a:lvl1pPr algn="l">
              <a:lnSpc>
                <a:spcPct val="100000"/>
              </a:lnSpc>
              <a:defRPr sz="1200">
                <a:solidFill>
                  <a:schemeClr val="bg1"/>
                </a:solidFill>
                <a:latin typeface="Poppins Semibold" panose="00000700000000000000" pitchFamily="2" charset="0"/>
              </a:defRPr>
            </a:lvl1pPr>
          </a:lstStyle>
          <a:p>
            <a:r>
              <a:rPr lang="fr-FR"/>
              <a:t>Titre de la partie</a:t>
            </a:r>
          </a:p>
        </p:txBody>
      </p:sp>
      <p:sp>
        <p:nvSpPr>
          <p:cNvPr id="12" name="Espace réservé du texte 6">
            <a:extLst>
              <a:ext uri="{FF2B5EF4-FFF2-40B4-BE49-F238E27FC236}">
                <a16:creationId xmlns:a16="http://schemas.microsoft.com/office/drawing/2014/main" id="{37D2E139-3FCE-4DB4-9A39-EC49E4C74F6F}"/>
              </a:ext>
            </a:extLst>
          </p:cNvPr>
          <p:cNvSpPr>
            <a:spLocks noGrp="1"/>
          </p:cNvSpPr>
          <p:nvPr>
            <p:ph type="body" sz="quarter" idx="16"/>
          </p:nvPr>
        </p:nvSpPr>
        <p:spPr>
          <a:xfrm>
            <a:off x="822325" y="2076450"/>
            <a:ext cx="4464051" cy="3095625"/>
          </a:xfrm>
          <a:prstGeom prst="rect">
            <a:avLst/>
          </a:prstGeom>
        </p:spPr>
        <p:txBody>
          <a:bodyPr/>
          <a:lstStyle>
            <a:lvl1pPr marL="0" indent="0">
              <a:lnSpc>
                <a:spcPct val="120000"/>
              </a:lnSpc>
              <a:buNone/>
              <a:defRPr sz="2800">
                <a:solidFill>
                  <a:schemeClr val="bg1"/>
                </a:solidFill>
                <a:latin typeface="Poppins Semibold" panose="00000700000000000000" pitchFamily="2" charset="0"/>
                <a:cs typeface="Poppins Semibold" panose="00000700000000000000" pitchFamily="2" charset="0"/>
              </a:defRPr>
            </a:lvl1pPr>
            <a:lvl2pPr marL="180975" indent="-180975">
              <a:lnSpc>
                <a:spcPct val="120000"/>
              </a:lnSpc>
              <a:defRPr sz="2800">
                <a:solidFill>
                  <a:schemeClr val="bg1"/>
                </a:solidFill>
                <a:latin typeface="Poppins Medium" panose="00000600000000000000" pitchFamily="2" charset="0"/>
                <a:cs typeface="Poppins Medium" panose="00000600000000000000" pitchFamily="2" charset="0"/>
              </a:defRPr>
            </a:lvl2pPr>
          </a:lstStyle>
          <a:p>
            <a:pPr lvl="0"/>
            <a:r>
              <a:rPr lang="fr-FR"/>
              <a:t>Cliquez pour modifier les styles du texte du masque</a:t>
            </a:r>
          </a:p>
        </p:txBody>
      </p:sp>
      <p:pic>
        <p:nvPicPr>
          <p:cNvPr id="13" name="Image 12">
            <a:extLst>
              <a:ext uri="{FF2B5EF4-FFF2-40B4-BE49-F238E27FC236}">
                <a16:creationId xmlns:a16="http://schemas.microsoft.com/office/drawing/2014/main" id="{C85C6886-93E2-45B7-9ECC-BAD1EF78B458}"/>
              </a:ext>
            </a:extLst>
          </p:cNvPr>
          <p:cNvPicPr>
            <a:picLocks noChangeAspect="1"/>
          </p:cNvPicPr>
          <p:nvPr userDrawn="1"/>
        </p:nvPicPr>
        <p:blipFill>
          <a:blip r:embed="rId2"/>
          <a:stretch>
            <a:fillRect/>
          </a:stretch>
        </p:blipFill>
        <p:spPr>
          <a:xfrm>
            <a:off x="822325" y="6493440"/>
            <a:ext cx="596627" cy="164891"/>
          </a:xfrm>
          <a:prstGeom prst="rect">
            <a:avLst/>
          </a:prstGeom>
        </p:spPr>
      </p:pic>
    </p:spTree>
    <p:extLst>
      <p:ext uri="{BB962C8B-B14F-4D97-AF65-F5344CB8AC3E}">
        <p14:creationId xmlns:p14="http://schemas.microsoft.com/office/powerpoint/2010/main" val="1111953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SELINE 1">
    <p:bg>
      <p:bgPr>
        <a:solidFill>
          <a:schemeClr val="accent1"/>
        </a:solid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51D56795-0C63-4F6E-9CED-DAAC9C374D2A}"/>
              </a:ext>
            </a:extLst>
          </p:cNvPr>
          <p:cNvGrpSpPr/>
          <p:nvPr userDrawn="1"/>
        </p:nvGrpSpPr>
        <p:grpSpPr>
          <a:xfrm>
            <a:off x="4940074" y="2575069"/>
            <a:ext cx="2311851" cy="1707862"/>
            <a:chOff x="4940074" y="2324100"/>
            <a:chExt cx="2311851" cy="1707862"/>
          </a:xfrm>
        </p:grpSpPr>
        <p:sp>
          <p:nvSpPr>
            <p:cNvPr id="2" name="ZoneTexte 1">
              <a:extLst>
                <a:ext uri="{FF2B5EF4-FFF2-40B4-BE49-F238E27FC236}">
                  <a16:creationId xmlns:a16="http://schemas.microsoft.com/office/drawing/2014/main" id="{9B330C39-731E-490F-A60D-F62B3D835471}"/>
                </a:ext>
              </a:extLst>
            </p:cNvPr>
            <p:cNvSpPr txBox="1"/>
            <p:nvPr userDrawn="1"/>
          </p:nvSpPr>
          <p:spPr>
            <a:xfrm>
              <a:off x="4940074" y="2324100"/>
              <a:ext cx="2311851" cy="584775"/>
            </a:xfrm>
            <a:prstGeom prst="rect">
              <a:avLst/>
            </a:prstGeom>
            <a:noFill/>
          </p:spPr>
          <p:txBody>
            <a:bodyPr wrap="none" rtlCol="0">
              <a:spAutoFit/>
            </a:bodyPr>
            <a:lstStyle/>
            <a:p>
              <a:r>
                <a:rPr lang="fr-FR" sz="3200" b="1">
                  <a:solidFill>
                    <a:schemeClr val="bg1"/>
                  </a:solidFill>
                  <a:latin typeface="Poppins SemiBold" panose="00000700000000000000" pitchFamily="2" charset="0"/>
                </a:rPr>
                <a:t>Emparons</a:t>
              </a:r>
            </a:p>
          </p:txBody>
        </p:sp>
        <p:sp>
          <p:nvSpPr>
            <p:cNvPr id="5" name="ZoneTexte 4">
              <a:extLst>
                <a:ext uri="{FF2B5EF4-FFF2-40B4-BE49-F238E27FC236}">
                  <a16:creationId xmlns:a16="http://schemas.microsoft.com/office/drawing/2014/main" id="{D5E9B63C-235B-4CF9-A703-748D5C13363D}"/>
                </a:ext>
              </a:extLst>
            </p:cNvPr>
            <p:cNvSpPr txBox="1"/>
            <p:nvPr userDrawn="1"/>
          </p:nvSpPr>
          <p:spPr>
            <a:xfrm>
              <a:off x="5305465" y="2698462"/>
              <a:ext cx="1212191" cy="584775"/>
            </a:xfrm>
            <a:prstGeom prst="rect">
              <a:avLst/>
            </a:prstGeom>
            <a:noFill/>
          </p:spPr>
          <p:txBody>
            <a:bodyPr wrap="none" rtlCol="0">
              <a:spAutoFit/>
            </a:bodyPr>
            <a:lstStyle/>
            <a:p>
              <a:r>
                <a:rPr lang="fr-FR" sz="3200" b="1">
                  <a:solidFill>
                    <a:schemeClr val="bg1"/>
                  </a:solidFill>
                  <a:latin typeface="Poppins SemiBold" panose="00000700000000000000" pitchFamily="2" charset="0"/>
                </a:rPr>
                <a:t>nous</a:t>
              </a:r>
            </a:p>
          </p:txBody>
        </p:sp>
        <p:sp>
          <p:nvSpPr>
            <p:cNvPr id="6" name="ZoneTexte 5">
              <a:extLst>
                <a:ext uri="{FF2B5EF4-FFF2-40B4-BE49-F238E27FC236}">
                  <a16:creationId xmlns:a16="http://schemas.microsoft.com/office/drawing/2014/main" id="{7F32AB02-36F9-41C6-9BE2-11D39F0DC7F4}"/>
                </a:ext>
              </a:extLst>
            </p:cNvPr>
            <p:cNvSpPr txBox="1"/>
            <p:nvPr userDrawn="1"/>
          </p:nvSpPr>
          <p:spPr>
            <a:xfrm>
              <a:off x="4940074" y="3072824"/>
              <a:ext cx="1923925" cy="584775"/>
            </a:xfrm>
            <a:prstGeom prst="rect">
              <a:avLst/>
            </a:prstGeom>
            <a:noFill/>
          </p:spPr>
          <p:txBody>
            <a:bodyPr wrap="none" rtlCol="0">
              <a:spAutoFit/>
            </a:bodyPr>
            <a:lstStyle/>
            <a:p>
              <a:r>
                <a:rPr lang="fr-FR" sz="3200" b="1">
                  <a:solidFill>
                    <a:schemeClr val="bg1"/>
                  </a:solidFill>
                  <a:latin typeface="Poppins SemiBold" panose="00000700000000000000" pitchFamily="2" charset="0"/>
                </a:rPr>
                <a:t>de notre</a:t>
              </a:r>
            </a:p>
          </p:txBody>
        </p:sp>
        <p:sp>
          <p:nvSpPr>
            <p:cNvPr id="7" name="ZoneTexte 6">
              <a:extLst>
                <a:ext uri="{FF2B5EF4-FFF2-40B4-BE49-F238E27FC236}">
                  <a16:creationId xmlns:a16="http://schemas.microsoft.com/office/drawing/2014/main" id="{5545D0E9-9FDC-4919-8105-C6F993A65FF4}"/>
                </a:ext>
              </a:extLst>
            </p:cNvPr>
            <p:cNvSpPr txBox="1"/>
            <p:nvPr userDrawn="1"/>
          </p:nvSpPr>
          <p:spPr>
            <a:xfrm>
              <a:off x="4940074" y="3447187"/>
              <a:ext cx="1781257" cy="584775"/>
            </a:xfrm>
            <a:prstGeom prst="rect">
              <a:avLst/>
            </a:prstGeom>
            <a:noFill/>
          </p:spPr>
          <p:txBody>
            <a:bodyPr wrap="none" rtlCol="0">
              <a:spAutoFit/>
            </a:bodyPr>
            <a:lstStyle/>
            <a:p>
              <a:r>
                <a:rPr lang="fr-FR" sz="3200" b="1">
                  <a:solidFill>
                    <a:schemeClr val="bg1"/>
                  </a:solidFill>
                  <a:latin typeface="Poppins SemiBold" panose="00000700000000000000" pitchFamily="2" charset="0"/>
                </a:rPr>
                <a:t>époque</a:t>
              </a:r>
            </a:p>
          </p:txBody>
        </p:sp>
      </p:grpSp>
      <p:sp>
        <p:nvSpPr>
          <p:cNvPr id="8" name="Flèche : pentagone 7">
            <a:extLst>
              <a:ext uri="{FF2B5EF4-FFF2-40B4-BE49-F238E27FC236}">
                <a16:creationId xmlns:a16="http://schemas.microsoft.com/office/drawing/2014/main" id="{2C0ADE33-1AFB-4CF6-A05F-ACA264BA37DC}"/>
              </a:ext>
            </a:extLst>
          </p:cNvPr>
          <p:cNvSpPr/>
          <p:nvPr userDrawn="1"/>
        </p:nvSpPr>
        <p:spPr>
          <a:xfrm>
            <a:off x="5055693" y="3178896"/>
            <a:ext cx="292596" cy="163950"/>
          </a:xfrm>
          <a:prstGeom prst="homePlate">
            <a:avLst>
              <a:gd name="adj" fmla="val 384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
        <p:nvSpPr>
          <p:cNvPr id="10" name="Étoile : 32 branches 9">
            <a:extLst>
              <a:ext uri="{FF2B5EF4-FFF2-40B4-BE49-F238E27FC236}">
                <a16:creationId xmlns:a16="http://schemas.microsoft.com/office/drawing/2014/main" id="{2ADCB668-67B8-4253-BE31-89101A825459}"/>
              </a:ext>
            </a:extLst>
          </p:cNvPr>
          <p:cNvSpPr/>
          <p:nvPr userDrawn="1"/>
        </p:nvSpPr>
        <p:spPr>
          <a:xfrm>
            <a:off x="6493967" y="3116832"/>
            <a:ext cx="303320" cy="303318"/>
          </a:xfrm>
          <a:prstGeom prst="star32">
            <a:avLst>
              <a:gd name="adj" fmla="val 425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grpSp>
        <p:nvGrpSpPr>
          <p:cNvPr id="14" name="Groupe 13">
            <a:extLst>
              <a:ext uri="{FF2B5EF4-FFF2-40B4-BE49-F238E27FC236}">
                <a16:creationId xmlns:a16="http://schemas.microsoft.com/office/drawing/2014/main" id="{B7AD4D40-74EF-4741-ADBD-57256CE128F7}"/>
              </a:ext>
            </a:extLst>
          </p:cNvPr>
          <p:cNvGrpSpPr/>
          <p:nvPr userDrawn="1"/>
        </p:nvGrpSpPr>
        <p:grpSpPr>
          <a:xfrm>
            <a:off x="6595507" y="3876293"/>
            <a:ext cx="295041" cy="295041"/>
            <a:chOff x="8439384" y="2648047"/>
            <a:chExt cx="1561905" cy="1561905"/>
          </a:xfrm>
          <a:solidFill>
            <a:schemeClr val="accent2"/>
          </a:solidFill>
        </p:grpSpPr>
        <p:sp>
          <p:nvSpPr>
            <p:cNvPr id="13" name="Rectangle 12">
              <a:extLst>
                <a:ext uri="{FF2B5EF4-FFF2-40B4-BE49-F238E27FC236}">
                  <a16:creationId xmlns:a16="http://schemas.microsoft.com/office/drawing/2014/main" id="{E323C6B0-3241-4F50-9168-A4E564E30E17}"/>
                </a:ext>
              </a:extLst>
            </p:cNvPr>
            <p:cNvSpPr/>
            <p:nvPr userDrawn="1"/>
          </p:nvSpPr>
          <p:spPr>
            <a:xfrm>
              <a:off x="9020175" y="2648047"/>
              <a:ext cx="414337" cy="15619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
          <p:nvSpPr>
            <p:cNvPr id="15" name="Rectangle 14">
              <a:extLst>
                <a:ext uri="{FF2B5EF4-FFF2-40B4-BE49-F238E27FC236}">
                  <a16:creationId xmlns:a16="http://schemas.microsoft.com/office/drawing/2014/main" id="{A191F4E5-336C-4CE4-BA59-0C45F9C63A8F}"/>
                </a:ext>
              </a:extLst>
            </p:cNvPr>
            <p:cNvSpPr/>
            <p:nvPr userDrawn="1"/>
          </p:nvSpPr>
          <p:spPr>
            <a:xfrm rot="3600000">
              <a:off x="9013168" y="2648047"/>
              <a:ext cx="414337" cy="15619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
          <p:nvSpPr>
            <p:cNvPr id="16" name="Rectangle 15">
              <a:extLst>
                <a:ext uri="{FF2B5EF4-FFF2-40B4-BE49-F238E27FC236}">
                  <a16:creationId xmlns:a16="http://schemas.microsoft.com/office/drawing/2014/main" id="{5242DCEA-AA47-4EE9-92A5-7166308E5BD7}"/>
                </a:ext>
              </a:extLst>
            </p:cNvPr>
            <p:cNvSpPr/>
            <p:nvPr userDrawn="1"/>
          </p:nvSpPr>
          <p:spPr>
            <a:xfrm rot="7200000">
              <a:off x="9013168" y="2648047"/>
              <a:ext cx="414337" cy="15619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grpSp>
      <p:pic>
        <p:nvPicPr>
          <p:cNvPr id="17" name="Image 16">
            <a:extLst>
              <a:ext uri="{FF2B5EF4-FFF2-40B4-BE49-F238E27FC236}">
                <a16:creationId xmlns:a16="http://schemas.microsoft.com/office/drawing/2014/main" id="{AE42BB8B-893C-47B3-A589-BC075CAD52C0}"/>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2114494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SELINE 2">
    <p:bg>
      <p:bgPr>
        <a:solidFill>
          <a:schemeClr val="accent1"/>
        </a:solidFill>
        <a:effectLst/>
      </p:bgPr>
    </p:bg>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4786504D-43B9-4B9C-8FF1-E471F359CCBB}"/>
              </a:ext>
            </a:extLst>
          </p:cNvPr>
          <p:cNvGrpSpPr/>
          <p:nvPr userDrawn="1"/>
        </p:nvGrpSpPr>
        <p:grpSpPr>
          <a:xfrm>
            <a:off x="2443385" y="3136612"/>
            <a:ext cx="7305229" cy="584776"/>
            <a:chOff x="2743842" y="2949430"/>
            <a:chExt cx="7305229" cy="584776"/>
          </a:xfrm>
        </p:grpSpPr>
        <p:sp>
          <p:nvSpPr>
            <p:cNvPr id="2" name="ZoneTexte 1">
              <a:extLst>
                <a:ext uri="{FF2B5EF4-FFF2-40B4-BE49-F238E27FC236}">
                  <a16:creationId xmlns:a16="http://schemas.microsoft.com/office/drawing/2014/main" id="{9B330C39-731E-490F-A60D-F62B3D835471}"/>
                </a:ext>
              </a:extLst>
            </p:cNvPr>
            <p:cNvSpPr txBox="1"/>
            <p:nvPr userDrawn="1"/>
          </p:nvSpPr>
          <p:spPr>
            <a:xfrm>
              <a:off x="2743842" y="2949430"/>
              <a:ext cx="2311851" cy="584775"/>
            </a:xfrm>
            <a:prstGeom prst="rect">
              <a:avLst/>
            </a:prstGeom>
            <a:noFill/>
          </p:spPr>
          <p:txBody>
            <a:bodyPr wrap="none" rtlCol="0">
              <a:spAutoFit/>
            </a:bodyPr>
            <a:lstStyle/>
            <a:p>
              <a:r>
                <a:rPr lang="fr-FR" sz="3200" b="1">
                  <a:solidFill>
                    <a:schemeClr val="bg1"/>
                  </a:solidFill>
                  <a:latin typeface="Poppins SemiBold" panose="00000700000000000000" pitchFamily="2" charset="0"/>
                </a:rPr>
                <a:t>Emparons</a:t>
              </a:r>
            </a:p>
          </p:txBody>
        </p:sp>
        <p:sp>
          <p:nvSpPr>
            <p:cNvPr id="5" name="ZoneTexte 4">
              <a:extLst>
                <a:ext uri="{FF2B5EF4-FFF2-40B4-BE49-F238E27FC236}">
                  <a16:creationId xmlns:a16="http://schemas.microsoft.com/office/drawing/2014/main" id="{D5E9B63C-235B-4CF9-A703-748D5C13363D}"/>
                </a:ext>
              </a:extLst>
            </p:cNvPr>
            <p:cNvSpPr txBox="1"/>
            <p:nvPr userDrawn="1"/>
          </p:nvSpPr>
          <p:spPr>
            <a:xfrm>
              <a:off x="5305465" y="2949431"/>
              <a:ext cx="4743606" cy="584775"/>
            </a:xfrm>
            <a:prstGeom prst="rect">
              <a:avLst/>
            </a:prstGeom>
            <a:noFill/>
          </p:spPr>
          <p:txBody>
            <a:bodyPr wrap="none" rtlCol="0">
              <a:spAutoFit/>
            </a:bodyPr>
            <a:lstStyle/>
            <a:p>
              <a:r>
                <a:rPr lang="fr-FR" sz="3200" b="1">
                  <a:solidFill>
                    <a:schemeClr val="bg1"/>
                  </a:solidFill>
                  <a:latin typeface="Poppins SemiBold" panose="00000700000000000000" pitchFamily="2" charset="0"/>
                </a:rPr>
                <a:t>nous de notre époque</a:t>
              </a:r>
            </a:p>
          </p:txBody>
        </p:sp>
        <p:sp>
          <p:nvSpPr>
            <p:cNvPr id="8" name="Flèche : pentagone 7">
              <a:extLst>
                <a:ext uri="{FF2B5EF4-FFF2-40B4-BE49-F238E27FC236}">
                  <a16:creationId xmlns:a16="http://schemas.microsoft.com/office/drawing/2014/main" id="{2C0ADE33-1AFB-4CF6-A05F-ACA264BA37DC}"/>
                </a:ext>
              </a:extLst>
            </p:cNvPr>
            <p:cNvSpPr/>
            <p:nvPr userDrawn="1"/>
          </p:nvSpPr>
          <p:spPr>
            <a:xfrm>
              <a:off x="4979493" y="3194136"/>
              <a:ext cx="292596" cy="163950"/>
            </a:xfrm>
            <a:prstGeom prst="homePlate">
              <a:avLst>
                <a:gd name="adj" fmla="val 384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atin typeface="Poppins SemiBold" panose="00000700000000000000" pitchFamily="2" charset="0"/>
              </a:endParaRPr>
            </a:p>
          </p:txBody>
        </p:sp>
      </p:grpSp>
      <p:pic>
        <p:nvPicPr>
          <p:cNvPr id="6" name="Image 5">
            <a:extLst>
              <a:ext uri="{FF2B5EF4-FFF2-40B4-BE49-F238E27FC236}">
                <a16:creationId xmlns:a16="http://schemas.microsoft.com/office/drawing/2014/main" id="{025AFC71-1A92-4FBF-B74C-AFC5729460CD}"/>
              </a:ext>
            </a:extLst>
          </p:cNvPr>
          <p:cNvPicPr>
            <a:picLocks noChangeAspect="1"/>
          </p:cNvPicPr>
          <p:nvPr userDrawn="1"/>
        </p:nvPicPr>
        <p:blipFill>
          <a:blip r:embed="rId2"/>
          <a:stretch>
            <a:fillRect/>
          </a:stretch>
        </p:blipFill>
        <p:spPr>
          <a:xfrm>
            <a:off x="948019" y="6012180"/>
            <a:ext cx="959248" cy="265669"/>
          </a:xfrm>
          <a:prstGeom prst="rect">
            <a:avLst/>
          </a:prstGeom>
        </p:spPr>
      </p:pic>
    </p:spTree>
    <p:extLst>
      <p:ext uri="{BB962C8B-B14F-4D97-AF65-F5344CB8AC3E}">
        <p14:creationId xmlns:p14="http://schemas.microsoft.com/office/powerpoint/2010/main" val="38962060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ERCI">
    <p:bg>
      <p:bgPr>
        <a:solidFill>
          <a:schemeClr val="accent2"/>
        </a:solid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57086720-F5B8-4AFA-BBBC-F18D35EFAB34}"/>
              </a:ext>
            </a:extLst>
          </p:cNvPr>
          <p:cNvSpPr>
            <a:spLocks noGrp="1"/>
          </p:cNvSpPr>
          <p:nvPr>
            <p:ph type="title" hasCustomPrompt="1"/>
          </p:nvPr>
        </p:nvSpPr>
        <p:spPr>
          <a:xfrm>
            <a:off x="1878012" y="997585"/>
            <a:ext cx="5399088" cy="792000"/>
          </a:xfrm>
          <a:prstGeom prst="rect">
            <a:avLst/>
          </a:prstGeom>
        </p:spPr>
        <p:txBody>
          <a:bodyPr/>
          <a:lstStyle>
            <a:lvl1pPr>
              <a:lnSpc>
                <a:spcPct val="100000"/>
              </a:lnSpc>
              <a:defRPr sz="4800" b="1">
                <a:solidFill>
                  <a:schemeClr val="accent1"/>
                </a:solidFill>
                <a:latin typeface="Poppins SemiBold" panose="00000700000000000000" pitchFamily="2" charset="0"/>
              </a:defRPr>
            </a:lvl1pPr>
          </a:lstStyle>
          <a:p>
            <a:r>
              <a:rPr lang="fr-FR"/>
              <a:t>Merci à tous.</a:t>
            </a:r>
          </a:p>
        </p:txBody>
      </p:sp>
      <p:pic>
        <p:nvPicPr>
          <p:cNvPr id="3" name="Image 2">
            <a:extLst>
              <a:ext uri="{FF2B5EF4-FFF2-40B4-BE49-F238E27FC236}">
                <a16:creationId xmlns:a16="http://schemas.microsoft.com/office/drawing/2014/main" id="{808957F5-65B0-41B4-8B8D-8549DD54D622}"/>
              </a:ext>
            </a:extLst>
          </p:cNvPr>
          <p:cNvPicPr>
            <a:picLocks noChangeAspect="1"/>
          </p:cNvPicPr>
          <p:nvPr userDrawn="1"/>
        </p:nvPicPr>
        <p:blipFill>
          <a:blip r:embed="rId2"/>
          <a:stretch>
            <a:fillRect/>
          </a:stretch>
        </p:blipFill>
        <p:spPr>
          <a:xfrm>
            <a:off x="948019" y="6012180"/>
            <a:ext cx="959248" cy="265109"/>
          </a:xfrm>
          <a:prstGeom prst="rect">
            <a:avLst/>
          </a:prstGeom>
        </p:spPr>
      </p:pic>
    </p:spTree>
    <p:extLst>
      <p:ext uri="{BB962C8B-B14F-4D97-AF65-F5344CB8AC3E}">
        <p14:creationId xmlns:p14="http://schemas.microsoft.com/office/powerpoint/2010/main" val="1400497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n weekend">
    <p:bg>
      <p:bgPr>
        <a:solidFill>
          <a:schemeClr val="accent2"/>
        </a:solid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57086720-F5B8-4AFA-BBBC-F18D35EFAB34}"/>
              </a:ext>
            </a:extLst>
          </p:cNvPr>
          <p:cNvSpPr>
            <a:spLocks noGrp="1"/>
          </p:cNvSpPr>
          <p:nvPr>
            <p:ph type="title" hasCustomPrompt="1"/>
          </p:nvPr>
        </p:nvSpPr>
        <p:spPr>
          <a:xfrm>
            <a:off x="1878012" y="997585"/>
            <a:ext cx="5399088" cy="792000"/>
          </a:xfrm>
          <a:prstGeom prst="rect">
            <a:avLst/>
          </a:prstGeom>
        </p:spPr>
        <p:txBody>
          <a:bodyPr/>
          <a:lstStyle>
            <a:lvl1pPr>
              <a:lnSpc>
                <a:spcPct val="100000"/>
              </a:lnSpc>
              <a:defRPr sz="4800" b="1">
                <a:solidFill>
                  <a:schemeClr val="accent1"/>
                </a:solidFill>
                <a:latin typeface="Poppins SemiBold" panose="00000700000000000000" pitchFamily="2" charset="0"/>
              </a:defRPr>
            </a:lvl1pPr>
          </a:lstStyle>
          <a:p>
            <a:r>
              <a:rPr lang="fr-FR"/>
              <a:t>Bon weekend !</a:t>
            </a:r>
          </a:p>
        </p:txBody>
      </p:sp>
      <p:pic>
        <p:nvPicPr>
          <p:cNvPr id="3" name="Image 2">
            <a:extLst>
              <a:ext uri="{FF2B5EF4-FFF2-40B4-BE49-F238E27FC236}">
                <a16:creationId xmlns:a16="http://schemas.microsoft.com/office/drawing/2014/main" id="{5D15BCCB-F09C-4D22-BE66-81968E7AD13A}"/>
              </a:ext>
            </a:extLst>
          </p:cNvPr>
          <p:cNvPicPr>
            <a:picLocks noChangeAspect="1"/>
          </p:cNvPicPr>
          <p:nvPr userDrawn="1"/>
        </p:nvPicPr>
        <p:blipFill>
          <a:blip r:embed="rId2"/>
          <a:stretch>
            <a:fillRect/>
          </a:stretch>
        </p:blipFill>
        <p:spPr>
          <a:xfrm>
            <a:off x="948019" y="6012180"/>
            <a:ext cx="959248" cy="265109"/>
          </a:xfrm>
          <a:prstGeom prst="rect">
            <a:avLst/>
          </a:prstGeom>
        </p:spPr>
      </p:pic>
    </p:spTree>
    <p:extLst>
      <p:ext uri="{BB962C8B-B14F-4D97-AF65-F5344CB8AC3E}">
        <p14:creationId xmlns:p14="http://schemas.microsoft.com/office/powerpoint/2010/main" val="2506979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1"/>
        </a:solidFill>
        <a:effectLst/>
      </p:bgPr>
    </p:bg>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3FC9DBE3-6FA4-4807-AE99-C1558C20BA80}"/>
              </a:ext>
            </a:extLst>
          </p:cNvPr>
          <p:cNvPicPr>
            <a:picLocks noChangeAspect="1"/>
          </p:cNvPicPr>
          <p:nvPr userDrawn="1"/>
        </p:nvPicPr>
        <p:blipFill>
          <a:blip r:embed="rId2"/>
          <a:stretch>
            <a:fillRect/>
          </a:stretch>
        </p:blipFill>
        <p:spPr>
          <a:xfrm>
            <a:off x="948019" y="3429000"/>
            <a:ext cx="959248" cy="265669"/>
          </a:xfrm>
          <a:prstGeom prst="rect">
            <a:avLst/>
          </a:prstGeom>
        </p:spPr>
      </p:pic>
      <p:pic>
        <p:nvPicPr>
          <p:cNvPr id="9" name="Image 8">
            <a:extLst>
              <a:ext uri="{FF2B5EF4-FFF2-40B4-BE49-F238E27FC236}">
                <a16:creationId xmlns:a16="http://schemas.microsoft.com/office/drawing/2014/main" id="{B7FBA3BE-D369-4353-8857-EB15B798CEEC}"/>
              </a:ext>
            </a:extLst>
          </p:cNvPr>
          <p:cNvPicPr>
            <a:picLocks noChangeAspect="1"/>
          </p:cNvPicPr>
          <p:nvPr userDrawn="1"/>
        </p:nvPicPr>
        <p:blipFill>
          <a:blip r:embed="rId3"/>
          <a:stretch>
            <a:fillRect/>
          </a:stretch>
        </p:blipFill>
        <p:spPr>
          <a:xfrm>
            <a:off x="948019" y="5589523"/>
            <a:ext cx="2119031" cy="295631"/>
          </a:xfrm>
          <a:prstGeom prst="rect">
            <a:avLst/>
          </a:prstGeom>
        </p:spPr>
      </p:pic>
      <p:sp>
        <p:nvSpPr>
          <p:cNvPr id="11" name="ZoneTexte 10">
            <a:extLst>
              <a:ext uri="{FF2B5EF4-FFF2-40B4-BE49-F238E27FC236}">
                <a16:creationId xmlns:a16="http://schemas.microsoft.com/office/drawing/2014/main" id="{DAA15B43-F027-4692-BD4A-EB2784C30C15}"/>
              </a:ext>
            </a:extLst>
          </p:cNvPr>
          <p:cNvSpPr txBox="1"/>
          <p:nvPr userDrawn="1"/>
        </p:nvSpPr>
        <p:spPr>
          <a:xfrm>
            <a:off x="852769" y="3819525"/>
            <a:ext cx="3927678" cy="738664"/>
          </a:xfrm>
          <a:prstGeom prst="rect">
            <a:avLst/>
          </a:prstGeom>
          <a:noFill/>
        </p:spPr>
        <p:txBody>
          <a:bodyPr wrap="none" rtlCol="0">
            <a:spAutoFit/>
          </a:bodyPr>
          <a:lstStyle/>
          <a:p>
            <a:r>
              <a:rPr lang="fr-FR" sz="1400">
                <a:solidFill>
                  <a:schemeClr val="bg1"/>
                </a:solidFill>
                <a:latin typeface="Poppins Semibold" panose="00000700000000000000" pitchFamily="2" charset="0"/>
              </a:rPr>
              <a:t>48 rue Croix-des-Petits-Champs Paris 01</a:t>
            </a:r>
          </a:p>
          <a:p>
            <a:r>
              <a:rPr lang="fr-FR" sz="1400">
                <a:solidFill>
                  <a:schemeClr val="bg1"/>
                </a:solidFill>
                <a:latin typeface="Poppins Semibold" panose="00000700000000000000" pitchFamily="2" charset="0"/>
              </a:rPr>
              <a:t>+33 (0)1 45 49 46 47</a:t>
            </a:r>
          </a:p>
          <a:p>
            <a:r>
              <a:rPr lang="fr-FR" sz="1400">
                <a:solidFill>
                  <a:schemeClr val="bg1"/>
                </a:solidFill>
                <a:latin typeface="Poppins Semibold" panose="00000700000000000000" pitchFamily="2" charset="0"/>
              </a:rPr>
              <a:t>epoka.com</a:t>
            </a:r>
          </a:p>
        </p:txBody>
      </p:sp>
      <p:sp>
        <p:nvSpPr>
          <p:cNvPr id="19" name="Espace réservé du texte 11">
            <a:extLst>
              <a:ext uri="{FF2B5EF4-FFF2-40B4-BE49-F238E27FC236}">
                <a16:creationId xmlns:a16="http://schemas.microsoft.com/office/drawing/2014/main" id="{F458BAB9-B681-4CDF-B482-C3003EB9167E}"/>
              </a:ext>
            </a:extLst>
          </p:cNvPr>
          <p:cNvSpPr>
            <a:spLocks noGrp="1"/>
          </p:cNvSpPr>
          <p:nvPr>
            <p:ph type="body" sz="quarter" idx="10" hasCustomPrompt="1"/>
          </p:nvPr>
        </p:nvSpPr>
        <p:spPr>
          <a:xfrm>
            <a:off x="852769" y="5120356"/>
            <a:ext cx="6891056" cy="288000"/>
          </a:xfrm>
          <a:prstGeom prst="rect">
            <a:avLst/>
          </a:prstGeom>
        </p:spPr>
        <p:txBody>
          <a:bodyPr/>
          <a:lstStyle>
            <a:lvl1pPr marL="0" indent="0">
              <a:buNone/>
              <a:defRPr lang="fr-FR" sz="1400" smtClean="0">
                <a:solidFill>
                  <a:schemeClr val="accent2"/>
                </a:solidFill>
                <a:latin typeface="Poppins Semibold" panose="00000700000000000000" pitchFamily="2" charset="0"/>
                <a:ea typeface="+mj-ea"/>
                <a:cs typeface="+mj-cs"/>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Contacts &gt; Prénom Nom . Prénom Nom . Prénom Nom</a:t>
            </a:r>
          </a:p>
        </p:txBody>
      </p:sp>
    </p:spTree>
    <p:extLst>
      <p:ext uri="{BB962C8B-B14F-4D97-AF65-F5344CB8AC3E}">
        <p14:creationId xmlns:p14="http://schemas.microsoft.com/office/powerpoint/2010/main" val="694664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414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NJOUR">
    <p:bg>
      <p:bgPr>
        <a:solidFill>
          <a:schemeClr val="accent2"/>
        </a:solid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57086720-F5B8-4AFA-BBBC-F18D35EFAB34}"/>
              </a:ext>
            </a:extLst>
          </p:cNvPr>
          <p:cNvSpPr>
            <a:spLocks noGrp="1"/>
          </p:cNvSpPr>
          <p:nvPr>
            <p:ph type="title" hasCustomPrompt="1"/>
          </p:nvPr>
        </p:nvSpPr>
        <p:spPr>
          <a:xfrm>
            <a:off x="1878012" y="997585"/>
            <a:ext cx="2834640" cy="792000"/>
          </a:xfrm>
          <a:prstGeom prst="rect">
            <a:avLst/>
          </a:prstGeom>
        </p:spPr>
        <p:txBody>
          <a:bodyPr/>
          <a:lstStyle>
            <a:lvl1pPr>
              <a:lnSpc>
                <a:spcPct val="100000"/>
              </a:lnSpc>
              <a:defRPr sz="4800" b="1">
                <a:solidFill>
                  <a:schemeClr val="accent1"/>
                </a:solidFill>
                <a:latin typeface="Poppins SemiBold" panose="00000700000000000000" pitchFamily="2" charset="0"/>
              </a:defRPr>
            </a:lvl1pPr>
          </a:lstStyle>
          <a:p>
            <a:r>
              <a:rPr lang="fr-FR"/>
              <a:t>bonjour</a:t>
            </a:r>
          </a:p>
        </p:txBody>
      </p:sp>
      <p:sp>
        <p:nvSpPr>
          <p:cNvPr id="12" name="Espace réservé du texte 11">
            <a:extLst>
              <a:ext uri="{FF2B5EF4-FFF2-40B4-BE49-F238E27FC236}">
                <a16:creationId xmlns:a16="http://schemas.microsoft.com/office/drawing/2014/main" id="{5414BB28-DE07-4245-9DA6-EC8035AB34B9}"/>
              </a:ext>
            </a:extLst>
          </p:cNvPr>
          <p:cNvSpPr>
            <a:spLocks noGrp="1"/>
          </p:cNvSpPr>
          <p:nvPr>
            <p:ph type="body" sz="quarter" idx="10" hasCustomPrompt="1"/>
          </p:nvPr>
        </p:nvSpPr>
        <p:spPr>
          <a:xfrm>
            <a:off x="6369685" y="1422950"/>
            <a:ext cx="3890327" cy="265669"/>
          </a:xfrm>
          <a:prstGeom prst="rect">
            <a:avLst/>
          </a:prstGeom>
        </p:spPr>
        <p:txBody>
          <a:bodyPr/>
          <a:lstStyle>
            <a:lvl1pPr marL="0" indent="0">
              <a:buNone/>
              <a:defRPr lang="fr-FR" sz="1200" smtClean="0">
                <a:solidFill>
                  <a:schemeClr val="accent1"/>
                </a:solidFill>
                <a:latin typeface="Poppins Semibold" panose="00000700000000000000" pitchFamily="2" charset="0"/>
                <a:ea typeface="+mj-ea"/>
                <a:cs typeface="+mj-cs"/>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Prénom Nom</a:t>
            </a:r>
          </a:p>
        </p:txBody>
      </p:sp>
      <p:sp>
        <p:nvSpPr>
          <p:cNvPr id="8" name="Espace réservé du texte 11">
            <a:extLst>
              <a:ext uri="{FF2B5EF4-FFF2-40B4-BE49-F238E27FC236}">
                <a16:creationId xmlns:a16="http://schemas.microsoft.com/office/drawing/2014/main" id="{A854A4EC-A299-4329-97C5-DC786B3E17C0}"/>
              </a:ext>
            </a:extLst>
          </p:cNvPr>
          <p:cNvSpPr>
            <a:spLocks noGrp="1"/>
          </p:cNvSpPr>
          <p:nvPr>
            <p:ph type="body" sz="quarter" idx="11" hasCustomPrompt="1"/>
          </p:nvPr>
        </p:nvSpPr>
        <p:spPr>
          <a:xfrm>
            <a:off x="6369685" y="1641510"/>
            <a:ext cx="3890327" cy="265669"/>
          </a:xfrm>
          <a:prstGeom prst="rect">
            <a:avLst/>
          </a:prstGeom>
        </p:spPr>
        <p:txBody>
          <a:bodyPr/>
          <a:lstStyle>
            <a:lvl1pPr marL="0" indent="0">
              <a:buNone/>
              <a:defRPr lang="fr-FR" sz="1200" i="1" smtClean="0">
                <a:solidFill>
                  <a:schemeClr val="accent1"/>
                </a:solidFill>
                <a:latin typeface="Poppins Semibold" panose="00000700000000000000" pitchFamily="2" charset="0"/>
                <a:ea typeface="+mj-ea"/>
                <a:cs typeface="+mj-cs"/>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Fonction</a:t>
            </a:r>
          </a:p>
        </p:txBody>
      </p:sp>
      <p:sp>
        <p:nvSpPr>
          <p:cNvPr id="10" name="Espace réservé du texte 11">
            <a:extLst>
              <a:ext uri="{FF2B5EF4-FFF2-40B4-BE49-F238E27FC236}">
                <a16:creationId xmlns:a16="http://schemas.microsoft.com/office/drawing/2014/main" id="{D500C592-D3AF-4EFF-BBE0-3D3BEEF5C433}"/>
              </a:ext>
            </a:extLst>
          </p:cNvPr>
          <p:cNvSpPr>
            <a:spLocks noGrp="1"/>
          </p:cNvSpPr>
          <p:nvPr>
            <p:ph type="body" sz="quarter" idx="12" hasCustomPrompt="1"/>
          </p:nvPr>
        </p:nvSpPr>
        <p:spPr>
          <a:xfrm>
            <a:off x="6369685" y="2329730"/>
            <a:ext cx="3890327" cy="265669"/>
          </a:xfrm>
          <a:prstGeom prst="rect">
            <a:avLst/>
          </a:prstGeom>
        </p:spPr>
        <p:txBody>
          <a:bodyPr/>
          <a:lstStyle>
            <a:lvl1pPr marL="0" indent="0">
              <a:buNone/>
              <a:defRPr lang="fr-FR" sz="1200" smtClean="0">
                <a:solidFill>
                  <a:schemeClr val="accent1"/>
                </a:solidFill>
                <a:latin typeface="Poppins Semibold" panose="00000700000000000000" pitchFamily="2" charset="0"/>
                <a:ea typeface="+mj-ea"/>
                <a:cs typeface="+mj-cs"/>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Prénom Nom</a:t>
            </a:r>
          </a:p>
        </p:txBody>
      </p:sp>
      <p:sp>
        <p:nvSpPr>
          <p:cNvPr id="11" name="Espace réservé du texte 11">
            <a:extLst>
              <a:ext uri="{FF2B5EF4-FFF2-40B4-BE49-F238E27FC236}">
                <a16:creationId xmlns:a16="http://schemas.microsoft.com/office/drawing/2014/main" id="{B7AAB06E-BD14-49DB-A482-D5AD618CBF6A}"/>
              </a:ext>
            </a:extLst>
          </p:cNvPr>
          <p:cNvSpPr>
            <a:spLocks noGrp="1"/>
          </p:cNvSpPr>
          <p:nvPr>
            <p:ph type="body" sz="quarter" idx="13" hasCustomPrompt="1"/>
          </p:nvPr>
        </p:nvSpPr>
        <p:spPr>
          <a:xfrm>
            <a:off x="6369685" y="2548290"/>
            <a:ext cx="3890327" cy="265669"/>
          </a:xfrm>
          <a:prstGeom prst="rect">
            <a:avLst/>
          </a:prstGeom>
        </p:spPr>
        <p:txBody>
          <a:bodyPr/>
          <a:lstStyle>
            <a:lvl1pPr marL="0" indent="0">
              <a:buNone/>
              <a:defRPr lang="fr-FR" sz="1200" i="1" smtClean="0">
                <a:solidFill>
                  <a:schemeClr val="accent1"/>
                </a:solidFill>
                <a:latin typeface="Poppins Semibold" panose="00000700000000000000" pitchFamily="2" charset="0"/>
                <a:ea typeface="+mj-ea"/>
                <a:cs typeface="+mj-cs"/>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Fonction</a:t>
            </a:r>
          </a:p>
        </p:txBody>
      </p:sp>
      <p:sp>
        <p:nvSpPr>
          <p:cNvPr id="14" name="Espace réservé du texte 11">
            <a:extLst>
              <a:ext uri="{FF2B5EF4-FFF2-40B4-BE49-F238E27FC236}">
                <a16:creationId xmlns:a16="http://schemas.microsoft.com/office/drawing/2014/main" id="{2E6D1D3C-78AE-49D4-855E-C9BF453F67CB}"/>
              </a:ext>
            </a:extLst>
          </p:cNvPr>
          <p:cNvSpPr>
            <a:spLocks noGrp="1"/>
          </p:cNvSpPr>
          <p:nvPr>
            <p:ph type="body" sz="quarter" idx="14" hasCustomPrompt="1"/>
          </p:nvPr>
        </p:nvSpPr>
        <p:spPr>
          <a:xfrm>
            <a:off x="6369685" y="3210440"/>
            <a:ext cx="3890327" cy="265669"/>
          </a:xfrm>
          <a:prstGeom prst="rect">
            <a:avLst/>
          </a:prstGeom>
        </p:spPr>
        <p:txBody>
          <a:bodyPr/>
          <a:lstStyle>
            <a:lvl1pPr marL="0" indent="0">
              <a:buNone/>
              <a:defRPr lang="fr-FR" sz="1200" smtClean="0">
                <a:solidFill>
                  <a:schemeClr val="accent1"/>
                </a:solidFill>
                <a:latin typeface="Poppins Semibold" panose="00000700000000000000" pitchFamily="2" charset="0"/>
                <a:ea typeface="+mj-ea"/>
                <a:cs typeface="+mj-cs"/>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Prénom Nom</a:t>
            </a:r>
          </a:p>
        </p:txBody>
      </p:sp>
      <p:sp>
        <p:nvSpPr>
          <p:cNvPr id="15" name="Espace réservé du texte 11">
            <a:extLst>
              <a:ext uri="{FF2B5EF4-FFF2-40B4-BE49-F238E27FC236}">
                <a16:creationId xmlns:a16="http://schemas.microsoft.com/office/drawing/2014/main" id="{E02C987A-39E8-4D00-A51D-F9537B76CFF8}"/>
              </a:ext>
            </a:extLst>
          </p:cNvPr>
          <p:cNvSpPr>
            <a:spLocks noGrp="1"/>
          </p:cNvSpPr>
          <p:nvPr>
            <p:ph type="body" sz="quarter" idx="15" hasCustomPrompt="1"/>
          </p:nvPr>
        </p:nvSpPr>
        <p:spPr>
          <a:xfrm>
            <a:off x="6369685" y="3429000"/>
            <a:ext cx="3890327" cy="265669"/>
          </a:xfrm>
          <a:prstGeom prst="rect">
            <a:avLst/>
          </a:prstGeom>
        </p:spPr>
        <p:txBody>
          <a:bodyPr/>
          <a:lstStyle>
            <a:lvl1pPr marL="0" indent="0">
              <a:buNone/>
              <a:defRPr lang="fr-FR" sz="1200" i="1" smtClean="0">
                <a:solidFill>
                  <a:schemeClr val="accent1"/>
                </a:solidFill>
                <a:latin typeface="Poppins Semibold" panose="00000700000000000000" pitchFamily="2" charset="0"/>
                <a:ea typeface="+mj-ea"/>
                <a:cs typeface="+mj-cs"/>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Fonction</a:t>
            </a:r>
          </a:p>
        </p:txBody>
      </p:sp>
      <p:pic>
        <p:nvPicPr>
          <p:cNvPr id="17" name="Image 16">
            <a:extLst>
              <a:ext uri="{FF2B5EF4-FFF2-40B4-BE49-F238E27FC236}">
                <a16:creationId xmlns:a16="http://schemas.microsoft.com/office/drawing/2014/main" id="{8E50A6FF-F386-4F12-9AAC-A23991D74523}"/>
              </a:ext>
            </a:extLst>
          </p:cNvPr>
          <p:cNvPicPr>
            <a:picLocks noChangeAspect="1"/>
          </p:cNvPicPr>
          <p:nvPr userDrawn="1"/>
        </p:nvPicPr>
        <p:blipFill>
          <a:blip r:embed="rId2"/>
          <a:stretch>
            <a:fillRect/>
          </a:stretch>
        </p:blipFill>
        <p:spPr>
          <a:xfrm>
            <a:off x="948019" y="6012180"/>
            <a:ext cx="959248" cy="265109"/>
          </a:xfrm>
          <a:prstGeom prst="rect">
            <a:avLst/>
          </a:prstGeom>
        </p:spPr>
      </p:pic>
    </p:spTree>
    <p:extLst>
      <p:ext uri="{BB962C8B-B14F-4D97-AF65-F5344CB8AC3E}">
        <p14:creationId xmlns:p14="http://schemas.microsoft.com/office/powerpoint/2010/main" val="3864365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1">
    <p:bg>
      <p:bgPr>
        <a:solidFill>
          <a:schemeClr val="accent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B4EEF9-C5BA-48BC-8FCF-12EB95546D2F}"/>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12" name="Espace réservé du texte 11">
            <a:extLst>
              <a:ext uri="{FF2B5EF4-FFF2-40B4-BE49-F238E27FC236}">
                <a16:creationId xmlns:a16="http://schemas.microsoft.com/office/drawing/2014/main" id="{5414BB28-DE07-4245-9DA6-EC8035AB34B9}"/>
              </a:ext>
            </a:extLst>
          </p:cNvPr>
          <p:cNvSpPr>
            <a:spLocks noGrp="1"/>
          </p:cNvSpPr>
          <p:nvPr>
            <p:ph type="body" sz="quarter" idx="10" hasCustomPrompt="1"/>
          </p:nvPr>
        </p:nvSpPr>
        <p:spPr>
          <a:xfrm>
            <a:off x="2460625" y="1742989"/>
            <a:ext cx="5906135" cy="324000"/>
          </a:xfrm>
          <a:prstGeom prst="rect">
            <a:avLst/>
          </a:prstGeom>
        </p:spPr>
        <p:txBody>
          <a:bodyPr/>
          <a:lstStyle>
            <a:lvl1pPr marL="0" indent="0">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4" name="Rectangle 3">
            <a:extLst>
              <a:ext uri="{FF2B5EF4-FFF2-40B4-BE49-F238E27FC236}">
                <a16:creationId xmlns:a16="http://schemas.microsoft.com/office/drawing/2014/main" id="{A1AE1409-E512-4CCA-B52E-B9B9663F6D66}"/>
              </a:ext>
            </a:extLst>
          </p:cNvPr>
          <p:cNvSpPr/>
          <p:nvPr userDrawn="1"/>
        </p:nvSpPr>
        <p:spPr>
          <a:xfrm>
            <a:off x="1714500" y="6301740"/>
            <a:ext cx="10477500" cy="55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sp>
        <p:nvSpPr>
          <p:cNvPr id="16" name="ZoneTexte 15">
            <a:extLst>
              <a:ext uri="{FF2B5EF4-FFF2-40B4-BE49-F238E27FC236}">
                <a16:creationId xmlns:a16="http://schemas.microsoft.com/office/drawing/2014/main" id="{57767212-250A-4D15-AF2B-AE17A286006D}"/>
              </a:ext>
            </a:extLst>
          </p:cNvPr>
          <p:cNvSpPr txBox="1"/>
          <p:nvPr userDrawn="1"/>
        </p:nvSpPr>
        <p:spPr>
          <a:xfrm>
            <a:off x="822325" y="739140"/>
            <a:ext cx="1819729" cy="461665"/>
          </a:xfrm>
          <a:prstGeom prst="rect">
            <a:avLst/>
          </a:prstGeom>
          <a:noFill/>
        </p:spPr>
        <p:txBody>
          <a:bodyPr wrap="none" rtlCol="0">
            <a:spAutoFit/>
          </a:bodyPr>
          <a:lstStyle/>
          <a:p>
            <a:r>
              <a:rPr lang="fr-FR" sz="2400" b="1">
                <a:solidFill>
                  <a:schemeClr val="bg1"/>
                </a:solidFill>
                <a:latin typeface="Poppins SemiBold" panose="00000700000000000000" pitchFamily="2" charset="0"/>
              </a:rPr>
              <a:t>Sommaire</a:t>
            </a:r>
          </a:p>
        </p:txBody>
      </p:sp>
      <p:sp>
        <p:nvSpPr>
          <p:cNvPr id="17" name="Espace réservé de la date 3">
            <a:extLst>
              <a:ext uri="{FF2B5EF4-FFF2-40B4-BE49-F238E27FC236}">
                <a16:creationId xmlns:a16="http://schemas.microsoft.com/office/drawing/2014/main" id="{D56715D8-B1B8-41DF-82A6-1AC2780E24BC}"/>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08B2E681-CA59-4897-9545-5CCA92CEB6C6}" type="datetime1">
              <a:rPr lang="fr-FR" smtClean="0"/>
              <a:t>03/07/2023</a:t>
            </a:fld>
            <a:endParaRPr lang="fr-FR"/>
          </a:p>
        </p:txBody>
      </p:sp>
      <p:sp>
        <p:nvSpPr>
          <p:cNvPr id="18" name="Espace réservé du numéro de diapositive 5">
            <a:extLst>
              <a:ext uri="{FF2B5EF4-FFF2-40B4-BE49-F238E27FC236}">
                <a16:creationId xmlns:a16="http://schemas.microsoft.com/office/drawing/2014/main" id="{BCCFE20B-5F1B-4CF9-8188-0072789222AE}"/>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19" name="Espace réservé du texte 11">
            <a:extLst>
              <a:ext uri="{FF2B5EF4-FFF2-40B4-BE49-F238E27FC236}">
                <a16:creationId xmlns:a16="http://schemas.microsoft.com/office/drawing/2014/main" id="{050B687D-8107-494C-A82E-5AC8F804ED5D}"/>
              </a:ext>
            </a:extLst>
          </p:cNvPr>
          <p:cNvSpPr>
            <a:spLocks noGrp="1"/>
          </p:cNvSpPr>
          <p:nvPr>
            <p:ph type="body" sz="quarter" idx="11" hasCustomPrompt="1"/>
          </p:nvPr>
        </p:nvSpPr>
        <p:spPr>
          <a:xfrm>
            <a:off x="1236071" y="1742989"/>
            <a:ext cx="653689" cy="324000"/>
          </a:xfrm>
          <a:prstGeom prst="rect">
            <a:avLst/>
          </a:prstGeom>
        </p:spPr>
        <p:txBody>
          <a:bodyPr/>
          <a:lstStyle>
            <a:lvl1pPr marL="0" indent="0" algn="r">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1</a:t>
            </a:r>
          </a:p>
        </p:txBody>
      </p:sp>
      <p:sp>
        <p:nvSpPr>
          <p:cNvPr id="20" name="Espace réservé du texte 11">
            <a:extLst>
              <a:ext uri="{FF2B5EF4-FFF2-40B4-BE49-F238E27FC236}">
                <a16:creationId xmlns:a16="http://schemas.microsoft.com/office/drawing/2014/main" id="{53B21265-BEED-47C8-8742-9222B3BF6A68}"/>
              </a:ext>
            </a:extLst>
          </p:cNvPr>
          <p:cNvSpPr>
            <a:spLocks noGrp="1"/>
          </p:cNvSpPr>
          <p:nvPr>
            <p:ph type="body" sz="quarter" idx="12" hasCustomPrompt="1"/>
          </p:nvPr>
        </p:nvSpPr>
        <p:spPr>
          <a:xfrm>
            <a:off x="10052411" y="1742989"/>
            <a:ext cx="653689" cy="324000"/>
          </a:xfrm>
          <a:prstGeom prst="rect">
            <a:avLst/>
          </a:prstGeom>
        </p:spPr>
        <p:txBody>
          <a:bodyPr anchor="ctr"/>
          <a:lstStyle>
            <a:lvl1pPr marL="0" indent="0" algn="l">
              <a:buNone/>
              <a:defRPr lang="fr-FR" sz="12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03</a:t>
            </a:r>
          </a:p>
        </p:txBody>
      </p:sp>
      <p:sp>
        <p:nvSpPr>
          <p:cNvPr id="21" name="Espace réservé du texte 11">
            <a:extLst>
              <a:ext uri="{FF2B5EF4-FFF2-40B4-BE49-F238E27FC236}">
                <a16:creationId xmlns:a16="http://schemas.microsoft.com/office/drawing/2014/main" id="{AE9C0421-3C24-4A66-B58F-8FAFE5557082}"/>
              </a:ext>
            </a:extLst>
          </p:cNvPr>
          <p:cNvSpPr>
            <a:spLocks noGrp="1"/>
          </p:cNvSpPr>
          <p:nvPr>
            <p:ph type="body" sz="quarter" idx="13" hasCustomPrompt="1"/>
          </p:nvPr>
        </p:nvSpPr>
        <p:spPr>
          <a:xfrm>
            <a:off x="2460625" y="2260708"/>
            <a:ext cx="5906135" cy="324000"/>
          </a:xfrm>
          <a:prstGeom prst="rect">
            <a:avLst/>
          </a:prstGeom>
        </p:spPr>
        <p:txBody>
          <a:bodyPr/>
          <a:lstStyle>
            <a:lvl1pPr marL="0" indent="0">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22" name="Espace réservé du texte 11">
            <a:extLst>
              <a:ext uri="{FF2B5EF4-FFF2-40B4-BE49-F238E27FC236}">
                <a16:creationId xmlns:a16="http://schemas.microsoft.com/office/drawing/2014/main" id="{4CE1135E-A80E-45AE-9D19-5D8F7A556FFA}"/>
              </a:ext>
            </a:extLst>
          </p:cNvPr>
          <p:cNvSpPr>
            <a:spLocks noGrp="1"/>
          </p:cNvSpPr>
          <p:nvPr>
            <p:ph type="body" sz="quarter" idx="14" hasCustomPrompt="1"/>
          </p:nvPr>
        </p:nvSpPr>
        <p:spPr>
          <a:xfrm>
            <a:off x="1236071" y="2260708"/>
            <a:ext cx="653689" cy="324000"/>
          </a:xfrm>
          <a:prstGeom prst="rect">
            <a:avLst/>
          </a:prstGeom>
        </p:spPr>
        <p:txBody>
          <a:bodyPr/>
          <a:lstStyle>
            <a:lvl1pPr marL="0" indent="0" algn="r">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2</a:t>
            </a:r>
          </a:p>
        </p:txBody>
      </p:sp>
      <p:sp>
        <p:nvSpPr>
          <p:cNvPr id="24" name="Espace réservé du texte 11">
            <a:extLst>
              <a:ext uri="{FF2B5EF4-FFF2-40B4-BE49-F238E27FC236}">
                <a16:creationId xmlns:a16="http://schemas.microsoft.com/office/drawing/2014/main" id="{2115EE83-5C89-414C-BC0B-80C063B015A3}"/>
              </a:ext>
            </a:extLst>
          </p:cNvPr>
          <p:cNvSpPr>
            <a:spLocks noGrp="1"/>
          </p:cNvSpPr>
          <p:nvPr>
            <p:ph type="body" sz="quarter" idx="15" hasCustomPrompt="1"/>
          </p:nvPr>
        </p:nvSpPr>
        <p:spPr>
          <a:xfrm>
            <a:off x="10052411" y="2260708"/>
            <a:ext cx="653689" cy="324000"/>
          </a:xfrm>
          <a:prstGeom prst="rect">
            <a:avLst/>
          </a:prstGeom>
        </p:spPr>
        <p:txBody>
          <a:bodyPr anchor="ctr"/>
          <a:lstStyle>
            <a:lvl1pPr marL="0" indent="0" algn="l">
              <a:buNone/>
              <a:defRPr lang="fr-FR" sz="12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12</a:t>
            </a:r>
          </a:p>
        </p:txBody>
      </p:sp>
      <p:sp>
        <p:nvSpPr>
          <p:cNvPr id="25" name="Espace réservé du texte 11">
            <a:extLst>
              <a:ext uri="{FF2B5EF4-FFF2-40B4-BE49-F238E27FC236}">
                <a16:creationId xmlns:a16="http://schemas.microsoft.com/office/drawing/2014/main" id="{4723246D-FC86-4369-84B5-72645123C510}"/>
              </a:ext>
            </a:extLst>
          </p:cNvPr>
          <p:cNvSpPr>
            <a:spLocks noGrp="1"/>
          </p:cNvSpPr>
          <p:nvPr>
            <p:ph type="body" sz="quarter" idx="16" hasCustomPrompt="1"/>
          </p:nvPr>
        </p:nvSpPr>
        <p:spPr>
          <a:xfrm>
            <a:off x="2460625" y="2753286"/>
            <a:ext cx="5906135" cy="324000"/>
          </a:xfrm>
          <a:prstGeom prst="rect">
            <a:avLst/>
          </a:prstGeom>
        </p:spPr>
        <p:txBody>
          <a:bodyPr/>
          <a:lstStyle>
            <a:lvl1pPr marL="0" indent="0">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26" name="Espace réservé du texte 11">
            <a:extLst>
              <a:ext uri="{FF2B5EF4-FFF2-40B4-BE49-F238E27FC236}">
                <a16:creationId xmlns:a16="http://schemas.microsoft.com/office/drawing/2014/main" id="{0BE3C84B-11B4-4945-AE84-41E694FF3C8D}"/>
              </a:ext>
            </a:extLst>
          </p:cNvPr>
          <p:cNvSpPr>
            <a:spLocks noGrp="1"/>
          </p:cNvSpPr>
          <p:nvPr>
            <p:ph type="body" sz="quarter" idx="17" hasCustomPrompt="1"/>
          </p:nvPr>
        </p:nvSpPr>
        <p:spPr>
          <a:xfrm>
            <a:off x="1236071" y="2753286"/>
            <a:ext cx="653689" cy="324000"/>
          </a:xfrm>
          <a:prstGeom prst="rect">
            <a:avLst/>
          </a:prstGeom>
        </p:spPr>
        <p:txBody>
          <a:bodyPr/>
          <a:lstStyle>
            <a:lvl1pPr marL="0" indent="0" algn="r">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3</a:t>
            </a:r>
          </a:p>
        </p:txBody>
      </p:sp>
      <p:sp>
        <p:nvSpPr>
          <p:cNvPr id="28" name="Espace réservé du texte 11">
            <a:extLst>
              <a:ext uri="{FF2B5EF4-FFF2-40B4-BE49-F238E27FC236}">
                <a16:creationId xmlns:a16="http://schemas.microsoft.com/office/drawing/2014/main" id="{DE4C36F6-3865-4FAA-A709-BAE4764202D8}"/>
              </a:ext>
            </a:extLst>
          </p:cNvPr>
          <p:cNvSpPr>
            <a:spLocks noGrp="1"/>
          </p:cNvSpPr>
          <p:nvPr>
            <p:ph type="body" sz="quarter" idx="18" hasCustomPrompt="1"/>
          </p:nvPr>
        </p:nvSpPr>
        <p:spPr>
          <a:xfrm>
            <a:off x="10052411" y="2753286"/>
            <a:ext cx="653689" cy="324000"/>
          </a:xfrm>
          <a:prstGeom prst="rect">
            <a:avLst/>
          </a:prstGeom>
        </p:spPr>
        <p:txBody>
          <a:bodyPr anchor="ctr"/>
          <a:lstStyle>
            <a:lvl1pPr marL="0" indent="0" algn="l">
              <a:buNone/>
              <a:defRPr lang="fr-FR" sz="12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29</a:t>
            </a:r>
          </a:p>
        </p:txBody>
      </p:sp>
      <p:sp>
        <p:nvSpPr>
          <p:cNvPr id="29" name="Espace réservé du texte 11">
            <a:extLst>
              <a:ext uri="{FF2B5EF4-FFF2-40B4-BE49-F238E27FC236}">
                <a16:creationId xmlns:a16="http://schemas.microsoft.com/office/drawing/2014/main" id="{2C512CF4-8F45-4627-BCBC-0873CF891919}"/>
              </a:ext>
            </a:extLst>
          </p:cNvPr>
          <p:cNvSpPr>
            <a:spLocks noGrp="1"/>
          </p:cNvSpPr>
          <p:nvPr>
            <p:ph type="body" sz="quarter" idx="19" hasCustomPrompt="1"/>
          </p:nvPr>
        </p:nvSpPr>
        <p:spPr>
          <a:xfrm>
            <a:off x="2460625" y="3267000"/>
            <a:ext cx="5906135" cy="324000"/>
          </a:xfrm>
          <a:prstGeom prst="rect">
            <a:avLst/>
          </a:prstGeom>
        </p:spPr>
        <p:txBody>
          <a:bodyPr/>
          <a:lstStyle>
            <a:lvl1pPr marL="0" indent="0">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30" name="Espace réservé du texte 11">
            <a:extLst>
              <a:ext uri="{FF2B5EF4-FFF2-40B4-BE49-F238E27FC236}">
                <a16:creationId xmlns:a16="http://schemas.microsoft.com/office/drawing/2014/main" id="{3B6E693A-AC9B-4D23-A8B5-D63E4837E433}"/>
              </a:ext>
            </a:extLst>
          </p:cNvPr>
          <p:cNvSpPr>
            <a:spLocks noGrp="1"/>
          </p:cNvSpPr>
          <p:nvPr>
            <p:ph type="body" sz="quarter" idx="20" hasCustomPrompt="1"/>
          </p:nvPr>
        </p:nvSpPr>
        <p:spPr>
          <a:xfrm>
            <a:off x="1236071" y="3267000"/>
            <a:ext cx="653689" cy="324000"/>
          </a:xfrm>
          <a:prstGeom prst="rect">
            <a:avLst/>
          </a:prstGeom>
        </p:spPr>
        <p:txBody>
          <a:bodyPr/>
          <a:lstStyle>
            <a:lvl1pPr marL="0" indent="0" algn="r">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4</a:t>
            </a:r>
          </a:p>
        </p:txBody>
      </p:sp>
      <p:sp>
        <p:nvSpPr>
          <p:cNvPr id="32" name="Espace réservé du texte 11">
            <a:extLst>
              <a:ext uri="{FF2B5EF4-FFF2-40B4-BE49-F238E27FC236}">
                <a16:creationId xmlns:a16="http://schemas.microsoft.com/office/drawing/2014/main" id="{C1B52FCB-A2ED-4495-BAA2-CC759F7E59B9}"/>
              </a:ext>
            </a:extLst>
          </p:cNvPr>
          <p:cNvSpPr>
            <a:spLocks noGrp="1"/>
          </p:cNvSpPr>
          <p:nvPr>
            <p:ph type="body" sz="quarter" idx="21" hasCustomPrompt="1"/>
          </p:nvPr>
        </p:nvSpPr>
        <p:spPr>
          <a:xfrm>
            <a:off x="10052411" y="3267000"/>
            <a:ext cx="653689" cy="324000"/>
          </a:xfrm>
          <a:prstGeom prst="rect">
            <a:avLst/>
          </a:prstGeom>
        </p:spPr>
        <p:txBody>
          <a:bodyPr anchor="ctr"/>
          <a:lstStyle>
            <a:lvl1pPr marL="0" indent="0" algn="l">
              <a:buNone/>
              <a:defRPr lang="fr-FR" sz="12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43</a:t>
            </a:r>
          </a:p>
        </p:txBody>
      </p:sp>
      <p:sp>
        <p:nvSpPr>
          <p:cNvPr id="33" name="Espace réservé du texte 11">
            <a:extLst>
              <a:ext uri="{FF2B5EF4-FFF2-40B4-BE49-F238E27FC236}">
                <a16:creationId xmlns:a16="http://schemas.microsoft.com/office/drawing/2014/main" id="{BE67EF67-52C9-4E79-89DD-9F610AFF7349}"/>
              </a:ext>
            </a:extLst>
          </p:cNvPr>
          <p:cNvSpPr>
            <a:spLocks noGrp="1"/>
          </p:cNvSpPr>
          <p:nvPr>
            <p:ph type="body" sz="quarter" idx="22" hasCustomPrompt="1"/>
          </p:nvPr>
        </p:nvSpPr>
        <p:spPr>
          <a:xfrm>
            <a:off x="2460625" y="3779245"/>
            <a:ext cx="5906135" cy="324000"/>
          </a:xfrm>
          <a:prstGeom prst="rect">
            <a:avLst/>
          </a:prstGeom>
        </p:spPr>
        <p:txBody>
          <a:bodyPr/>
          <a:lstStyle>
            <a:lvl1pPr marL="0" indent="0">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34" name="Espace réservé du texte 11">
            <a:extLst>
              <a:ext uri="{FF2B5EF4-FFF2-40B4-BE49-F238E27FC236}">
                <a16:creationId xmlns:a16="http://schemas.microsoft.com/office/drawing/2014/main" id="{15B5C646-CBC2-4B87-B42C-37C4762F706D}"/>
              </a:ext>
            </a:extLst>
          </p:cNvPr>
          <p:cNvSpPr>
            <a:spLocks noGrp="1"/>
          </p:cNvSpPr>
          <p:nvPr>
            <p:ph type="body" sz="quarter" idx="23" hasCustomPrompt="1"/>
          </p:nvPr>
        </p:nvSpPr>
        <p:spPr>
          <a:xfrm>
            <a:off x="1236071" y="3779245"/>
            <a:ext cx="653689" cy="324000"/>
          </a:xfrm>
          <a:prstGeom prst="rect">
            <a:avLst/>
          </a:prstGeom>
        </p:spPr>
        <p:txBody>
          <a:bodyPr/>
          <a:lstStyle>
            <a:lvl1pPr marL="0" indent="0" algn="r">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5</a:t>
            </a:r>
          </a:p>
        </p:txBody>
      </p:sp>
      <p:sp>
        <p:nvSpPr>
          <p:cNvPr id="36" name="Espace réservé du texte 11">
            <a:extLst>
              <a:ext uri="{FF2B5EF4-FFF2-40B4-BE49-F238E27FC236}">
                <a16:creationId xmlns:a16="http://schemas.microsoft.com/office/drawing/2014/main" id="{147E0951-A9F7-4E2A-91F4-0E1C557B5E68}"/>
              </a:ext>
            </a:extLst>
          </p:cNvPr>
          <p:cNvSpPr>
            <a:spLocks noGrp="1"/>
          </p:cNvSpPr>
          <p:nvPr>
            <p:ph type="body" sz="quarter" idx="24" hasCustomPrompt="1"/>
          </p:nvPr>
        </p:nvSpPr>
        <p:spPr>
          <a:xfrm>
            <a:off x="10052411" y="3779245"/>
            <a:ext cx="653689" cy="324000"/>
          </a:xfrm>
          <a:prstGeom prst="rect">
            <a:avLst/>
          </a:prstGeom>
        </p:spPr>
        <p:txBody>
          <a:bodyPr anchor="ctr"/>
          <a:lstStyle>
            <a:lvl1pPr marL="0" indent="0" algn="l">
              <a:buNone/>
              <a:defRPr lang="fr-FR" sz="12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64</a:t>
            </a:r>
          </a:p>
        </p:txBody>
      </p:sp>
      <p:sp>
        <p:nvSpPr>
          <p:cNvPr id="37" name="Espace réservé du texte 11">
            <a:extLst>
              <a:ext uri="{FF2B5EF4-FFF2-40B4-BE49-F238E27FC236}">
                <a16:creationId xmlns:a16="http://schemas.microsoft.com/office/drawing/2014/main" id="{9B69BF68-2F27-4EA0-A161-97090244AD79}"/>
              </a:ext>
            </a:extLst>
          </p:cNvPr>
          <p:cNvSpPr>
            <a:spLocks noGrp="1"/>
          </p:cNvSpPr>
          <p:nvPr>
            <p:ph type="body" sz="quarter" idx="25" hasCustomPrompt="1"/>
          </p:nvPr>
        </p:nvSpPr>
        <p:spPr>
          <a:xfrm>
            <a:off x="2460625" y="4283603"/>
            <a:ext cx="5906135" cy="324000"/>
          </a:xfrm>
          <a:prstGeom prst="rect">
            <a:avLst/>
          </a:prstGeom>
        </p:spPr>
        <p:txBody>
          <a:bodyPr/>
          <a:lstStyle>
            <a:lvl1pPr marL="0" indent="0">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38" name="Espace réservé du texte 11">
            <a:extLst>
              <a:ext uri="{FF2B5EF4-FFF2-40B4-BE49-F238E27FC236}">
                <a16:creationId xmlns:a16="http://schemas.microsoft.com/office/drawing/2014/main" id="{2C6966CA-C595-4D11-A4B8-6351E6925E49}"/>
              </a:ext>
            </a:extLst>
          </p:cNvPr>
          <p:cNvSpPr>
            <a:spLocks noGrp="1"/>
          </p:cNvSpPr>
          <p:nvPr>
            <p:ph type="body" sz="quarter" idx="26" hasCustomPrompt="1"/>
          </p:nvPr>
        </p:nvSpPr>
        <p:spPr>
          <a:xfrm>
            <a:off x="1236071" y="4283603"/>
            <a:ext cx="653689" cy="324000"/>
          </a:xfrm>
          <a:prstGeom prst="rect">
            <a:avLst/>
          </a:prstGeom>
        </p:spPr>
        <p:txBody>
          <a:bodyPr/>
          <a:lstStyle>
            <a:lvl1pPr marL="0" indent="0" algn="r">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6</a:t>
            </a:r>
          </a:p>
        </p:txBody>
      </p:sp>
      <p:sp>
        <p:nvSpPr>
          <p:cNvPr id="40" name="Espace réservé du texte 11">
            <a:extLst>
              <a:ext uri="{FF2B5EF4-FFF2-40B4-BE49-F238E27FC236}">
                <a16:creationId xmlns:a16="http://schemas.microsoft.com/office/drawing/2014/main" id="{4A5DE273-7F68-4FA6-A1A6-58CEDCC81D58}"/>
              </a:ext>
            </a:extLst>
          </p:cNvPr>
          <p:cNvSpPr>
            <a:spLocks noGrp="1"/>
          </p:cNvSpPr>
          <p:nvPr>
            <p:ph type="body" sz="quarter" idx="27" hasCustomPrompt="1"/>
          </p:nvPr>
        </p:nvSpPr>
        <p:spPr>
          <a:xfrm>
            <a:off x="10052411" y="4283603"/>
            <a:ext cx="653689" cy="324000"/>
          </a:xfrm>
          <a:prstGeom prst="rect">
            <a:avLst/>
          </a:prstGeom>
        </p:spPr>
        <p:txBody>
          <a:bodyPr anchor="ctr"/>
          <a:lstStyle>
            <a:lvl1pPr marL="0" indent="0" algn="l">
              <a:buNone/>
              <a:defRPr lang="fr-FR" sz="12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75</a:t>
            </a:r>
          </a:p>
        </p:txBody>
      </p:sp>
      <p:sp>
        <p:nvSpPr>
          <p:cNvPr id="41" name="Espace réservé du texte 11">
            <a:extLst>
              <a:ext uri="{FF2B5EF4-FFF2-40B4-BE49-F238E27FC236}">
                <a16:creationId xmlns:a16="http://schemas.microsoft.com/office/drawing/2014/main" id="{35616E5A-1DC1-4411-8D5E-E776AC520EC0}"/>
              </a:ext>
            </a:extLst>
          </p:cNvPr>
          <p:cNvSpPr>
            <a:spLocks noGrp="1"/>
          </p:cNvSpPr>
          <p:nvPr>
            <p:ph type="body" sz="quarter" idx="28" hasCustomPrompt="1"/>
          </p:nvPr>
        </p:nvSpPr>
        <p:spPr>
          <a:xfrm>
            <a:off x="2460625" y="4795848"/>
            <a:ext cx="5906135" cy="324000"/>
          </a:xfrm>
          <a:prstGeom prst="rect">
            <a:avLst/>
          </a:prstGeom>
        </p:spPr>
        <p:txBody>
          <a:bodyPr/>
          <a:lstStyle>
            <a:lvl1pPr marL="0" indent="0">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42" name="Espace réservé du texte 11">
            <a:extLst>
              <a:ext uri="{FF2B5EF4-FFF2-40B4-BE49-F238E27FC236}">
                <a16:creationId xmlns:a16="http://schemas.microsoft.com/office/drawing/2014/main" id="{FD6F3B36-C8C7-4B45-BC82-C87749A74D24}"/>
              </a:ext>
            </a:extLst>
          </p:cNvPr>
          <p:cNvSpPr>
            <a:spLocks noGrp="1"/>
          </p:cNvSpPr>
          <p:nvPr>
            <p:ph type="body" sz="quarter" idx="29" hasCustomPrompt="1"/>
          </p:nvPr>
        </p:nvSpPr>
        <p:spPr>
          <a:xfrm>
            <a:off x="1236071" y="4795848"/>
            <a:ext cx="653689" cy="324000"/>
          </a:xfrm>
          <a:prstGeom prst="rect">
            <a:avLst/>
          </a:prstGeom>
        </p:spPr>
        <p:txBody>
          <a:bodyPr/>
          <a:lstStyle>
            <a:lvl1pPr marL="0" indent="0" algn="r">
              <a:buNone/>
              <a:defRPr lang="fr-FR" sz="16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7</a:t>
            </a:r>
          </a:p>
        </p:txBody>
      </p:sp>
      <p:sp>
        <p:nvSpPr>
          <p:cNvPr id="44" name="Espace réservé du texte 11">
            <a:extLst>
              <a:ext uri="{FF2B5EF4-FFF2-40B4-BE49-F238E27FC236}">
                <a16:creationId xmlns:a16="http://schemas.microsoft.com/office/drawing/2014/main" id="{F456341C-8F30-4742-BC9C-CA4BE6B34814}"/>
              </a:ext>
            </a:extLst>
          </p:cNvPr>
          <p:cNvSpPr>
            <a:spLocks noGrp="1"/>
          </p:cNvSpPr>
          <p:nvPr>
            <p:ph type="body" sz="quarter" idx="30" hasCustomPrompt="1"/>
          </p:nvPr>
        </p:nvSpPr>
        <p:spPr>
          <a:xfrm>
            <a:off x="10052411" y="4795848"/>
            <a:ext cx="653689" cy="324000"/>
          </a:xfrm>
          <a:prstGeom prst="rect">
            <a:avLst/>
          </a:prstGeom>
        </p:spPr>
        <p:txBody>
          <a:bodyPr anchor="ctr"/>
          <a:lstStyle>
            <a:lvl1pPr marL="0" indent="0" algn="l">
              <a:buNone/>
              <a:defRPr lang="fr-FR" sz="1200" smtClean="0">
                <a:solidFill>
                  <a:schemeClr val="bg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82</a:t>
            </a:r>
          </a:p>
        </p:txBody>
      </p:sp>
    </p:spTree>
    <p:extLst>
      <p:ext uri="{BB962C8B-B14F-4D97-AF65-F5344CB8AC3E}">
        <p14:creationId xmlns:p14="http://schemas.microsoft.com/office/powerpoint/2010/main" val="62655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MMAIRE 2">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57767212-250A-4D15-AF2B-AE17A286006D}"/>
              </a:ext>
            </a:extLst>
          </p:cNvPr>
          <p:cNvSpPr txBox="1"/>
          <p:nvPr userDrawn="1"/>
        </p:nvSpPr>
        <p:spPr>
          <a:xfrm>
            <a:off x="822325" y="739140"/>
            <a:ext cx="1819729" cy="461665"/>
          </a:xfrm>
          <a:prstGeom prst="rect">
            <a:avLst/>
          </a:prstGeom>
          <a:noFill/>
        </p:spPr>
        <p:txBody>
          <a:bodyPr wrap="none" rtlCol="0">
            <a:spAutoFit/>
          </a:bodyPr>
          <a:lstStyle/>
          <a:p>
            <a:r>
              <a:rPr lang="fr-FR" sz="2400" b="1">
                <a:solidFill>
                  <a:schemeClr val="accent1"/>
                </a:solidFill>
                <a:latin typeface="Poppins SemiBold" panose="00000700000000000000" pitchFamily="2" charset="0"/>
              </a:rPr>
              <a:t>Sommaire</a:t>
            </a:r>
          </a:p>
        </p:txBody>
      </p:sp>
      <p:sp>
        <p:nvSpPr>
          <p:cNvPr id="17" name="Espace réservé de la date 3">
            <a:extLst>
              <a:ext uri="{FF2B5EF4-FFF2-40B4-BE49-F238E27FC236}">
                <a16:creationId xmlns:a16="http://schemas.microsoft.com/office/drawing/2014/main" id="{D56715D8-B1B8-41DF-82A6-1AC2780E24BC}"/>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08B2E681-CA59-4897-9545-5CCA92CEB6C6}" type="datetime1">
              <a:rPr lang="fr-FR" smtClean="0"/>
              <a:pPr/>
              <a:t>03/07/2023</a:t>
            </a:fld>
            <a:endParaRPr lang="fr-FR"/>
          </a:p>
        </p:txBody>
      </p:sp>
      <p:sp>
        <p:nvSpPr>
          <p:cNvPr id="18" name="Espace réservé du numéro de diapositive 5">
            <a:extLst>
              <a:ext uri="{FF2B5EF4-FFF2-40B4-BE49-F238E27FC236}">
                <a16:creationId xmlns:a16="http://schemas.microsoft.com/office/drawing/2014/main" id="{BCCFE20B-5F1B-4CF9-8188-0072789222AE}"/>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pic>
        <p:nvPicPr>
          <p:cNvPr id="37" name="Image 36">
            <a:extLst>
              <a:ext uri="{FF2B5EF4-FFF2-40B4-BE49-F238E27FC236}">
                <a16:creationId xmlns:a16="http://schemas.microsoft.com/office/drawing/2014/main" id="{8A46376B-1558-4563-BE55-F2467585C36E}"/>
              </a:ext>
            </a:extLst>
          </p:cNvPr>
          <p:cNvPicPr>
            <a:picLocks noChangeAspect="1"/>
          </p:cNvPicPr>
          <p:nvPr userDrawn="1"/>
        </p:nvPicPr>
        <p:blipFill>
          <a:blip r:embed="rId2"/>
          <a:stretch>
            <a:fillRect/>
          </a:stretch>
        </p:blipFill>
        <p:spPr>
          <a:xfrm>
            <a:off x="822325" y="6493439"/>
            <a:ext cx="597887" cy="165239"/>
          </a:xfrm>
          <a:prstGeom prst="rect">
            <a:avLst/>
          </a:prstGeom>
        </p:spPr>
      </p:pic>
      <p:sp>
        <p:nvSpPr>
          <p:cNvPr id="38" name="Espace réservé du texte 11">
            <a:extLst>
              <a:ext uri="{FF2B5EF4-FFF2-40B4-BE49-F238E27FC236}">
                <a16:creationId xmlns:a16="http://schemas.microsoft.com/office/drawing/2014/main" id="{AB6BCA4C-4EEE-4CB7-BE48-E4254ED3D73E}"/>
              </a:ext>
            </a:extLst>
          </p:cNvPr>
          <p:cNvSpPr>
            <a:spLocks noGrp="1"/>
          </p:cNvSpPr>
          <p:nvPr>
            <p:ph type="body" sz="quarter" idx="10" hasCustomPrompt="1"/>
          </p:nvPr>
        </p:nvSpPr>
        <p:spPr>
          <a:xfrm>
            <a:off x="2460625" y="1742989"/>
            <a:ext cx="5906135" cy="324000"/>
          </a:xfrm>
          <a:prstGeom prst="rect">
            <a:avLst/>
          </a:prstGeom>
        </p:spPr>
        <p:txBody>
          <a:bodyPr/>
          <a:lstStyle>
            <a:lvl1pPr marL="0" indent="0">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39" name="Espace réservé du texte 11">
            <a:extLst>
              <a:ext uri="{FF2B5EF4-FFF2-40B4-BE49-F238E27FC236}">
                <a16:creationId xmlns:a16="http://schemas.microsoft.com/office/drawing/2014/main" id="{F8407855-2AFF-4159-811D-E7CDFFAE711B}"/>
              </a:ext>
            </a:extLst>
          </p:cNvPr>
          <p:cNvSpPr>
            <a:spLocks noGrp="1"/>
          </p:cNvSpPr>
          <p:nvPr>
            <p:ph type="body" sz="quarter" idx="11" hasCustomPrompt="1"/>
          </p:nvPr>
        </p:nvSpPr>
        <p:spPr>
          <a:xfrm>
            <a:off x="1236071" y="1742989"/>
            <a:ext cx="653689" cy="324000"/>
          </a:xfrm>
          <a:prstGeom prst="rect">
            <a:avLst/>
          </a:prstGeom>
        </p:spPr>
        <p:txBody>
          <a:bodyPr/>
          <a:lstStyle>
            <a:lvl1pPr marL="0" indent="0" algn="r">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1</a:t>
            </a:r>
          </a:p>
        </p:txBody>
      </p:sp>
      <p:sp>
        <p:nvSpPr>
          <p:cNvPr id="40" name="Espace réservé du texte 11">
            <a:extLst>
              <a:ext uri="{FF2B5EF4-FFF2-40B4-BE49-F238E27FC236}">
                <a16:creationId xmlns:a16="http://schemas.microsoft.com/office/drawing/2014/main" id="{39934EB8-34D5-4D47-BEDA-6398C16CD0E5}"/>
              </a:ext>
            </a:extLst>
          </p:cNvPr>
          <p:cNvSpPr>
            <a:spLocks noGrp="1"/>
          </p:cNvSpPr>
          <p:nvPr>
            <p:ph type="body" sz="quarter" idx="12" hasCustomPrompt="1"/>
          </p:nvPr>
        </p:nvSpPr>
        <p:spPr>
          <a:xfrm>
            <a:off x="10052411" y="1742989"/>
            <a:ext cx="653689" cy="324000"/>
          </a:xfrm>
          <a:prstGeom prst="rect">
            <a:avLst/>
          </a:prstGeom>
        </p:spPr>
        <p:txBody>
          <a:bodyPr anchor="ctr"/>
          <a:lstStyle>
            <a:lvl1pPr marL="0" indent="0" algn="l">
              <a:buNone/>
              <a:defRPr lang="fr-FR" sz="12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03</a:t>
            </a:r>
          </a:p>
        </p:txBody>
      </p:sp>
      <p:sp>
        <p:nvSpPr>
          <p:cNvPr id="41" name="Espace réservé du texte 11">
            <a:extLst>
              <a:ext uri="{FF2B5EF4-FFF2-40B4-BE49-F238E27FC236}">
                <a16:creationId xmlns:a16="http://schemas.microsoft.com/office/drawing/2014/main" id="{161A8050-E24B-409C-AC78-6C7ADBE4E1D4}"/>
              </a:ext>
            </a:extLst>
          </p:cNvPr>
          <p:cNvSpPr>
            <a:spLocks noGrp="1"/>
          </p:cNvSpPr>
          <p:nvPr>
            <p:ph type="body" sz="quarter" idx="13" hasCustomPrompt="1"/>
          </p:nvPr>
        </p:nvSpPr>
        <p:spPr>
          <a:xfrm>
            <a:off x="2460625" y="2260708"/>
            <a:ext cx="5906135" cy="324000"/>
          </a:xfrm>
          <a:prstGeom prst="rect">
            <a:avLst/>
          </a:prstGeom>
        </p:spPr>
        <p:txBody>
          <a:bodyPr/>
          <a:lstStyle>
            <a:lvl1pPr marL="0" indent="0">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42" name="Espace réservé du texte 11">
            <a:extLst>
              <a:ext uri="{FF2B5EF4-FFF2-40B4-BE49-F238E27FC236}">
                <a16:creationId xmlns:a16="http://schemas.microsoft.com/office/drawing/2014/main" id="{3A33CEDD-3672-4409-B5F5-F56A77D08987}"/>
              </a:ext>
            </a:extLst>
          </p:cNvPr>
          <p:cNvSpPr>
            <a:spLocks noGrp="1"/>
          </p:cNvSpPr>
          <p:nvPr>
            <p:ph type="body" sz="quarter" idx="14" hasCustomPrompt="1"/>
          </p:nvPr>
        </p:nvSpPr>
        <p:spPr>
          <a:xfrm>
            <a:off x="1236071" y="2260708"/>
            <a:ext cx="653689" cy="324000"/>
          </a:xfrm>
          <a:prstGeom prst="rect">
            <a:avLst/>
          </a:prstGeom>
        </p:spPr>
        <p:txBody>
          <a:bodyPr/>
          <a:lstStyle>
            <a:lvl1pPr marL="0" indent="0" algn="r">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2</a:t>
            </a:r>
          </a:p>
        </p:txBody>
      </p:sp>
      <p:sp>
        <p:nvSpPr>
          <p:cNvPr id="43" name="Espace réservé du texte 11">
            <a:extLst>
              <a:ext uri="{FF2B5EF4-FFF2-40B4-BE49-F238E27FC236}">
                <a16:creationId xmlns:a16="http://schemas.microsoft.com/office/drawing/2014/main" id="{658C92DC-4162-4A54-B592-5EC6F85B3215}"/>
              </a:ext>
            </a:extLst>
          </p:cNvPr>
          <p:cNvSpPr>
            <a:spLocks noGrp="1"/>
          </p:cNvSpPr>
          <p:nvPr>
            <p:ph type="body" sz="quarter" idx="15" hasCustomPrompt="1"/>
          </p:nvPr>
        </p:nvSpPr>
        <p:spPr>
          <a:xfrm>
            <a:off x="10052411" y="2260708"/>
            <a:ext cx="653689" cy="324000"/>
          </a:xfrm>
          <a:prstGeom prst="rect">
            <a:avLst/>
          </a:prstGeom>
        </p:spPr>
        <p:txBody>
          <a:bodyPr anchor="ctr"/>
          <a:lstStyle>
            <a:lvl1pPr marL="0" indent="0" algn="l">
              <a:buNone/>
              <a:defRPr lang="fr-FR" sz="12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12</a:t>
            </a:r>
          </a:p>
        </p:txBody>
      </p:sp>
      <p:sp>
        <p:nvSpPr>
          <p:cNvPr id="44" name="Espace réservé du texte 11">
            <a:extLst>
              <a:ext uri="{FF2B5EF4-FFF2-40B4-BE49-F238E27FC236}">
                <a16:creationId xmlns:a16="http://schemas.microsoft.com/office/drawing/2014/main" id="{83E3417A-5387-4526-851E-624AEC9236C3}"/>
              </a:ext>
            </a:extLst>
          </p:cNvPr>
          <p:cNvSpPr>
            <a:spLocks noGrp="1"/>
          </p:cNvSpPr>
          <p:nvPr>
            <p:ph type="body" sz="quarter" idx="16" hasCustomPrompt="1"/>
          </p:nvPr>
        </p:nvSpPr>
        <p:spPr>
          <a:xfrm>
            <a:off x="2460625" y="2753286"/>
            <a:ext cx="5906135" cy="324000"/>
          </a:xfrm>
          <a:prstGeom prst="rect">
            <a:avLst/>
          </a:prstGeom>
        </p:spPr>
        <p:txBody>
          <a:bodyPr/>
          <a:lstStyle>
            <a:lvl1pPr marL="0" indent="0">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45" name="Espace réservé du texte 11">
            <a:extLst>
              <a:ext uri="{FF2B5EF4-FFF2-40B4-BE49-F238E27FC236}">
                <a16:creationId xmlns:a16="http://schemas.microsoft.com/office/drawing/2014/main" id="{4CEF6263-23CA-44C5-81F2-1E1568D5EB26}"/>
              </a:ext>
            </a:extLst>
          </p:cNvPr>
          <p:cNvSpPr>
            <a:spLocks noGrp="1"/>
          </p:cNvSpPr>
          <p:nvPr>
            <p:ph type="body" sz="quarter" idx="17" hasCustomPrompt="1"/>
          </p:nvPr>
        </p:nvSpPr>
        <p:spPr>
          <a:xfrm>
            <a:off x="1236071" y="2753286"/>
            <a:ext cx="653689" cy="324000"/>
          </a:xfrm>
          <a:prstGeom prst="rect">
            <a:avLst/>
          </a:prstGeom>
        </p:spPr>
        <p:txBody>
          <a:bodyPr/>
          <a:lstStyle>
            <a:lvl1pPr marL="0" indent="0" algn="r">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3</a:t>
            </a:r>
          </a:p>
        </p:txBody>
      </p:sp>
      <p:sp>
        <p:nvSpPr>
          <p:cNvPr id="46" name="Espace réservé du texte 11">
            <a:extLst>
              <a:ext uri="{FF2B5EF4-FFF2-40B4-BE49-F238E27FC236}">
                <a16:creationId xmlns:a16="http://schemas.microsoft.com/office/drawing/2014/main" id="{3BB043BB-9CF2-434C-8E4C-C180AB6DD5AA}"/>
              </a:ext>
            </a:extLst>
          </p:cNvPr>
          <p:cNvSpPr>
            <a:spLocks noGrp="1"/>
          </p:cNvSpPr>
          <p:nvPr>
            <p:ph type="body" sz="quarter" idx="18" hasCustomPrompt="1"/>
          </p:nvPr>
        </p:nvSpPr>
        <p:spPr>
          <a:xfrm>
            <a:off x="10052411" y="2753286"/>
            <a:ext cx="653689" cy="324000"/>
          </a:xfrm>
          <a:prstGeom prst="rect">
            <a:avLst/>
          </a:prstGeom>
        </p:spPr>
        <p:txBody>
          <a:bodyPr anchor="ctr"/>
          <a:lstStyle>
            <a:lvl1pPr marL="0" indent="0" algn="l">
              <a:buNone/>
              <a:defRPr lang="fr-FR" sz="12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29</a:t>
            </a:r>
          </a:p>
        </p:txBody>
      </p:sp>
      <p:sp>
        <p:nvSpPr>
          <p:cNvPr id="47" name="Espace réservé du texte 11">
            <a:extLst>
              <a:ext uri="{FF2B5EF4-FFF2-40B4-BE49-F238E27FC236}">
                <a16:creationId xmlns:a16="http://schemas.microsoft.com/office/drawing/2014/main" id="{08FE9E9C-D168-4EA2-9701-153C82556D7C}"/>
              </a:ext>
            </a:extLst>
          </p:cNvPr>
          <p:cNvSpPr>
            <a:spLocks noGrp="1"/>
          </p:cNvSpPr>
          <p:nvPr>
            <p:ph type="body" sz="quarter" idx="19" hasCustomPrompt="1"/>
          </p:nvPr>
        </p:nvSpPr>
        <p:spPr>
          <a:xfrm>
            <a:off x="2460625" y="3267000"/>
            <a:ext cx="5906135" cy="324000"/>
          </a:xfrm>
          <a:prstGeom prst="rect">
            <a:avLst/>
          </a:prstGeom>
        </p:spPr>
        <p:txBody>
          <a:bodyPr/>
          <a:lstStyle>
            <a:lvl1pPr marL="0" indent="0">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48" name="Espace réservé du texte 11">
            <a:extLst>
              <a:ext uri="{FF2B5EF4-FFF2-40B4-BE49-F238E27FC236}">
                <a16:creationId xmlns:a16="http://schemas.microsoft.com/office/drawing/2014/main" id="{13DB3D3D-7902-4D38-A88B-53D9C2A1EF65}"/>
              </a:ext>
            </a:extLst>
          </p:cNvPr>
          <p:cNvSpPr>
            <a:spLocks noGrp="1"/>
          </p:cNvSpPr>
          <p:nvPr>
            <p:ph type="body" sz="quarter" idx="20" hasCustomPrompt="1"/>
          </p:nvPr>
        </p:nvSpPr>
        <p:spPr>
          <a:xfrm>
            <a:off x="1236071" y="3267000"/>
            <a:ext cx="653689" cy="324000"/>
          </a:xfrm>
          <a:prstGeom prst="rect">
            <a:avLst/>
          </a:prstGeom>
        </p:spPr>
        <p:txBody>
          <a:bodyPr/>
          <a:lstStyle>
            <a:lvl1pPr marL="0" indent="0" algn="r">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4</a:t>
            </a:r>
          </a:p>
        </p:txBody>
      </p:sp>
      <p:sp>
        <p:nvSpPr>
          <p:cNvPr id="49" name="Espace réservé du texte 11">
            <a:extLst>
              <a:ext uri="{FF2B5EF4-FFF2-40B4-BE49-F238E27FC236}">
                <a16:creationId xmlns:a16="http://schemas.microsoft.com/office/drawing/2014/main" id="{317D142D-A7CA-4698-A317-76F8EE421644}"/>
              </a:ext>
            </a:extLst>
          </p:cNvPr>
          <p:cNvSpPr>
            <a:spLocks noGrp="1"/>
          </p:cNvSpPr>
          <p:nvPr>
            <p:ph type="body" sz="quarter" idx="21" hasCustomPrompt="1"/>
          </p:nvPr>
        </p:nvSpPr>
        <p:spPr>
          <a:xfrm>
            <a:off x="10052411" y="3267000"/>
            <a:ext cx="653689" cy="324000"/>
          </a:xfrm>
          <a:prstGeom prst="rect">
            <a:avLst/>
          </a:prstGeom>
        </p:spPr>
        <p:txBody>
          <a:bodyPr anchor="ctr"/>
          <a:lstStyle>
            <a:lvl1pPr marL="0" indent="0" algn="l">
              <a:buNone/>
              <a:defRPr lang="fr-FR" sz="12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43</a:t>
            </a:r>
          </a:p>
        </p:txBody>
      </p:sp>
      <p:sp>
        <p:nvSpPr>
          <p:cNvPr id="50" name="Espace réservé du texte 11">
            <a:extLst>
              <a:ext uri="{FF2B5EF4-FFF2-40B4-BE49-F238E27FC236}">
                <a16:creationId xmlns:a16="http://schemas.microsoft.com/office/drawing/2014/main" id="{7C000C13-6949-47BA-B554-6F9A3128A582}"/>
              </a:ext>
            </a:extLst>
          </p:cNvPr>
          <p:cNvSpPr>
            <a:spLocks noGrp="1"/>
          </p:cNvSpPr>
          <p:nvPr>
            <p:ph type="body" sz="quarter" idx="22" hasCustomPrompt="1"/>
          </p:nvPr>
        </p:nvSpPr>
        <p:spPr>
          <a:xfrm>
            <a:off x="2460625" y="3779245"/>
            <a:ext cx="5906135" cy="324000"/>
          </a:xfrm>
          <a:prstGeom prst="rect">
            <a:avLst/>
          </a:prstGeom>
        </p:spPr>
        <p:txBody>
          <a:bodyPr/>
          <a:lstStyle>
            <a:lvl1pPr marL="0" indent="0">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51" name="Espace réservé du texte 11">
            <a:extLst>
              <a:ext uri="{FF2B5EF4-FFF2-40B4-BE49-F238E27FC236}">
                <a16:creationId xmlns:a16="http://schemas.microsoft.com/office/drawing/2014/main" id="{2431BE8C-BE7F-4BAF-9EA7-6A1D5B632561}"/>
              </a:ext>
            </a:extLst>
          </p:cNvPr>
          <p:cNvSpPr>
            <a:spLocks noGrp="1"/>
          </p:cNvSpPr>
          <p:nvPr>
            <p:ph type="body" sz="quarter" idx="23" hasCustomPrompt="1"/>
          </p:nvPr>
        </p:nvSpPr>
        <p:spPr>
          <a:xfrm>
            <a:off x="1236071" y="3779245"/>
            <a:ext cx="653689" cy="324000"/>
          </a:xfrm>
          <a:prstGeom prst="rect">
            <a:avLst/>
          </a:prstGeom>
        </p:spPr>
        <p:txBody>
          <a:bodyPr/>
          <a:lstStyle>
            <a:lvl1pPr marL="0" indent="0" algn="r">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5</a:t>
            </a:r>
          </a:p>
        </p:txBody>
      </p:sp>
      <p:sp>
        <p:nvSpPr>
          <p:cNvPr id="52" name="Espace réservé du texte 11">
            <a:extLst>
              <a:ext uri="{FF2B5EF4-FFF2-40B4-BE49-F238E27FC236}">
                <a16:creationId xmlns:a16="http://schemas.microsoft.com/office/drawing/2014/main" id="{AEB811B9-4859-4390-8621-7D2EBC5777D5}"/>
              </a:ext>
            </a:extLst>
          </p:cNvPr>
          <p:cNvSpPr>
            <a:spLocks noGrp="1"/>
          </p:cNvSpPr>
          <p:nvPr>
            <p:ph type="body" sz="quarter" idx="24" hasCustomPrompt="1"/>
          </p:nvPr>
        </p:nvSpPr>
        <p:spPr>
          <a:xfrm>
            <a:off x="10052411" y="3779245"/>
            <a:ext cx="653689" cy="324000"/>
          </a:xfrm>
          <a:prstGeom prst="rect">
            <a:avLst/>
          </a:prstGeom>
        </p:spPr>
        <p:txBody>
          <a:bodyPr anchor="ctr"/>
          <a:lstStyle>
            <a:lvl1pPr marL="0" indent="0" algn="l">
              <a:buNone/>
              <a:defRPr lang="fr-FR" sz="12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64</a:t>
            </a:r>
          </a:p>
        </p:txBody>
      </p:sp>
      <p:sp>
        <p:nvSpPr>
          <p:cNvPr id="53" name="Espace réservé du texte 11">
            <a:extLst>
              <a:ext uri="{FF2B5EF4-FFF2-40B4-BE49-F238E27FC236}">
                <a16:creationId xmlns:a16="http://schemas.microsoft.com/office/drawing/2014/main" id="{1A412C95-34F1-4AC1-85A8-F7D7D744C3A5}"/>
              </a:ext>
            </a:extLst>
          </p:cNvPr>
          <p:cNvSpPr>
            <a:spLocks noGrp="1"/>
          </p:cNvSpPr>
          <p:nvPr>
            <p:ph type="body" sz="quarter" idx="25" hasCustomPrompt="1"/>
          </p:nvPr>
        </p:nvSpPr>
        <p:spPr>
          <a:xfrm>
            <a:off x="2460625" y="4283603"/>
            <a:ext cx="5906135" cy="324000"/>
          </a:xfrm>
          <a:prstGeom prst="rect">
            <a:avLst/>
          </a:prstGeom>
        </p:spPr>
        <p:txBody>
          <a:bodyPr/>
          <a:lstStyle>
            <a:lvl1pPr marL="0" indent="0">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54" name="Espace réservé du texte 11">
            <a:extLst>
              <a:ext uri="{FF2B5EF4-FFF2-40B4-BE49-F238E27FC236}">
                <a16:creationId xmlns:a16="http://schemas.microsoft.com/office/drawing/2014/main" id="{CF944D20-718A-4E41-BE96-CFCAAD39D8B3}"/>
              </a:ext>
            </a:extLst>
          </p:cNvPr>
          <p:cNvSpPr>
            <a:spLocks noGrp="1"/>
          </p:cNvSpPr>
          <p:nvPr>
            <p:ph type="body" sz="quarter" idx="26" hasCustomPrompt="1"/>
          </p:nvPr>
        </p:nvSpPr>
        <p:spPr>
          <a:xfrm>
            <a:off x="1236071" y="4283603"/>
            <a:ext cx="653689" cy="324000"/>
          </a:xfrm>
          <a:prstGeom prst="rect">
            <a:avLst/>
          </a:prstGeom>
        </p:spPr>
        <p:txBody>
          <a:bodyPr/>
          <a:lstStyle>
            <a:lvl1pPr marL="0" indent="0" algn="r">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6</a:t>
            </a:r>
          </a:p>
        </p:txBody>
      </p:sp>
      <p:sp>
        <p:nvSpPr>
          <p:cNvPr id="55" name="Espace réservé du texte 11">
            <a:extLst>
              <a:ext uri="{FF2B5EF4-FFF2-40B4-BE49-F238E27FC236}">
                <a16:creationId xmlns:a16="http://schemas.microsoft.com/office/drawing/2014/main" id="{CA09BDE9-4DF8-4322-8EC8-9E5D0D916A5B}"/>
              </a:ext>
            </a:extLst>
          </p:cNvPr>
          <p:cNvSpPr>
            <a:spLocks noGrp="1"/>
          </p:cNvSpPr>
          <p:nvPr>
            <p:ph type="body" sz="quarter" idx="27" hasCustomPrompt="1"/>
          </p:nvPr>
        </p:nvSpPr>
        <p:spPr>
          <a:xfrm>
            <a:off x="10052411" y="4283603"/>
            <a:ext cx="653689" cy="324000"/>
          </a:xfrm>
          <a:prstGeom prst="rect">
            <a:avLst/>
          </a:prstGeom>
        </p:spPr>
        <p:txBody>
          <a:bodyPr anchor="ctr"/>
          <a:lstStyle>
            <a:lvl1pPr marL="0" indent="0" algn="l">
              <a:buNone/>
              <a:defRPr lang="fr-FR" sz="12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75</a:t>
            </a:r>
          </a:p>
        </p:txBody>
      </p:sp>
      <p:sp>
        <p:nvSpPr>
          <p:cNvPr id="56" name="Espace réservé du texte 11">
            <a:extLst>
              <a:ext uri="{FF2B5EF4-FFF2-40B4-BE49-F238E27FC236}">
                <a16:creationId xmlns:a16="http://schemas.microsoft.com/office/drawing/2014/main" id="{1ED346F0-E011-4449-92B3-B34E1131D333}"/>
              </a:ext>
            </a:extLst>
          </p:cNvPr>
          <p:cNvSpPr>
            <a:spLocks noGrp="1"/>
          </p:cNvSpPr>
          <p:nvPr>
            <p:ph type="body" sz="quarter" idx="28" hasCustomPrompt="1"/>
          </p:nvPr>
        </p:nvSpPr>
        <p:spPr>
          <a:xfrm>
            <a:off x="2460625" y="4795848"/>
            <a:ext cx="5906135" cy="324000"/>
          </a:xfrm>
          <a:prstGeom prst="rect">
            <a:avLst/>
          </a:prstGeom>
        </p:spPr>
        <p:txBody>
          <a:bodyPr/>
          <a:lstStyle>
            <a:lvl1pPr marL="0" indent="0">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Titre de la partie</a:t>
            </a:r>
          </a:p>
        </p:txBody>
      </p:sp>
      <p:sp>
        <p:nvSpPr>
          <p:cNvPr id="57" name="Espace réservé du texte 11">
            <a:extLst>
              <a:ext uri="{FF2B5EF4-FFF2-40B4-BE49-F238E27FC236}">
                <a16:creationId xmlns:a16="http://schemas.microsoft.com/office/drawing/2014/main" id="{5C1E5C22-93FA-4EA5-9B14-598594C75D61}"/>
              </a:ext>
            </a:extLst>
          </p:cNvPr>
          <p:cNvSpPr>
            <a:spLocks noGrp="1"/>
          </p:cNvSpPr>
          <p:nvPr>
            <p:ph type="body" sz="quarter" idx="29" hasCustomPrompt="1"/>
          </p:nvPr>
        </p:nvSpPr>
        <p:spPr>
          <a:xfrm>
            <a:off x="1236071" y="4795848"/>
            <a:ext cx="653689" cy="324000"/>
          </a:xfrm>
          <a:prstGeom prst="rect">
            <a:avLst/>
          </a:prstGeom>
        </p:spPr>
        <p:txBody>
          <a:bodyPr/>
          <a:lstStyle>
            <a:lvl1pPr marL="0" indent="0" algn="r">
              <a:buNone/>
              <a:defRPr lang="fr-FR" sz="16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285750" lvl="0" indent="-285750">
              <a:lnSpc>
                <a:spcPct val="100000"/>
              </a:lnSpc>
              <a:spcBef>
                <a:spcPct val="0"/>
              </a:spcBef>
            </a:pPr>
            <a:r>
              <a:rPr lang="fr-FR"/>
              <a:t>7</a:t>
            </a:r>
          </a:p>
        </p:txBody>
      </p:sp>
      <p:sp>
        <p:nvSpPr>
          <p:cNvPr id="58" name="Espace réservé du texte 11">
            <a:extLst>
              <a:ext uri="{FF2B5EF4-FFF2-40B4-BE49-F238E27FC236}">
                <a16:creationId xmlns:a16="http://schemas.microsoft.com/office/drawing/2014/main" id="{28563F55-3621-48D2-AE05-98F4AC519633}"/>
              </a:ext>
            </a:extLst>
          </p:cNvPr>
          <p:cNvSpPr>
            <a:spLocks noGrp="1"/>
          </p:cNvSpPr>
          <p:nvPr>
            <p:ph type="body" sz="quarter" idx="30" hasCustomPrompt="1"/>
          </p:nvPr>
        </p:nvSpPr>
        <p:spPr>
          <a:xfrm>
            <a:off x="10052411" y="4795848"/>
            <a:ext cx="653689" cy="324000"/>
          </a:xfrm>
          <a:prstGeom prst="rect">
            <a:avLst/>
          </a:prstGeom>
        </p:spPr>
        <p:txBody>
          <a:bodyPr anchor="ctr"/>
          <a:lstStyle>
            <a:lvl1pPr marL="0" indent="0" algn="l">
              <a:buNone/>
              <a:defRPr lang="fr-FR" sz="1200" smtClean="0">
                <a:solidFill>
                  <a:schemeClr val="tx1"/>
                </a:solidFill>
                <a:latin typeface="Poppins Semibold" panose="00000700000000000000" pitchFamily="2" charset="0"/>
                <a:ea typeface="+mj-ea"/>
                <a:cs typeface="Poppins Semibold" panose="00000700000000000000" pitchFamily="2" charset="0"/>
              </a:defRPr>
            </a:lvl1pPr>
            <a:lvl2pPr>
              <a:defRPr lang="fr-FR" smtClean="0"/>
            </a:lvl2pPr>
            <a:lvl3pPr>
              <a:defRPr lang="fr-FR" smtClean="0"/>
            </a:lvl3pPr>
            <a:lvl4pPr>
              <a:defRPr lang="fr-FR" smtClean="0"/>
            </a:lvl4pPr>
            <a:lvl5pPr>
              <a:defRPr lang="fr-FR"/>
            </a:lvl5pPr>
          </a:lstStyle>
          <a:p>
            <a:pPr marL="171450" lvl="0" indent="-171450">
              <a:lnSpc>
                <a:spcPct val="100000"/>
              </a:lnSpc>
              <a:spcBef>
                <a:spcPct val="0"/>
              </a:spcBef>
            </a:pPr>
            <a:r>
              <a:rPr lang="fr-FR"/>
              <a:t>82</a:t>
            </a:r>
          </a:p>
        </p:txBody>
      </p:sp>
    </p:spTree>
    <p:extLst>
      <p:ext uri="{BB962C8B-B14F-4D97-AF65-F5344CB8AC3E}">
        <p14:creationId xmlns:p14="http://schemas.microsoft.com/office/powerpoint/2010/main" val="2265590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 TEXTE 1 COLON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F64F13D1-5DAD-439B-ABB2-35FE7CA279C4}"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 name="Titre 1">
            <a:extLst>
              <a:ext uri="{FF2B5EF4-FFF2-40B4-BE49-F238E27FC236}">
                <a16:creationId xmlns:a16="http://schemas.microsoft.com/office/drawing/2014/main" id="{B8CF61C2-FC02-425F-A3C1-1D37C13AAEF7}"/>
              </a:ext>
            </a:extLst>
          </p:cNvPr>
          <p:cNvSpPr>
            <a:spLocks noGrp="1"/>
          </p:cNvSpPr>
          <p:nvPr>
            <p:ph type="title" hasCustomPrompt="1"/>
          </p:nvPr>
        </p:nvSpPr>
        <p:spPr>
          <a:xfrm>
            <a:off x="822325" y="636534"/>
            <a:ext cx="10547346" cy="684000"/>
          </a:xfrm>
          <a:prstGeom prst="rect">
            <a:avLst/>
          </a:prstGeom>
        </p:spPr>
        <p:txBody>
          <a:bodyPr/>
          <a:lstStyle>
            <a:lvl1pPr>
              <a:lnSpc>
                <a:spcPct val="100000"/>
              </a:lnSpc>
              <a:defRPr sz="4000" b="1">
                <a:latin typeface="Poppins SemiBold" panose="00000700000000000000" pitchFamily="2" charset="0"/>
              </a:defRPr>
            </a:lvl1pPr>
          </a:lstStyle>
          <a:p>
            <a:r>
              <a:rPr lang="fr-FR"/>
              <a:t>Grand titre sur une ligne</a:t>
            </a:r>
          </a:p>
        </p:txBody>
      </p:sp>
      <p:sp>
        <p:nvSpPr>
          <p:cNvPr id="7" name="Espace réservé du texte 6">
            <a:extLst>
              <a:ext uri="{FF2B5EF4-FFF2-40B4-BE49-F238E27FC236}">
                <a16:creationId xmlns:a16="http://schemas.microsoft.com/office/drawing/2014/main" id="{D08067A0-9FEF-4DF9-AD1C-E34695F969FD}"/>
              </a:ext>
            </a:extLst>
          </p:cNvPr>
          <p:cNvSpPr>
            <a:spLocks noGrp="1"/>
          </p:cNvSpPr>
          <p:nvPr>
            <p:ph type="body" sz="quarter" idx="12"/>
          </p:nvPr>
        </p:nvSpPr>
        <p:spPr>
          <a:xfrm>
            <a:off x="822324" y="2714964"/>
            <a:ext cx="10547343" cy="3032736"/>
          </a:xfrm>
          <a:prstGeom prst="rect">
            <a:avLst/>
          </a:prstGeom>
        </p:spPr>
        <p:txBody>
          <a:bodyPr/>
          <a:lstStyle>
            <a:lvl1pPr marL="0" indent="0">
              <a:lnSpc>
                <a:spcPct val="120000"/>
              </a:lnSpc>
              <a:buNone/>
              <a:defRPr sz="1400">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Semibold" panose="00000700000000000000" pitchFamily="2" charset="0"/>
                <a:cs typeface="Poppins Semibold" panose="00000700000000000000" pitchFamily="2" charset="0"/>
              </a:defRPr>
            </a:lvl2pPr>
          </a:lstStyle>
          <a:p>
            <a:pPr lvl="0"/>
            <a:r>
              <a:rPr lang="fr-FR"/>
              <a:t>Cliquez pour modifier les styles du texte du masque</a:t>
            </a:r>
          </a:p>
          <a:p>
            <a:pPr lvl="1"/>
            <a:r>
              <a:rPr lang="fr-FR"/>
              <a:t>Deuxième niveau</a:t>
            </a:r>
          </a:p>
        </p:txBody>
      </p:sp>
      <p:sp>
        <p:nvSpPr>
          <p:cNvPr id="16" name="Espace réservé du texte 4">
            <a:extLst>
              <a:ext uri="{FF2B5EF4-FFF2-40B4-BE49-F238E27FC236}">
                <a16:creationId xmlns:a16="http://schemas.microsoft.com/office/drawing/2014/main" id="{8446A477-65A0-445C-BCF4-26C61D63A1A6}"/>
              </a:ext>
            </a:extLst>
          </p:cNvPr>
          <p:cNvSpPr>
            <a:spLocks noGrp="1"/>
          </p:cNvSpPr>
          <p:nvPr>
            <p:ph type="body" sz="quarter" idx="17" hasCustomPrompt="1"/>
          </p:nvPr>
        </p:nvSpPr>
        <p:spPr>
          <a:xfrm>
            <a:off x="822324" y="2268798"/>
            <a:ext cx="10547343" cy="318930"/>
          </a:xfrm>
          <a:prstGeom prst="rect">
            <a:avLst/>
          </a:prstGeom>
        </p:spPr>
        <p:txBody>
          <a:bodyPr/>
          <a:lstStyle>
            <a:lvl1pPr marL="0" indent="0">
              <a:lnSpc>
                <a:spcPct val="100000"/>
              </a:lnSpc>
              <a:buNone/>
              <a:defRPr sz="1600" b="1">
                <a:solidFill>
                  <a:schemeClr val="accent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Sous-titre sur une ligne</a:t>
            </a:r>
          </a:p>
        </p:txBody>
      </p:sp>
      <p:sp>
        <p:nvSpPr>
          <p:cNvPr id="22" name="Espace réservé du texte 4">
            <a:extLst>
              <a:ext uri="{FF2B5EF4-FFF2-40B4-BE49-F238E27FC236}">
                <a16:creationId xmlns:a16="http://schemas.microsoft.com/office/drawing/2014/main" id="{E22F9416-8414-405D-995B-37618FFFEB4F}"/>
              </a:ext>
            </a:extLst>
          </p:cNvPr>
          <p:cNvSpPr>
            <a:spLocks noGrp="1"/>
          </p:cNvSpPr>
          <p:nvPr>
            <p:ph type="body" sz="quarter" idx="20" hasCustomPrompt="1"/>
          </p:nvPr>
        </p:nvSpPr>
        <p:spPr>
          <a:xfrm>
            <a:off x="822324" y="1339584"/>
            <a:ext cx="10547343" cy="432000"/>
          </a:xfrm>
          <a:prstGeom prst="rect">
            <a:avLst/>
          </a:prstGeom>
        </p:spPr>
        <p:txBody>
          <a:bodyPr/>
          <a:lstStyle>
            <a:lvl1pPr marL="0" indent="0">
              <a:lnSpc>
                <a:spcPct val="100000"/>
              </a:lnSpc>
              <a:buNone/>
              <a:defRPr sz="2400" b="1">
                <a:solidFill>
                  <a:schemeClr val="tx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sur une ligne</a:t>
            </a:r>
          </a:p>
        </p:txBody>
      </p:sp>
    </p:spTree>
    <p:extLst>
      <p:ext uri="{BB962C8B-B14F-4D97-AF65-F5344CB8AC3E}">
        <p14:creationId xmlns:p14="http://schemas.microsoft.com/office/powerpoint/2010/main" val="4047289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3 COLONN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1409-E512-4CCA-B52E-B9B9663F6D66}"/>
              </a:ext>
            </a:extLst>
          </p:cNvPr>
          <p:cNvSpPr/>
          <p:nvPr userDrawn="1"/>
        </p:nvSpPr>
        <p:spPr>
          <a:xfrm flipH="1">
            <a:off x="0" y="6301740"/>
            <a:ext cx="1714500" cy="556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Semibold" panose="00000700000000000000" pitchFamily="2" charset="0"/>
            </a:endParaRPr>
          </a:p>
        </p:txBody>
      </p:sp>
      <p:pic>
        <p:nvPicPr>
          <p:cNvPr id="38" name="Image 37">
            <a:extLst>
              <a:ext uri="{FF2B5EF4-FFF2-40B4-BE49-F238E27FC236}">
                <a16:creationId xmlns:a16="http://schemas.microsoft.com/office/drawing/2014/main" id="{9753814D-D3C1-4C4B-BE2C-59E37A358257}"/>
              </a:ext>
            </a:extLst>
          </p:cNvPr>
          <p:cNvPicPr>
            <a:picLocks noChangeAspect="1"/>
          </p:cNvPicPr>
          <p:nvPr userDrawn="1"/>
        </p:nvPicPr>
        <p:blipFill>
          <a:blip r:embed="rId2"/>
          <a:stretch>
            <a:fillRect/>
          </a:stretch>
        </p:blipFill>
        <p:spPr>
          <a:xfrm>
            <a:off x="822325" y="6493440"/>
            <a:ext cx="596627" cy="165239"/>
          </a:xfrm>
          <a:prstGeom prst="rect">
            <a:avLst/>
          </a:prstGeom>
        </p:spPr>
      </p:pic>
      <p:sp>
        <p:nvSpPr>
          <p:cNvPr id="39" name="Espace réservé de la date 3">
            <a:extLst>
              <a:ext uri="{FF2B5EF4-FFF2-40B4-BE49-F238E27FC236}">
                <a16:creationId xmlns:a16="http://schemas.microsoft.com/office/drawing/2014/main" id="{A4B33ADB-1A3A-4A24-BDEE-89E6E25EE00B}"/>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defRPr>
            </a:lvl1pPr>
          </a:lstStyle>
          <a:p>
            <a:fld id="{F64F13D1-5DAD-439B-ABB2-35FE7CA279C4}" type="datetime1">
              <a:rPr lang="fr-FR" smtClean="0"/>
              <a:t>03/07/2023</a:t>
            </a:fld>
            <a:endParaRPr lang="fr-FR"/>
          </a:p>
        </p:txBody>
      </p:sp>
      <p:sp>
        <p:nvSpPr>
          <p:cNvPr id="40" name="Espace réservé du numéro de diapositive 5">
            <a:extLst>
              <a:ext uri="{FF2B5EF4-FFF2-40B4-BE49-F238E27FC236}">
                <a16:creationId xmlns:a16="http://schemas.microsoft.com/office/drawing/2014/main" id="{C2BA25AE-72A3-41E7-9265-5F385480AA27}"/>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
        <p:nvSpPr>
          <p:cNvPr id="2" name="Titre 1">
            <a:extLst>
              <a:ext uri="{FF2B5EF4-FFF2-40B4-BE49-F238E27FC236}">
                <a16:creationId xmlns:a16="http://schemas.microsoft.com/office/drawing/2014/main" id="{B8CF61C2-FC02-425F-A3C1-1D37C13AAEF7}"/>
              </a:ext>
            </a:extLst>
          </p:cNvPr>
          <p:cNvSpPr>
            <a:spLocks noGrp="1"/>
          </p:cNvSpPr>
          <p:nvPr>
            <p:ph type="title" hasCustomPrompt="1"/>
          </p:nvPr>
        </p:nvSpPr>
        <p:spPr>
          <a:xfrm>
            <a:off x="822325" y="636534"/>
            <a:ext cx="10547346" cy="684000"/>
          </a:xfrm>
          <a:prstGeom prst="rect">
            <a:avLst/>
          </a:prstGeom>
        </p:spPr>
        <p:txBody>
          <a:bodyPr/>
          <a:lstStyle>
            <a:lvl1pPr>
              <a:lnSpc>
                <a:spcPct val="100000"/>
              </a:lnSpc>
              <a:defRPr sz="4000" b="1">
                <a:latin typeface="Poppins SemiBold" panose="00000700000000000000" pitchFamily="2" charset="0"/>
              </a:defRPr>
            </a:lvl1pPr>
          </a:lstStyle>
          <a:p>
            <a:r>
              <a:rPr lang="fr-FR"/>
              <a:t>Grand titre sur une ligne</a:t>
            </a:r>
          </a:p>
        </p:txBody>
      </p:sp>
      <p:sp>
        <p:nvSpPr>
          <p:cNvPr id="7" name="Espace réservé du texte 6">
            <a:extLst>
              <a:ext uri="{FF2B5EF4-FFF2-40B4-BE49-F238E27FC236}">
                <a16:creationId xmlns:a16="http://schemas.microsoft.com/office/drawing/2014/main" id="{D08067A0-9FEF-4DF9-AD1C-E34695F969FD}"/>
              </a:ext>
            </a:extLst>
          </p:cNvPr>
          <p:cNvSpPr>
            <a:spLocks noGrp="1"/>
          </p:cNvSpPr>
          <p:nvPr>
            <p:ph type="body" sz="quarter" idx="12"/>
          </p:nvPr>
        </p:nvSpPr>
        <p:spPr>
          <a:xfrm>
            <a:off x="822324" y="2714964"/>
            <a:ext cx="3111499" cy="3032736"/>
          </a:xfrm>
          <a:prstGeom prst="rect">
            <a:avLst/>
          </a:prstGeom>
        </p:spPr>
        <p:txBody>
          <a:bodyPr/>
          <a:lstStyle>
            <a:lvl1pPr marL="0" indent="0">
              <a:lnSpc>
                <a:spcPct val="120000"/>
              </a:lnSpc>
              <a:buNone/>
              <a:defRPr sz="1400">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Semibold" panose="00000700000000000000" pitchFamily="2" charset="0"/>
                <a:cs typeface="Poppins Semibold" panose="00000700000000000000" pitchFamily="2" charset="0"/>
              </a:defRPr>
            </a:lvl2pPr>
          </a:lstStyle>
          <a:p>
            <a:pPr lvl="0"/>
            <a:r>
              <a:rPr lang="fr-FR"/>
              <a:t>Cliquez pour modifier les styles du texte du masque</a:t>
            </a:r>
          </a:p>
          <a:p>
            <a:pPr lvl="1"/>
            <a:r>
              <a:rPr lang="fr-FR"/>
              <a:t>Deuxième niveau</a:t>
            </a:r>
          </a:p>
        </p:txBody>
      </p:sp>
      <p:sp>
        <p:nvSpPr>
          <p:cNvPr id="46" name="Espace réservé du texte 6">
            <a:extLst>
              <a:ext uri="{FF2B5EF4-FFF2-40B4-BE49-F238E27FC236}">
                <a16:creationId xmlns:a16="http://schemas.microsoft.com/office/drawing/2014/main" id="{BF68D67F-5B13-46A7-AEE3-8132D4FDCBD7}"/>
              </a:ext>
            </a:extLst>
          </p:cNvPr>
          <p:cNvSpPr>
            <a:spLocks noGrp="1"/>
          </p:cNvSpPr>
          <p:nvPr>
            <p:ph type="body" sz="quarter" idx="14"/>
          </p:nvPr>
        </p:nvSpPr>
        <p:spPr>
          <a:xfrm>
            <a:off x="4540249" y="2714964"/>
            <a:ext cx="3111499" cy="3032736"/>
          </a:xfrm>
          <a:prstGeom prst="rect">
            <a:avLst/>
          </a:prstGeom>
        </p:spPr>
        <p:txBody>
          <a:bodyPr/>
          <a:lstStyle>
            <a:lvl1pPr marL="0" indent="0">
              <a:lnSpc>
                <a:spcPct val="120000"/>
              </a:lnSpc>
              <a:buNone/>
              <a:defRPr sz="1400">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Semibold" panose="00000700000000000000" pitchFamily="2" charset="0"/>
                <a:cs typeface="Poppins Semibold" panose="00000700000000000000" pitchFamily="2" charset="0"/>
              </a:defRPr>
            </a:lvl2pPr>
          </a:lstStyle>
          <a:p>
            <a:pPr lvl="0"/>
            <a:r>
              <a:rPr lang="fr-FR"/>
              <a:t>Cliquez pour modifier les styles du texte du masque</a:t>
            </a:r>
          </a:p>
          <a:p>
            <a:pPr lvl="1"/>
            <a:r>
              <a:rPr lang="fr-FR"/>
              <a:t>Deuxième niveau</a:t>
            </a:r>
          </a:p>
        </p:txBody>
      </p:sp>
      <p:sp>
        <p:nvSpPr>
          <p:cNvPr id="48" name="Espace réservé du texte 6">
            <a:extLst>
              <a:ext uri="{FF2B5EF4-FFF2-40B4-BE49-F238E27FC236}">
                <a16:creationId xmlns:a16="http://schemas.microsoft.com/office/drawing/2014/main" id="{8E300BD9-4441-4AF8-8913-A01023F26B6C}"/>
              </a:ext>
            </a:extLst>
          </p:cNvPr>
          <p:cNvSpPr>
            <a:spLocks noGrp="1"/>
          </p:cNvSpPr>
          <p:nvPr>
            <p:ph type="body" sz="quarter" idx="16"/>
          </p:nvPr>
        </p:nvSpPr>
        <p:spPr>
          <a:xfrm>
            <a:off x="8258172" y="2714964"/>
            <a:ext cx="3111499" cy="3032736"/>
          </a:xfrm>
          <a:prstGeom prst="rect">
            <a:avLst/>
          </a:prstGeom>
        </p:spPr>
        <p:txBody>
          <a:bodyPr/>
          <a:lstStyle>
            <a:lvl1pPr marL="0" indent="0">
              <a:lnSpc>
                <a:spcPct val="120000"/>
              </a:lnSpc>
              <a:buNone/>
              <a:defRPr sz="1400">
                <a:latin typeface="Poppins Semibold" panose="00000700000000000000" pitchFamily="2" charset="0"/>
                <a:cs typeface="Poppins Semibold" panose="00000700000000000000" pitchFamily="2" charset="0"/>
              </a:defRPr>
            </a:lvl1pPr>
            <a:lvl2pPr marL="180975" indent="-180975">
              <a:lnSpc>
                <a:spcPct val="120000"/>
              </a:lnSpc>
              <a:defRPr sz="1400">
                <a:latin typeface="Poppins Semibold" panose="00000700000000000000" pitchFamily="2" charset="0"/>
                <a:cs typeface="Poppins Semibold" panose="00000700000000000000" pitchFamily="2" charset="0"/>
              </a:defRPr>
            </a:lvl2pPr>
          </a:lstStyle>
          <a:p>
            <a:pPr lvl="0"/>
            <a:r>
              <a:rPr lang="fr-FR"/>
              <a:t>Cliquez pour modifier les styles du texte du masque</a:t>
            </a:r>
          </a:p>
          <a:p>
            <a:pPr lvl="1"/>
            <a:r>
              <a:rPr lang="fr-FR"/>
              <a:t>Deuxième niveau</a:t>
            </a:r>
          </a:p>
        </p:txBody>
      </p:sp>
      <p:sp>
        <p:nvSpPr>
          <p:cNvPr id="16" name="Espace réservé du texte 4">
            <a:extLst>
              <a:ext uri="{FF2B5EF4-FFF2-40B4-BE49-F238E27FC236}">
                <a16:creationId xmlns:a16="http://schemas.microsoft.com/office/drawing/2014/main" id="{8446A477-65A0-445C-BCF4-26C61D63A1A6}"/>
              </a:ext>
            </a:extLst>
          </p:cNvPr>
          <p:cNvSpPr>
            <a:spLocks noGrp="1"/>
          </p:cNvSpPr>
          <p:nvPr>
            <p:ph type="body" sz="quarter" idx="17" hasCustomPrompt="1"/>
          </p:nvPr>
        </p:nvSpPr>
        <p:spPr>
          <a:xfrm>
            <a:off x="822324" y="2268798"/>
            <a:ext cx="3111499" cy="318930"/>
          </a:xfrm>
          <a:prstGeom prst="rect">
            <a:avLst/>
          </a:prstGeom>
        </p:spPr>
        <p:txBody>
          <a:bodyPr/>
          <a:lstStyle>
            <a:lvl1pPr marL="0" indent="0">
              <a:lnSpc>
                <a:spcPct val="100000"/>
              </a:lnSpc>
              <a:buNone/>
              <a:defRPr sz="1600" b="1">
                <a:solidFill>
                  <a:schemeClr val="accent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1. Sous-titre sur une ligne</a:t>
            </a:r>
          </a:p>
        </p:txBody>
      </p:sp>
      <p:sp>
        <p:nvSpPr>
          <p:cNvPr id="19" name="Espace réservé du texte 4">
            <a:extLst>
              <a:ext uri="{FF2B5EF4-FFF2-40B4-BE49-F238E27FC236}">
                <a16:creationId xmlns:a16="http://schemas.microsoft.com/office/drawing/2014/main" id="{B4A89FF9-539E-4570-BE85-CA7FFDF38D6E}"/>
              </a:ext>
            </a:extLst>
          </p:cNvPr>
          <p:cNvSpPr>
            <a:spLocks noGrp="1"/>
          </p:cNvSpPr>
          <p:nvPr>
            <p:ph type="body" sz="quarter" idx="18" hasCustomPrompt="1"/>
          </p:nvPr>
        </p:nvSpPr>
        <p:spPr>
          <a:xfrm>
            <a:off x="4540246" y="2268798"/>
            <a:ext cx="3111499" cy="318930"/>
          </a:xfrm>
          <a:prstGeom prst="rect">
            <a:avLst/>
          </a:prstGeom>
        </p:spPr>
        <p:txBody>
          <a:bodyPr/>
          <a:lstStyle>
            <a:lvl1pPr marL="0" indent="0">
              <a:lnSpc>
                <a:spcPct val="100000"/>
              </a:lnSpc>
              <a:buNone/>
              <a:defRPr sz="1600" b="1">
                <a:solidFill>
                  <a:schemeClr val="accent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2. Sous-titre sur une ligne</a:t>
            </a:r>
          </a:p>
        </p:txBody>
      </p:sp>
      <p:sp>
        <p:nvSpPr>
          <p:cNvPr id="20" name="Espace réservé du texte 4">
            <a:extLst>
              <a:ext uri="{FF2B5EF4-FFF2-40B4-BE49-F238E27FC236}">
                <a16:creationId xmlns:a16="http://schemas.microsoft.com/office/drawing/2014/main" id="{3D669FB2-0BBF-4579-BD1B-C44895ED9E39}"/>
              </a:ext>
            </a:extLst>
          </p:cNvPr>
          <p:cNvSpPr>
            <a:spLocks noGrp="1"/>
          </p:cNvSpPr>
          <p:nvPr>
            <p:ph type="body" sz="quarter" idx="19" hasCustomPrompt="1"/>
          </p:nvPr>
        </p:nvSpPr>
        <p:spPr>
          <a:xfrm>
            <a:off x="8258168" y="2268798"/>
            <a:ext cx="3111499" cy="318930"/>
          </a:xfrm>
          <a:prstGeom prst="rect">
            <a:avLst/>
          </a:prstGeom>
        </p:spPr>
        <p:txBody>
          <a:bodyPr/>
          <a:lstStyle>
            <a:lvl1pPr marL="0" indent="0">
              <a:lnSpc>
                <a:spcPct val="100000"/>
              </a:lnSpc>
              <a:buNone/>
              <a:defRPr sz="1600" b="1">
                <a:solidFill>
                  <a:schemeClr val="accent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3. Sous-titre sur une ligne</a:t>
            </a:r>
          </a:p>
        </p:txBody>
      </p:sp>
      <p:sp>
        <p:nvSpPr>
          <p:cNvPr id="22" name="Espace réservé du texte 4">
            <a:extLst>
              <a:ext uri="{FF2B5EF4-FFF2-40B4-BE49-F238E27FC236}">
                <a16:creationId xmlns:a16="http://schemas.microsoft.com/office/drawing/2014/main" id="{E22F9416-8414-405D-995B-37618FFFEB4F}"/>
              </a:ext>
            </a:extLst>
          </p:cNvPr>
          <p:cNvSpPr>
            <a:spLocks noGrp="1"/>
          </p:cNvSpPr>
          <p:nvPr>
            <p:ph type="body" sz="quarter" idx="20" hasCustomPrompt="1"/>
          </p:nvPr>
        </p:nvSpPr>
        <p:spPr>
          <a:xfrm>
            <a:off x="822324" y="1339584"/>
            <a:ext cx="10547343" cy="432000"/>
          </a:xfrm>
          <a:prstGeom prst="rect">
            <a:avLst/>
          </a:prstGeom>
        </p:spPr>
        <p:txBody>
          <a:bodyPr/>
          <a:lstStyle>
            <a:lvl1pPr marL="0" indent="0">
              <a:lnSpc>
                <a:spcPct val="100000"/>
              </a:lnSpc>
              <a:buNone/>
              <a:defRPr sz="2400" b="1">
                <a:solidFill>
                  <a:schemeClr val="tx1"/>
                </a:solidFill>
                <a:latin typeface="Poppins SemiBold" panose="000007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sur une ligne</a:t>
            </a:r>
          </a:p>
        </p:txBody>
      </p:sp>
    </p:spTree>
    <p:extLst>
      <p:ext uri="{BB962C8B-B14F-4D97-AF65-F5344CB8AC3E}">
        <p14:creationId xmlns:p14="http://schemas.microsoft.com/office/powerpoint/2010/main" val="9832029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Espace réservé de la date 3">
            <a:extLst>
              <a:ext uri="{FF2B5EF4-FFF2-40B4-BE49-F238E27FC236}">
                <a16:creationId xmlns:a16="http://schemas.microsoft.com/office/drawing/2014/main" id="{B2AF2EED-A541-45A2-AD75-1D78B1C7DB1C}"/>
              </a:ext>
            </a:extLst>
          </p:cNvPr>
          <p:cNvSpPr>
            <a:spLocks noGrp="1"/>
          </p:cNvSpPr>
          <p:nvPr>
            <p:ph type="dt" sz="half" idx="2"/>
          </p:nvPr>
        </p:nvSpPr>
        <p:spPr>
          <a:xfrm>
            <a:off x="1889760" y="6402070"/>
            <a:ext cx="2743200" cy="365125"/>
          </a:xfrm>
          <a:prstGeom prst="rect">
            <a:avLst/>
          </a:prstGeom>
        </p:spPr>
        <p:txBody>
          <a:bodyPr vert="horz" lIns="91440" tIns="45720" rIns="91440" bIns="45720" rtlCol="0" anchor="ctr"/>
          <a:lstStyle>
            <a:lvl1pPr algn="l">
              <a:defRPr sz="800">
                <a:solidFill>
                  <a:schemeClr val="tx1"/>
                </a:solidFill>
                <a:latin typeface="Poppins Semibold" panose="00000700000000000000" pitchFamily="2" charset="0"/>
              </a:defRPr>
            </a:lvl1pPr>
          </a:lstStyle>
          <a:p>
            <a:r>
              <a:rPr lang="fr-FR"/>
              <a:t>05/05/2022</a:t>
            </a:r>
          </a:p>
        </p:txBody>
      </p:sp>
      <p:sp>
        <p:nvSpPr>
          <p:cNvPr id="8" name="Espace réservé du numéro de diapositive 5">
            <a:extLst>
              <a:ext uri="{FF2B5EF4-FFF2-40B4-BE49-F238E27FC236}">
                <a16:creationId xmlns:a16="http://schemas.microsoft.com/office/drawing/2014/main" id="{16581D57-2D0A-4F5D-803C-7FD72EB3CC41}"/>
              </a:ext>
            </a:extLst>
          </p:cNvPr>
          <p:cNvSpPr>
            <a:spLocks noGrp="1"/>
          </p:cNvSpPr>
          <p:nvPr>
            <p:ph type="sldNum" sz="quarter" idx="4"/>
          </p:nvPr>
        </p:nvSpPr>
        <p:spPr>
          <a:xfrm>
            <a:off x="8888412" y="6402070"/>
            <a:ext cx="2743200" cy="365125"/>
          </a:xfrm>
          <a:prstGeom prst="rect">
            <a:avLst/>
          </a:prstGeom>
        </p:spPr>
        <p:txBody>
          <a:bodyPr vert="horz" lIns="91440" tIns="45720" rIns="91440" bIns="45720" rtlCol="0" anchor="ctr"/>
          <a:lstStyle>
            <a:lvl1pPr algn="r">
              <a:defRPr sz="800">
                <a:solidFill>
                  <a:schemeClr val="tx1"/>
                </a:solidFill>
                <a:latin typeface="Poppins Semibold" panose="00000700000000000000" pitchFamily="2" charset="0"/>
                <a:cs typeface="Poppins Semibold" panose="00000700000000000000" pitchFamily="2" charset="0"/>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093370120"/>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704" r:id="rId3"/>
    <p:sldLayoutId id="2147483650" r:id="rId4"/>
    <p:sldLayoutId id="2147483651" r:id="rId5"/>
    <p:sldLayoutId id="2147483652" r:id="rId6"/>
    <p:sldLayoutId id="2147483684" r:id="rId7"/>
    <p:sldLayoutId id="2147483685" r:id="rId8"/>
    <p:sldLayoutId id="2147483653" r:id="rId9"/>
    <p:sldLayoutId id="2147483655" r:id="rId10"/>
    <p:sldLayoutId id="2147483654" r:id="rId11"/>
    <p:sldLayoutId id="2147483656" r:id="rId12"/>
    <p:sldLayoutId id="2147483694" r:id="rId13"/>
    <p:sldLayoutId id="2147483698" r:id="rId14"/>
    <p:sldLayoutId id="2147483687" r:id="rId15"/>
    <p:sldLayoutId id="2147483695" r:id="rId16"/>
    <p:sldLayoutId id="2147483699" r:id="rId17"/>
    <p:sldLayoutId id="2147483657" r:id="rId18"/>
    <p:sldLayoutId id="2147483658" r:id="rId19"/>
    <p:sldLayoutId id="2147483659" r:id="rId20"/>
    <p:sldLayoutId id="2147483686" r:id="rId21"/>
    <p:sldLayoutId id="2147483660" r:id="rId22"/>
    <p:sldLayoutId id="2147483700" r:id="rId23"/>
    <p:sldLayoutId id="2147483701" r:id="rId24"/>
    <p:sldLayoutId id="2147483661" r:id="rId25"/>
    <p:sldLayoutId id="2147483662" r:id="rId26"/>
    <p:sldLayoutId id="2147483663" r:id="rId27"/>
    <p:sldLayoutId id="2147484078" r:id="rId28"/>
    <p:sldLayoutId id="2147483672" r:id="rId29"/>
    <p:sldLayoutId id="2147483673" r:id="rId30"/>
    <p:sldLayoutId id="2147483674" r:id="rId31"/>
    <p:sldLayoutId id="2147483675" r:id="rId32"/>
    <p:sldLayoutId id="2147483676" r:id="rId33"/>
    <p:sldLayoutId id="2147483677" r:id="rId34"/>
    <p:sldLayoutId id="2147483678" r:id="rId35"/>
    <p:sldLayoutId id="2147483679" r:id="rId36"/>
    <p:sldLayoutId id="2147483681" r:id="rId37"/>
    <p:sldLayoutId id="2147483682" r:id="rId38"/>
    <p:sldLayoutId id="2147483664" r:id="rId39"/>
    <p:sldLayoutId id="2147483665" r:id="rId40"/>
    <p:sldLayoutId id="2147484083" r:id="rId41"/>
    <p:sldLayoutId id="2147483703" r:id="rId42"/>
    <p:sldLayoutId id="2147483666" r:id="rId43"/>
    <p:sldLayoutId id="2147483667" r:id="rId44"/>
    <p:sldLayoutId id="2147483671" r:id="rId45"/>
    <p:sldLayoutId id="2147483668" r:id="rId46"/>
    <p:sldLayoutId id="2147484065" r:id="rId47"/>
    <p:sldLayoutId id="2147483669" r:id="rId48"/>
    <p:sldLayoutId id="2147483670" r:id="rId49"/>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mega.nz/folder/uppyyDbA#y-hbe5TKIcO_yTCyoOdu3g" TargetMode="External"/><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hyperlink" Target="https://www.youtube.com/@presanse-preventionetsante2957/videos" TargetMode="External"/><Relationship Id="rId2" Type="http://schemas.openxmlformats.org/officeDocument/2006/relationships/hyperlink" Target="https://www.youtube.com/watch?v=A6cxSqYNfc0" TargetMode="External"/><Relationship Id="rId1" Type="http://schemas.openxmlformats.org/officeDocument/2006/relationships/slideLayout" Target="../slideLayouts/slideLayout8.xml"/><Relationship Id="rId6" Type="http://schemas.openxmlformats.org/officeDocument/2006/relationships/hyperlink" Target="https://www.youtube.com/watch?v=FNB-80LRDbA" TargetMode="External"/><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hyperlink" Target="https://www.youtube.com/watch?v=0lJ0lTSIBFY" TargetMode="Externa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hyperlink" Target="https://www.youtube.com/watch?v=58Gq4mPR-JY" TargetMode="External"/><Relationship Id="rId1" Type="http://schemas.openxmlformats.org/officeDocument/2006/relationships/slideLayout" Target="../slideLayouts/slideLayout8.xml"/><Relationship Id="rId6" Type="http://schemas.openxmlformats.org/officeDocument/2006/relationships/hyperlink" Target="https://www.youtube.com/watch?v=Yp-3993lxa0" TargetMode="External"/><Relationship Id="rId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hyperlink" Target="https://www.youtube.com/watch?v=ucUGzFPC8oM" TargetMode="External"/><Relationship Id="rId9" Type="http://schemas.openxmlformats.org/officeDocument/2006/relationships/hyperlink" Target="https://www.youtube.com/@presanse-preventionetsante2957/video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hyperlink" Target="https://mega.nz/folder/qgZyRT7b#0svnUC_XjUjbY9UD1J2Hm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hyperlink" Target="https://mega.nz/folder/qgZyRT7b#0svnUC_XjUjbY9UD1J2Hm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5.png"/><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24.jpeg"/><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24.jpe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mega.nz/folder/eg4hTCZD#3clTlRtA1oiK-E-00Vv7sg/folder/DxhmAKTL" TargetMode="External"/><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hyperlink" Target="https://mega.nz/folder/ylJSxbaK#1DoeNle0PKQoNeOUgIvgJg" TargetMode="External"/><Relationship Id="rId13" Type="http://schemas.openxmlformats.org/officeDocument/2006/relationships/hyperlink" Target="https://mega.nz/folder/GoAn0AoC#QV4j_dTja4eAoKBrGHpREA" TargetMode="External"/><Relationship Id="rId18" Type="http://schemas.openxmlformats.org/officeDocument/2006/relationships/hyperlink" Target="https://mega.nz/folder/eg4hTCZD#3clTlRtA1oiK-E-00Vv7sg/folder/DxhmAKTL" TargetMode="External"/><Relationship Id="rId3" Type="http://schemas.openxmlformats.org/officeDocument/2006/relationships/hyperlink" Target="https://mega.nz/folder/q4BjiIqL#tzuyBWPDX8AeQmpyRoLHYA" TargetMode="External"/><Relationship Id="rId7" Type="http://schemas.openxmlformats.org/officeDocument/2006/relationships/hyperlink" Target="https://mega.nz/folder/alBQhBSL#NRaTtANC_L2WpGYgsS-ynA" TargetMode="External"/><Relationship Id="rId12" Type="http://schemas.openxmlformats.org/officeDocument/2006/relationships/hyperlink" Target="https://mega.nz/folder/Ctg0RbCA#pMM1WqH1XcKm-KWF_stUTQ" TargetMode="External"/><Relationship Id="rId17" Type="http://schemas.openxmlformats.org/officeDocument/2006/relationships/hyperlink" Target="https://mega.nz/folder/ngRV0CZb#lURvQE2kUkjywCE4OVvHiA" TargetMode="External"/><Relationship Id="rId2" Type="http://schemas.openxmlformats.org/officeDocument/2006/relationships/notesSlide" Target="../notesSlides/notesSlide2.xml"/><Relationship Id="rId16" Type="http://schemas.openxmlformats.org/officeDocument/2006/relationships/hyperlink" Target="https://mega.nz/folder/HppHRRhT#BTiA23BAgqALRNZHj6492w" TargetMode="External"/><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hyperlink" Target="https://mega.nz/folder/KhZjkL6K#Qa1KrqUGtwr2oiJjxiwjXg" TargetMode="External"/><Relationship Id="rId5" Type="http://schemas.openxmlformats.org/officeDocument/2006/relationships/hyperlink" Target="https://mega.nz/folder/u9pRxYqL#tPSVIZ_DEfBkfsitn2aC4Q" TargetMode="External"/><Relationship Id="rId15" Type="http://schemas.openxmlformats.org/officeDocument/2006/relationships/hyperlink" Target="https://mega.nz/folder/ukgGFSbJ#xXbTlIRTAiDHFkb06naFAA" TargetMode="External"/><Relationship Id="rId10" Type="http://schemas.openxmlformats.org/officeDocument/2006/relationships/hyperlink" Target="https://mega.nz/folder/6lR0mTgC#W9wlEuVvLc5sojNeNMq3cg" TargetMode="External"/><Relationship Id="rId19"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https://mega.nz/folder/S95AHS4B#wlO8c0V3eqt6J5hctS2dgQ" TargetMode="External"/><Relationship Id="rId14" Type="http://schemas.openxmlformats.org/officeDocument/2006/relationships/hyperlink" Target="https://mega.nz/folder/u0wCVYwD#VYjwmNQfCnTrPVlAwDw_1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hyperlink" Target="https://mega.nz/folder/eg4hTCZD#3clTlRtA1oiK-E-00Vv7sg/folder/LwhHADoZ" TargetMode="Externa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hyperlink" Target="https://mega.nz/folder/eg4hTCZD#3clTlRtA1oiK-E-00Vv7sg/folder/LwhHADoZ" TargetMode="External"/><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hyperlink" Target="https://mega.nz/folder/eg4hTCZD#3clTlRtA1oiK-E-00Vv7sg/folder/LwhHADoZ"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534A85-09FA-4F07-9B89-2416CD0D7C7B}"/>
              </a:ext>
            </a:extLst>
          </p:cNvPr>
          <p:cNvSpPr>
            <a:spLocks noGrp="1"/>
          </p:cNvSpPr>
          <p:nvPr>
            <p:ph type="title"/>
          </p:nvPr>
        </p:nvSpPr>
        <p:spPr>
          <a:xfrm>
            <a:off x="822960" y="997585"/>
            <a:ext cx="11118831" cy="792000"/>
          </a:xfrm>
        </p:spPr>
        <p:txBody>
          <a:bodyPr/>
          <a:lstStyle/>
          <a:p>
            <a:r>
              <a:rPr lang="fr-FR" dirty="0">
                <a:latin typeface="Poppins" pitchFamily="2" charset="77"/>
                <a:cs typeface="Poppins" pitchFamily="2" charset="77"/>
              </a:rPr>
              <a:t>PRÉSANSE</a:t>
            </a:r>
          </a:p>
        </p:txBody>
      </p:sp>
      <p:sp>
        <p:nvSpPr>
          <p:cNvPr id="4" name="Espace réservé du texte 3">
            <a:extLst>
              <a:ext uri="{FF2B5EF4-FFF2-40B4-BE49-F238E27FC236}">
                <a16:creationId xmlns:a16="http://schemas.microsoft.com/office/drawing/2014/main" id="{89B27FB4-F178-4A96-A7E9-3F1990B387D7}"/>
              </a:ext>
            </a:extLst>
          </p:cNvPr>
          <p:cNvSpPr>
            <a:spLocks noGrp="1"/>
          </p:cNvSpPr>
          <p:nvPr>
            <p:ph type="body" sz="quarter" idx="20"/>
          </p:nvPr>
        </p:nvSpPr>
        <p:spPr>
          <a:xfrm>
            <a:off x="822960" y="2715290"/>
            <a:ext cx="9554754" cy="713710"/>
          </a:xfrm>
        </p:spPr>
        <p:txBody>
          <a:bodyPr lIns="91440" tIns="45720" rIns="91440" bIns="45720" anchor="t"/>
          <a:lstStyle/>
          <a:p>
            <a:r>
              <a:rPr lang="fr-FR" sz="4000" b="0" dirty="0">
                <a:latin typeface="+mj-lt"/>
                <a:cs typeface="Poppins"/>
              </a:rPr>
              <a:t>Cadrage de la communication : </a:t>
            </a:r>
          </a:p>
          <a:p>
            <a:r>
              <a:rPr lang="fr-FR" sz="4000" b="0" dirty="0">
                <a:latin typeface="+mj-lt"/>
                <a:cs typeface="Poppins"/>
              </a:rPr>
              <a:t>Poursuivre la pédagogie de l’offre socle de services</a:t>
            </a:r>
          </a:p>
          <a:p>
            <a:r>
              <a:rPr lang="fr-FR" sz="2400" b="0" dirty="0">
                <a:solidFill>
                  <a:schemeClr val="accent2"/>
                </a:solidFill>
                <a:latin typeface="+mj-lt"/>
                <a:cs typeface="Poppins"/>
              </a:rPr>
              <a:t>Juillet  2023 - mars 2024 (RST)</a:t>
            </a:r>
          </a:p>
          <a:p>
            <a:r>
              <a:rPr lang="fr-FR" sz="1600" b="0" dirty="0">
                <a:solidFill>
                  <a:schemeClr val="accent2"/>
                </a:solidFill>
                <a:latin typeface="+mj-lt"/>
                <a:cs typeface="Poppins"/>
              </a:rPr>
              <a:t>Document à mettre en lien avec la note de synthèse de </a:t>
            </a:r>
            <a:r>
              <a:rPr lang="fr-FR" sz="1600" b="0" dirty="0" err="1">
                <a:solidFill>
                  <a:schemeClr val="accent2"/>
                </a:solidFill>
                <a:latin typeface="+mj-lt"/>
                <a:cs typeface="Poppins"/>
              </a:rPr>
              <a:t>Présanse</a:t>
            </a:r>
            <a:r>
              <a:rPr lang="fr-FR" sz="1600" b="0" dirty="0">
                <a:solidFill>
                  <a:schemeClr val="accent2"/>
                </a:solidFill>
                <a:latin typeface="+mj-lt"/>
                <a:cs typeface="Poppins"/>
              </a:rPr>
              <a:t> « plan de communication »</a:t>
            </a:r>
            <a:endParaRPr lang="fr-FR" sz="1600" b="0" dirty="0">
              <a:solidFill>
                <a:schemeClr val="accent2"/>
              </a:solidFill>
              <a:latin typeface="Poppins"/>
              <a:cs typeface="Poppins"/>
            </a:endParaRPr>
          </a:p>
          <a:p>
            <a:endParaRPr lang="fr-FR" sz="4400" b="0" dirty="0">
              <a:latin typeface="Poppins" pitchFamily="2" charset="77"/>
              <a:cs typeface="Poppins" pitchFamily="2" charset="77"/>
            </a:endParaRPr>
          </a:p>
        </p:txBody>
      </p:sp>
      <p:sp>
        <p:nvSpPr>
          <p:cNvPr id="8" name="Espace réservé du texte 2">
            <a:extLst>
              <a:ext uri="{FF2B5EF4-FFF2-40B4-BE49-F238E27FC236}">
                <a16:creationId xmlns:a16="http://schemas.microsoft.com/office/drawing/2014/main" id="{1673582F-4D23-9BA5-95EB-E72894EE4FDA}"/>
              </a:ext>
            </a:extLst>
          </p:cNvPr>
          <p:cNvSpPr>
            <a:spLocks noGrp="1"/>
          </p:cNvSpPr>
          <p:nvPr>
            <p:ph type="body" sz="quarter" idx="11"/>
          </p:nvPr>
        </p:nvSpPr>
        <p:spPr>
          <a:xfrm>
            <a:off x="8854618" y="6145014"/>
            <a:ext cx="2191336" cy="409756"/>
          </a:xfrm>
        </p:spPr>
        <p:txBody>
          <a:bodyPr/>
          <a:lstStyle/>
          <a:p>
            <a:r>
              <a:rPr lang="fr-FR" sz="2000" b="0">
                <a:latin typeface="Poppins" pitchFamily="2" charset="77"/>
                <a:cs typeface="Poppins" pitchFamily="2" charset="77"/>
              </a:rPr>
              <a:t>Juin 2023 </a:t>
            </a:r>
          </a:p>
        </p:txBody>
      </p:sp>
    </p:spTree>
    <p:extLst>
      <p:ext uri="{BB962C8B-B14F-4D97-AF65-F5344CB8AC3E}">
        <p14:creationId xmlns:p14="http://schemas.microsoft.com/office/powerpoint/2010/main" val="760820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CACA630-9ADA-565A-347D-01E059B7C96B}"/>
              </a:ext>
            </a:extLst>
          </p:cNvPr>
          <p:cNvSpPr>
            <a:spLocks noGrp="1"/>
          </p:cNvSpPr>
          <p:nvPr>
            <p:ph type="body" sz="quarter" idx="20"/>
          </p:nvPr>
        </p:nvSpPr>
        <p:spPr>
          <a:xfrm>
            <a:off x="884955" y="3049929"/>
            <a:ext cx="7780656" cy="758142"/>
          </a:xfrm>
        </p:spPr>
        <p:txBody>
          <a:bodyPr/>
          <a:lstStyle/>
          <a:p>
            <a:r>
              <a:rPr lang="fr-FR" dirty="0">
                <a:solidFill>
                  <a:schemeClr val="accent2"/>
                </a:solidFill>
              </a:rPr>
              <a:t>2. </a:t>
            </a:r>
            <a:r>
              <a:rPr lang="fr-FR" dirty="0"/>
              <a:t>Les vidéos   </a:t>
            </a:r>
          </a:p>
        </p:txBody>
      </p:sp>
    </p:spTree>
    <p:extLst>
      <p:ext uri="{BB962C8B-B14F-4D97-AF65-F5344CB8AC3E}">
        <p14:creationId xmlns:p14="http://schemas.microsoft.com/office/powerpoint/2010/main" val="3881452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16A93F-659E-DF23-B860-B5C2DAEBD2FE}"/>
              </a:ext>
            </a:extLst>
          </p:cNvPr>
          <p:cNvSpPr>
            <a:spLocks noGrp="1"/>
          </p:cNvSpPr>
          <p:nvPr>
            <p:ph type="dt" sz="half" idx="2"/>
          </p:nvPr>
        </p:nvSpPr>
        <p:spPr/>
        <p:txBody>
          <a:bodyPr/>
          <a:lstStyle/>
          <a:p>
            <a:fld id="{F64F13D1-5DAD-439B-ABB2-35FE7CA279C4}" type="datetime1">
              <a:rPr lang="fr-FR" smtClean="0">
                <a:latin typeface="Poppins" panose="02000000000000000000" pitchFamily="2" charset="77"/>
                <a:cs typeface="Poppins" panose="02000000000000000000" pitchFamily="2" charset="77"/>
              </a:rPr>
              <a:t>03/07/2023</a:t>
            </a:fld>
            <a:endParaRPr lang="fr-FR">
              <a:latin typeface="Poppins" panose="02000000000000000000" pitchFamily="2" charset="77"/>
              <a:cs typeface="Poppins" panose="02000000000000000000" pitchFamily="2" charset="77"/>
            </a:endParaRPr>
          </a:p>
        </p:txBody>
      </p:sp>
      <p:sp>
        <p:nvSpPr>
          <p:cNvPr id="3" name="Espace réservé du numéro de diapositive 2">
            <a:extLst>
              <a:ext uri="{FF2B5EF4-FFF2-40B4-BE49-F238E27FC236}">
                <a16:creationId xmlns:a16="http://schemas.microsoft.com/office/drawing/2014/main" id="{60DF051C-1F7D-5890-FD31-B95E2C30C6F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11</a:t>
            </a:fld>
            <a:endParaRPr lang="fr-FR">
              <a:latin typeface="Poppins" panose="02000000000000000000" pitchFamily="2" charset="77"/>
              <a:cs typeface="Poppins" panose="02000000000000000000" pitchFamily="2" charset="77"/>
            </a:endParaRPr>
          </a:p>
        </p:txBody>
      </p:sp>
      <p:sp>
        <p:nvSpPr>
          <p:cNvPr id="4" name="Titre 3">
            <a:extLst>
              <a:ext uri="{FF2B5EF4-FFF2-40B4-BE49-F238E27FC236}">
                <a16:creationId xmlns:a16="http://schemas.microsoft.com/office/drawing/2014/main" id="{6AE3FB50-1D9C-64D6-57AA-CFE1D50ECD9F}"/>
              </a:ext>
            </a:extLst>
          </p:cNvPr>
          <p:cNvSpPr>
            <a:spLocks noGrp="1"/>
          </p:cNvSpPr>
          <p:nvPr>
            <p:ph type="title"/>
          </p:nvPr>
        </p:nvSpPr>
        <p:spPr>
          <a:xfrm>
            <a:off x="925262" y="209822"/>
            <a:ext cx="11147068" cy="410142"/>
          </a:xfrm>
        </p:spPr>
        <p:txBody>
          <a:bodyPr/>
          <a:lstStyle/>
          <a:p>
            <a:pPr algn="r"/>
            <a:r>
              <a:rPr lang="fr-FR" sz="1800">
                <a:latin typeface="Poppins" panose="02000000000000000000" pitchFamily="2" charset="77"/>
                <a:cs typeface="Poppins" panose="02000000000000000000" pitchFamily="2" charset="77"/>
              </a:rPr>
              <a:t>Poursuivre  la pédagogie de l’offre socle de services</a:t>
            </a:r>
            <a:endParaRPr lang="fr-FR" sz="2800">
              <a:latin typeface="Poppins" panose="02000000000000000000" pitchFamily="2" charset="77"/>
              <a:cs typeface="Poppins" panose="02000000000000000000" pitchFamily="2" charset="77"/>
            </a:endParaRPr>
          </a:p>
        </p:txBody>
      </p:sp>
      <p:sp>
        <p:nvSpPr>
          <p:cNvPr id="7" name="Espace réservé du texte 5">
            <a:extLst>
              <a:ext uri="{FF2B5EF4-FFF2-40B4-BE49-F238E27FC236}">
                <a16:creationId xmlns:a16="http://schemas.microsoft.com/office/drawing/2014/main" id="{42628A56-C2E7-7AAE-06E9-67CFEAA96A83}"/>
              </a:ext>
            </a:extLst>
          </p:cNvPr>
          <p:cNvSpPr txBox="1">
            <a:spLocks/>
          </p:cNvSpPr>
          <p:nvPr/>
        </p:nvSpPr>
        <p:spPr>
          <a:xfrm>
            <a:off x="326524" y="639521"/>
            <a:ext cx="11647762" cy="9782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a:solidFill>
                  <a:schemeClr val="accent2"/>
                </a:solidFill>
                <a:latin typeface="Poppins" panose="02000000000000000000" pitchFamily="2" charset="77"/>
                <a:cs typeface="Poppins" panose="02000000000000000000" pitchFamily="2" charset="77"/>
              </a:rPr>
              <a:t>Les vidéos </a:t>
            </a:r>
          </a:p>
          <a:p>
            <a:r>
              <a:rPr lang="fr-FR" sz="2400">
                <a:latin typeface="Poppins" panose="02000000000000000000" pitchFamily="2" charset="77"/>
                <a:cs typeface="Poppins" panose="02000000000000000000" pitchFamily="2" charset="77"/>
              </a:rPr>
              <a:t>Motion design de présentation de la réforme de la Santé au Travail </a:t>
            </a:r>
          </a:p>
        </p:txBody>
      </p:sp>
      <p:sp>
        <p:nvSpPr>
          <p:cNvPr id="10" name="ZoneTexte 9">
            <a:extLst>
              <a:ext uri="{FF2B5EF4-FFF2-40B4-BE49-F238E27FC236}">
                <a16:creationId xmlns:a16="http://schemas.microsoft.com/office/drawing/2014/main" id="{A046AE02-462D-01D8-7563-E1FA84899A59}"/>
              </a:ext>
            </a:extLst>
          </p:cNvPr>
          <p:cNvSpPr txBox="1"/>
          <p:nvPr/>
        </p:nvSpPr>
        <p:spPr>
          <a:xfrm>
            <a:off x="384147" y="1720228"/>
            <a:ext cx="6408539" cy="1015663"/>
          </a:xfrm>
          <a:prstGeom prst="rect">
            <a:avLst/>
          </a:prstGeom>
          <a:noFill/>
        </p:spPr>
        <p:txBody>
          <a:bodyPr wrap="square" rtlCol="0">
            <a:spAutoFit/>
          </a:bodyPr>
          <a:lstStyle/>
          <a:p>
            <a:pPr marL="0" indent="0">
              <a:buNone/>
            </a:pPr>
            <a:r>
              <a:rPr lang="fr-FR" sz="1200">
                <a:latin typeface="Poppins" pitchFamily="2" charset="77"/>
                <a:cs typeface="Poppins" pitchFamily="2" charset="77"/>
              </a:rPr>
              <a:t>Une </a:t>
            </a:r>
            <a:r>
              <a:rPr lang="fr-FR" sz="1200" b="1">
                <a:latin typeface="Poppins" pitchFamily="2" charset="77"/>
                <a:cs typeface="Poppins" pitchFamily="2" charset="77"/>
              </a:rPr>
              <a:t>vidéo pédagogique </a:t>
            </a:r>
            <a:r>
              <a:rPr lang="fr-FR" sz="1200">
                <a:latin typeface="Poppins" pitchFamily="2" charset="77"/>
                <a:cs typeface="Poppins" pitchFamily="2" charset="77"/>
              </a:rPr>
              <a:t>présentant les changements induits par la réforme mais également </a:t>
            </a:r>
            <a:r>
              <a:rPr lang="fr-FR" sz="1200" b="1">
                <a:latin typeface="Poppins" pitchFamily="2" charset="77"/>
                <a:cs typeface="Poppins" pitchFamily="2" charset="77"/>
              </a:rPr>
              <a:t>les missions et perspectives de la santé au travail. </a:t>
            </a:r>
          </a:p>
          <a:p>
            <a:pPr marL="0" indent="0">
              <a:buNone/>
            </a:pPr>
            <a:endParaRPr lang="fr-FR" sz="1200" b="1">
              <a:latin typeface="Poppins" pitchFamily="2" charset="77"/>
              <a:cs typeface="Poppins" pitchFamily="2" charset="77"/>
            </a:endParaRPr>
          </a:p>
          <a:p>
            <a:pPr marL="0" indent="0">
              <a:buNone/>
            </a:pPr>
            <a:r>
              <a:rPr lang="fr-FR" sz="1200">
                <a:latin typeface="Poppins" pitchFamily="2" charset="77"/>
                <a:cs typeface="Poppins" pitchFamily="2" charset="77"/>
              </a:rPr>
              <a:t>Il met en lumière  à la fois les nouvelles missions, les nouveaux publics concernés mais également le rapprochement avec la santé publique. </a:t>
            </a:r>
          </a:p>
        </p:txBody>
      </p:sp>
      <p:pic>
        <p:nvPicPr>
          <p:cNvPr id="12" name="Image 11">
            <a:extLst>
              <a:ext uri="{FF2B5EF4-FFF2-40B4-BE49-F238E27FC236}">
                <a16:creationId xmlns:a16="http://schemas.microsoft.com/office/drawing/2014/main" id="{4FE4B870-A177-2ABD-7E45-D7C5D6CC7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5457" y="2872877"/>
            <a:ext cx="4612396" cy="2179922"/>
          </a:xfrm>
          <a:prstGeom prst="rect">
            <a:avLst/>
          </a:prstGeom>
        </p:spPr>
      </p:pic>
      <p:sp>
        <p:nvSpPr>
          <p:cNvPr id="5" name="ZoneTexte 4">
            <a:extLst>
              <a:ext uri="{FF2B5EF4-FFF2-40B4-BE49-F238E27FC236}">
                <a16:creationId xmlns:a16="http://schemas.microsoft.com/office/drawing/2014/main" id="{5E98E0C3-C6E5-A43D-E789-04D57A3B7926}"/>
              </a:ext>
            </a:extLst>
          </p:cNvPr>
          <p:cNvSpPr txBox="1"/>
          <p:nvPr/>
        </p:nvSpPr>
        <p:spPr>
          <a:xfrm>
            <a:off x="384147" y="2872877"/>
            <a:ext cx="6136396" cy="3046988"/>
          </a:xfrm>
          <a:prstGeom prst="rect">
            <a:avLst/>
          </a:prstGeom>
          <a:noFill/>
        </p:spPr>
        <p:txBody>
          <a:bodyPr wrap="square" rtlCol="0">
            <a:spAutoFit/>
          </a:bodyPr>
          <a:lstStyle/>
          <a:p>
            <a:r>
              <a:rPr lang="fr-FR" sz="1200" b="1" dirty="0">
                <a:latin typeface="Poppins" pitchFamily="2" charset="77"/>
                <a:cs typeface="Poppins" pitchFamily="2" charset="77"/>
              </a:rPr>
              <a:t>Cibles : </a:t>
            </a:r>
          </a:p>
          <a:p>
            <a:pPr marL="171450" indent="-171450">
              <a:buFont typeface="Arial" panose="020B0604020202020204" pitchFamily="34" charset="0"/>
              <a:buChar char="•"/>
            </a:pPr>
            <a:r>
              <a:rPr lang="fr-FR" sz="1200" dirty="0">
                <a:latin typeface="Poppins" pitchFamily="2" charset="77"/>
                <a:cs typeface="Poppins" pitchFamily="2" charset="77"/>
              </a:rPr>
              <a:t>adhérents, </a:t>
            </a:r>
          </a:p>
          <a:p>
            <a:pPr marL="171450" indent="-171450">
              <a:buFont typeface="Arial" panose="020B0604020202020204" pitchFamily="34" charset="0"/>
              <a:buChar char="•"/>
            </a:pPr>
            <a:r>
              <a:rPr lang="fr-FR" sz="1200" dirty="0">
                <a:latin typeface="Poppins" pitchFamily="2" charset="77"/>
                <a:cs typeface="Poppins" pitchFamily="2" charset="77"/>
              </a:rPr>
              <a:t>prospects, </a:t>
            </a:r>
          </a:p>
          <a:p>
            <a:pPr marL="171450" indent="-171450">
              <a:buFont typeface="Arial" panose="020B0604020202020204" pitchFamily="34" charset="0"/>
              <a:buChar char="•"/>
            </a:pPr>
            <a:r>
              <a:rPr lang="fr-FR" sz="1200" dirty="0">
                <a:latin typeface="Poppins" pitchFamily="2" charset="77"/>
                <a:cs typeface="Poppins" pitchFamily="2" charset="77"/>
              </a:rPr>
              <a:t>grand public, </a:t>
            </a:r>
          </a:p>
          <a:p>
            <a:pPr marL="171450" indent="-171450">
              <a:buFont typeface="Arial" panose="020B0604020202020204" pitchFamily="34" charset="0"/>
              <a:buChar char="•"/>
            </a:pPr>
            <a:r>
              <a:rPr lang="fr-FR" sz="1200" dirty="0">
                <a:latin typeface="Poppins" pitchFamily="2" charset="77"/>
                <a:cs typeface="Poppins" pitchFamily="2" charset="77"/>
              </a:rPr>
              <a:t>sphère institutionnelle</a:t>
            </a:r>
          </a:p>
          <a:p>
            <a:endParaRPr lang="fr-FR" sz="1200" b="1" dirty="0">
              <a:latin typeface="Poppins" pitchFamily="2" charset="77"/>
              <a:cs typeface="Poppins" pitchFamily="2" charset="77"/>
            </a:endParaRPr>
          </a:p>
          <a:p>
            <a:r>
              <a:rPr lang="fr-FR" sz="1200" b="1" dirty="0">
                <a:latin typeface="Poppins" pitchFamily="2" charset="77"/>
                <a:cs typeface="Poppins" pitchFamily="2" charset="77"/>
              </a:rPr>
              <a:t>Contexte d’utilisation : </a:t>
            </a:r>
            <a:r>
              <a:rPr lang="fr-FR" sz="1200" b="1" dirty="0">
                <a:solidFill>
                  <a:schemeClr val="accent2"/>
                </a:solidFill>
                <a:latin typeface="Poppins" pitchFamily="2" charset="77"/>
                <a:cs typeface="Poppins" pitchFamily="2" charset="77"/>
              </a:rPr>
              <a:t>Illustrer</a:t>
            </a:r>
            <a:r>
              <a:rPr lang="fr-FR" sz="1200" b="1" dirty="0">
                <a:latin typeface="Poppins" pitchFamily="2" charset="77"/>
                <a:cs typeface="Poppins" pitchFamily="2" charset="77"/>
              </a:rPr>
              <a:t> l’action des SPSTI</a:t>
            </a:r>
          </a:p>
          <a:p>
            <a:r>
              <a:rPr lang="fr-FR" sz="1200" dirty="0">
                <a:latin typeface="Poppins" pitchFamily="2" charset="77"/>
                <a:cs typeface="Poppins" pitchFamily="2" charset="77"/>
              </a:rPr>
              <a:t>Illustrer les fondamentaux de l’activité des SPSTI et du réseau en complément des autres formats. </a:t>
            </a:r>
            <a:endParaRPr lang="fr-FR" sz="1200" b="1" dirty="0">
              <a:latin typeface="Poppins" pitchFamily="2" charset="77"/>
              <a:cs typeface="Poppins" pitchFamily="2" charset="77"/>
            </a:endParaRPr>
          </a:p>
          <a:p>
            <a:endParaRPr lang="fr-FR" sz="1200" b="1" dirty="0">
              <a:latin typeface="Poppins" pitchFamily="2" charset="77"/>
              <a:cs typeface="Poppins" pitchFamily="2" charset="77"/>
            </a:endParaRPr>
          </a:p>
          <a:p>
            <a:r>
              <a:rPr lang="fr-FR" sz="1200" b="1" dirty="0">
                <a:latin typeface="Poppins" pitchFamily="2" charset="77"/>
                <a:cs typeface="Poppins" pitchFamily="2" charset="77"/>
              </a:rPr>
              <a:t>Modalités d’utilisation : </a:t>
            </a:r>
          </a:p>
          <a:p>
            <a:pPr marL="171450" indent="-171450">
              <a:buFont typeface="Arial" panose="020B0604020202020204" pitchFamily="34" charset="0"/>
              <a:buChar char="•"/>
            </a:pPr>
            <a:r>
              <a:rPr lang="fr-FR" sz="1200" dirty="0">
                <a:latin typeface="Poppins" pitchFamily="2" charset="77"/>
                <a:cs typeface="Poppins" pitchFamily="2" charset="77"/>
              </a:rPr>
              <a:t>Sites internet, </a:t>
            </a:r>
          </a:p>
          <a:p>
            <a:pPr marL="171450" indent="-171450">
              <a:buFont typeface="Arial" panose="020B0604020202020204" pitchFamily="34" charset="0"/>
              <a:buChar char="•"/>
            </a:pPr>
            <a:r>
              <a:rPr lang="fr-FR" sz="1200" dirty="0">
                <a:latin typeface="Poppins" pitchFamily="2" charset="77"/>
                <a:cs typeface="Poppins" pitchFamily="2" charset="77"/>
              </a:rPr>
              <a:t>Réseaux sociaux, </a:t>
            </a:r>
          </a:p>
          <a:p>
            <a:pPr marL="171450" indent="-171450">
              <a:buFont typeface="Arial" panose="020B0604020202020204" pitchFamily="34" charset="0"/>
              <a:buChar char="•"/>
            </a:pPr>
            <a:r>
              <a:rPr lang="fr-FR" sz="1200" dirty="0">
                <a:latin typeface="Poppins" pitchFamily="2" charset="77"/>
                <a:cs typeface="Poppins" pitchFamily="2" charset="77"/>
              </a:rPr>
              <a:t>Ecrans des salles d’attente. </a:t>
            </a:r>
          </a:p>
          <a:p>
            <a:pPr marL="171450" indent="-171450">
              <a:buFont typeface="Arial" panose="020B0604020202020204" pitchFamily="34" charset="0"/>
              <a:buChar char="•"/>
            </a:pPr>
            <a:r>
              <a:rPr lang="fr-FR" sz="1200" dirty="0">
                <a:latin typeface="Poppins" pitchFamily="2" charset="77"/>
                <a:cs typeface="Poppins" pitchFamily="2" charset="77"/>
              </a:rPr>
              <a:t>Formations / ateliers / interventions </a:t>
            </a:r>
          </a:p>
          <a:p>
            <a:endParaRPr lang="fr-FR" sz="1200" b="1" dirty="0">
              <a:latin typeface="Poppins" pitchFamily="2" charset="77"/>
              <a:cs typeface="Poppins" pitchFamily="2" charset="77"/>
            </a:endParaRPr>
          </a:p>
        </p:txBody>
      </p:sp>
      <p:sp>
        <p:nvSpPr>
          <p:cNvPr id="6" name="ZoneTexte 5">
            <a:extLst>
              <a:ext uri="{FF2B5EF4-FFF2-40B4-BE49-F238E27FC236}">
                <a16:creationId xmlns:a16="http://schemas.microsoft.com/office/drawing/2014/main" id="{8A2F0894-B87A-6800-D98A-DC223387E537}"/>
              </a:ext>
            </a:extLst>
          </p:cNvPr>
          <p:cNvSpPr txBox="1"/>
          <p:nvPr/>
        </p:nvSpPr>
        <p:spPr>
          <a:xfrm>
            <a:off x="420576" y="116301"/>
            <a:ext cx="2011680" cy="523220"/>
          </a:xfrm>
          <a:prstGeom prst="rect">
            <a:avLst/>
          </a:prstGeom>
          <a:noFill/>
        </p:spPr>
        <p:txBody>
          <a:bodyPr wrap="square" rtlCol="0">
            <a:spAutoFit/>
          </a:bodyPr>
          <a:lstStyle/>
          <a:p>
            <a:r>
              <a:rPr lang="fr-FR" sz="1400" dirty="0">
                <a:solidFill>
                  <a:srgbClr val="FF0000"/>
                </a:solidFill>
                <a:hlinkClick r:id="rId3">
                  <a:extLst>
                    <a:ext uri="{A12FA001-AC4F-418D-AE19-62706E023703}">
                      <ahyp:hlinkClr xmlns:ahyp="http://schemas.microsoft.com/office/drawing/2018/hyperlinkcolor" val="tx"/>
                    </a:ext>
                  </a:extLst>
                </a:hlinkClick>
              </a:rPr>
              <a:t>Vidéo motion-design</a:t>
            </a:r>
            <a:endParaRPr lang="fr-FR" sz="1400" dirty="0">
              <a:solidFill>
                <a:srgbClr val="FF0000"/>
              </a:solidFill>
            </a:endParaRPr>
          </a:p>
        </p:txBody>
      </p:sp>
      <p:pic>
        <p:nvPicPr>
          <p:cNvPr id="8" name="Image 7" descr="Une image contenant noir, obscurité&#10;&#10;Description générée automatiquement">
            <a:extLst>
              <a:ext uri="{FF2B5EF4-FFF2-40B4-BE49-F238E27FC236}">
                <a16:creationId xmlns:a16="http://schemas.microsoft.com/office/drawing/2014/main" id="{52D65801-38AB-7383-3398-D64610DE8E17}"/>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9670" y="188250"/>
            <a:ext cx="365769" cy="365769"/>
          </a:xfrm>
          <a:prstGeom prst="rect">
            <a:avLst/>
          </a:prstGeom>
        </p:spPr>
      </p:pic>
    </p:spTree>
    <p:extLst>
      <p:ext uri="{BB962C8B-B14F-4D97-AF65-F5344CB8AC3E}">
        <p14:creationId xmlns:p14="http://schemas.microsoft.com/office/powerpoint/2010/main" val="1379759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16A93F-659E-DF23-B860-B5C2DAEBD2FE}"/>
              </a:ext>
            </a:extLst>
          </p:cNvPr>
          <p:cNvSpPr>
            <a:spLocks noGrp="1"/>
          </p:cNvSpPr>
          <p:nvPr>
            <p:ph type="dt" sz="half" idx="2"/>
          </p:nvPr>
        </p:nvSpPr>
        <p:spPr/>
        <p:txBody>
          <a:bodyPr/>
          <a:lstStyle/>
          <a:p>
            <a:fld id="{F64F13D1-5DAD-439B-ABB2-35FE7CA279C4}" type="datetime1">
              <a:rPr lang="fr-FR" smtClean="0">
                <a:latin typeface="Poppins" panose="02000000000000000000" pitchFamily="2" charset="77"/>
                <a:cs typeface="Poppins" panose="02000000000000000000" pitchFamily="2" charset="77"/>
              </a:rPr>
              <a:t>03/07/2023</a:t>
            </a:fld>
            <a:endParaRPr lang="fr-FR">
              <a:latin typeface="Poppins" panose="02000000000000000000" pitchFamily="2" charset="77"/>
              <a:cs typeface="Poppins" panose="02000000000000000000" pitchFamily="2" charset="77"/>
            </a:endParaRPr>
          </a:p>
        </p:txBody>
      </p:sp>
      <p:sp>
        <p:nvSpPr>
          <p:cNvPr id="3" name="Espace réservé du numéro de diapositive 2">
            <a:extLst>
              <a:ext uri="{FF2B5EF4-FFF2-40B4-BE49-F238E27FC236}">
                <a16:creationId xmlns:a16="http://schemas.microsoft.com/office/drawing/2014/main" id="{60DF051C-1F7D-5890-FD31-B95E2C30C6F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12</a:t>
            </a:fld>
            <a:endParaRPr lang="fr-FR">
              <a:latin typeface="Poppins" panose="02000000000000000000" pitchFamily="2" charset="77"/>
              <a:cs typeface="Poppins" panose="02000000000000000000" pitchFamily="2" charset="77"/>
            </a:endParaRPr>
          </a:p>
        </p:txBody>
      </p:sp>
      <p:sp>
        <p:nvSpPr>
          <p:cNvPr id="4" name="Titre 3">
            <a:extLst>
              <a:ext uri="{FF2B5EF4-FFF2-40B4-BE49-F238E27FC236}">
                <a16:creationId xmlns:a16="http://schemas.microsoft.com/office/drawing/2014/main" id="{6AE3FB50-1D9C-64D6-57AA-CFE1D50ECD9F}"/>
              </a:ext>
            </a:extLst>
          </p:cNvPr>
          <p:cNvSpPr>
            <a:spLocks noGrp="1"/>
          </p:cNvSpPr>
          <p:nvPr>
            <p:ph type="title"/>
          </p:nvPr>
        </p:nvSpPr>
        <p:spPr>
          <a:xfrm>
            <a:off x="925262" y="209822"/>
            <a:ext cx="11147068" cy="410142"/>
          </a:xfrm>
        </p:spPr>
        <p:txBody>
          <a:bodyPr/>
          <a:lstStyle/>
          <a:p>
            <a:pPr algn="r"/>
            <a:r>
              <a:rPr lang="fr-FR" sz="1800">
                <a:latin typeface="Poppins" panose="02000000000000000000" pitchFamily="2" charset="77"/>
                <a:cs typeface="Poppins" panose="02000000000000000000" pitchFamily="2" charset="77"/>
              </a:rPr>
              <a:t>Poursuivre  la pédagogie de l’offre socle de services</a:t>
            </a:r>
            <a:endParaRPr lang="fr-FR" sz="2800">
              <a:latin typeface="Poppins" panose="02000000000000000000" pitchFamily="2" charset="77"/>
              <a:cs typeface="Poppins" panose="02000000000000000000" pitchFamily="2" charset="77"/>
            </a:endParaRPr>
          </a:p>
        </p:txBody>
      </p:sp>
      <p:sp>
        <p:nvSpPr>
          <p:cNvPr id="7" name="Espace réservé du texte 5">
            <a:extLst>
              <a:ext uri="{FF2B5EF4-FFF2-40B4-BE49-F238E27FC236}">
                <a16:creationId xmlns:a16="http://schemas.microsoft.com/office/drawing/2014/main" id="{42628A56-C2E7-7AAE-06E9-67CFEAA96A83}"/>
              </a:ext>
            </a:extLst>
          </p:cNvPr>
          <p:cNvSpPr txBox="1">
            <a:spLocks/>
          </p:cNvSpPr>
          <p:nvPr/>
        </p:nvSpPr>
        <p:spPr>
          <a:xfrm>
            <a:off x="326524" y="639521"/>
            <a:ext cx="11647762" cy="9782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a:solidFill>
                  <a:schemeClr val="accent2"/>
                </a:solidFill>
                <a:latin typeface="Poppins" panose="02000000000000000000" pitchFamily="2" charset="77"/>
                <a:cs typeface="Poppins" panose="02000000000000000000" pitchFamily="2" charset="77"/>
              </a:rPr>
              <a:t>Les vidéos </a:t>
            </a:r>
          </a:p>
          <a:p>
            <a:r>
              <a:rPr lang="fr-FR" sz="2400">
                <a:latin typeface="Poppins" panose="02000000000000000000" pitchFamily="2" charset="77"/>
                <a:cs typeface="Poppins" panose="02000000000000000000" pitchFamily="2" charset="77"/>
              </a:rPr>
              <a:t>Vidéos reportages sur les RST 2023 thématisées par volet de l’offre </a:t>
            </a:r>
          </a:p>
        </p:txBody>
      </p:sp>
      <p:sp>
        <p:nvSpPr>
          <p:cNvPr id="10" name="ZoneTexte 9">
            <a:extLst>
              <a:ext uri="{FF2B5EF4-FFF2-40B4-BE49-F238E27FC236}">
                <a16:creationId xmlns:a16="http://schemas.microsoft.com/office/drawing/2014/main" id="{A046AE02-462D-01D8-7563-E1FA84899A59}"/>
              </a:ext>
            </a:extLst>
          </p:cNvPr>
          <p:cNvSpPr txBox="1"/>
          <p:nvPr/>
        </p:nvSpPr>
        <p:spPr>
          <a:xfrm>
            <a:off x="326524" y="1733166"/>
            <a:ext cx="6455276" cy="2031325"/>
          </a:xfrm>
          <a:prstGeom prst="rect">
            <a:avLst/>
          </a:prstGeom>
          <a:noFill/>
        </p:spPr>
        <p:txBody>
          <a:bodyPr wrap="square" rtlCol="0">
            <a:spAutoFit/>
          </a:bodyPr>
          <a:lstStyle/>
          <a:p>
            <a:pPr marL="0" indent="0">
              <a:buNone/>
            </a:pPr>
            <a:r>
              <a:rPr lang="fr-FR" sz="1400" b="1" dirty="0">
                <a:latin typeface="Poppins" pitchFamily="2" charset="77"/>
                <a:cs typeface="Poppins" pitchFamily="2" charset="77"/>
              </a:rPr>
              <a:t>3 vidéos reportages </a:t>
            </a:r>
            <a:r>
              <a:rPr lang="fr-FR" sz="1400" dirty="0">
                <a:latin typeface="Poppins" pitchFamily="2" charset="77"/>
                <a:cs typeface="Poppins" pitchFamily="2" charset="77"/>
              </a:rPr>
              <a:t>tournées dans </a:t>
            </a:r>
            <a:r>
              <a:rPr lang="fr-FR" sz="1400" b="1" dirty="0">
                <a:latin typeface="Poppins" pitchFamily="2" charset="77"/>
                <a:cs typeface="Poppins" pitchFamily="2" charset="77"/>
              </a:rPr>
              <a:t>des Services </a:t>
            </a:r>
            <a:r>
              <a:rPr lang="fr-FR" sz="1400" dirty="0">
                <a:latin typeface="Poppins" pitchFamily="2" charset="77"/>
                <a:cs typeface="Poppins" pitchFamily="2" charset="77"/>
              </a:rPr>
              <a:t>à l’occasion de la semaine des Rencontres Santé-Travail. </a:t>
            </a:r>
          </a:p>
          <a:p>
            <a:pPr marL="0" indent="0">
              <a:buNone/>
            </a:pPr>
            <a:endParaRPr lang="fr-FR" sz="1400" dirty="0">
              <a:latin typeface="Poppins" pitchFamily="2" charset="77"/>
              <a:cs typeface="Poppins" pitchFamily="2" charset="77"/>
            </a:endParaRPr>
          </a:p>
          <a:p>
            <a:pPr marL="0" indent="0">
              <a:buNone/>
            </a:pPr>
            <a:r>
              <a:rPr lang="fr-FR" sz="1400" dirty="0">
                <a:latin typeface="Poppins" pitchFamily="2" charset="77"/>
                <a:cs typeface="Poppins" pitchFamily="2" charset="77"/>
              </a:rPr>
              <a:t>Chaque vidéo a pour thème l’un des trois volets de l’offre socle de services : prévention des risques professionnels, suivi individuel de l’état de santé et la prévention de la désinsertion professionnelle. </a:t>
            </a:r>
          </a:p>
          <a:p>
            <a:pPr marL="0" indent="0">
              <a:buNone/>
            </a:pPr>
            <a:endParaRPr lang="fr-FR" sz="1400" dirty="0">
              <a:latin typeface="Poppins" pitchFamily="2" charset="77"/>
              <a:cs typeface="Poppins" pitchFamily="2" charset="77"/>
            </a:endParaRPr>
          </a:p>
          <a:p>
            <a:pPr marL="0" indent="0">
              <a:buNone/>
            </a:pPr>
            <a:r>
              <a:rPr lang="fr-FR" sz="1400" dirty="0">
                <a:latin typeface="Poppins" pitchFamily="2" charset="77"/>
                <a:cs typeface="Poppins" pitchFamily="2" charset="77"/>
              </a:rPr>
              <a:t>Elles permettent de mettre en lumière l’action concrète des SPSTI via le prisme de l’offre de service. </a:t>
            </a:r>
          </a:p>
        </p:txBody>
      </p:sp>
      <p:pic>
        <p:nvPicPr>
          <p:cNvPr id="14" name="Image 13">
            <a:hlinkClick r:id="rId2"/>
            <a:extLst>
              <a:ext uri="{FF2B5EF4-FFF2-40B4-BE49-F238E27FC236}">
                <a16:creationId xmlns:a16="http://schemas.microsoft.com/office/drawing/2014/main" id="{A958FCC9-659E-7318-B5D6-38787A60A69D}"/>
              </a:ext>
            </a:extLst>
          </p:cNvPr>
          <p:cNvPicPr>
            <a:picLocks noChangeAspect="1"/>
          </p:cNvPicPr>
          <p:nvPr/>
        </p:nvPicPr>
        <p:blipFill>
          <a:blip r:embed="rId3"/>
          <a:stretch>
            <a:fillRect/>
          </a:stretch>
        </p:blipFill>
        <p:spPr>
          <a:xfrm>
            <a:off x="9433817" y="3275577"/>
            <a:ext cx="2603993" cy="1433776"/>
          </a:xfrm>
          <a:prstGeom prst="rect">
            <a:avLst/>
          </a:prstGeom>
        </p:spPr>
      </p:pic>
      <p:pic>
        <p:nvPicPr>
          <p:cNvPr id="15" name="Image 14">
            <a:hlinkClick r:id="rId4"/>
            <a:extLst>
              <a:ext uri="{FF2B5EF4-FFF2-40B4-BE49-F238E27FC236}">
                <a16:creationId xmlns:a16="http://schemas.microsoft.com/office/drawing/2014/main" id="{2618FFD6-50D2-67C7-2BE5-D9135F02946C}"/>
              </a:ext>
            </a:extLst>
          </p:cNvPr>
          <p:cNvPicPr>
            <a:picLocks noChangeAspect="1"/>
          </p:cNvPicPr>
          <p:nvPr/>
        </p:nvPicPr>
        <p:blipFill>
          <a:blip r:embed="rId5"/>
          <a:stretch>
            <a:fillRect/>
          </a:stretch>
        </p:blipFill>
        <p:spPr>
          <a:xfrm>
            <a:off x="6812385" y="4790011"/>
            <a:ext cx="2542624" cy="1424950"/>
          </a:xfrm>
          <a:prstGeom prst="rect">
            <a:avLst/>
          </a:prstGeom>
        </p:spPr>
      </p:pic>
      <p:pic>
        <p:nvPicPr>
          <p:cNvPr id="16" name="Image 15">
            <a:hlinkClick r:id="rId6"/>
            <a:extLst>
              <a:ext uri="{FF2B5EF4-FFF2-40B4-BE49-F238E27FC236}">
                <a16:creationId xmlns:a16="http://schemas.microsoft.com/office/drawing/2014/main" id="{F48F6892-34D6-EAD3-BEBA-A89896AA0D87}"/>
              </a:ext>
            </a:extLst>
          </p:cNvPr>
          <p:cNvPicPr>
            <a:picLocks noChangeAspect="1"/>
          </p:cNvPicPr>
          <p:nvPr/>
        </p:nvPicPr>
        <p:blipFill rotWithShape="1">
          <a:blip r:embed="rId7"/>
          <a:srcRect t="2130"/>
          <a:stretch/>
        </p:blipFill>
        <p:spPr>
          <a:xfrm>
            <a:off x="6817499" y="1829097"/>
            <a:ext cx="2537510" cy="1381164"/>
          </a:xfrm>
          <a:prstGeom prst="rect">
            <a:avLst/>
          </a:prstGeom>
        </p:spPr>
      </p:pic>
      <p:sp>
        <p:nvSpPr>
          <p:cNvPr id="11" name="ZoneTexte 10">
            <a:extLst>
              <a:ext uri="{FF2B5EF4-FFF2-40B4-BE49-F238E27FC236}">
                <a16:creationId xmlns:a16="http://schemas.microsoft.com/office/drawing/2014/main" id="{6C537F8E-3F4E-97CB-9FA2-9C889B94508D}"/>
              </a:ext>
            </a:extLst>
          </p:cNvPr>
          <p:cNvSpPr txBox="1"/>
          <p:nvPr/>
        </p:nvSpPr>
        <p:spPr>
          <a:xfrm>
            <a:off x="326524" y="3906637"/>
            <a:ext cx="5453790" cy="2123658"/>
          </a:xfrm>
          <a:prstGeom prst="rect">
            <a:avLst/>
          </a:prstGeom>
          <a:noFill/>
        </p:spPr>
        <p:txBody>
          <a:bodyPr wrap="square" rtlCol="0">
            <a:spAutoFit/>
          </a:bodyPr>
          <a:lstStyle/>
          <a:p>
            <a:r>
              <a:rPr lang="fr-FR" sz="1200" b="1" dirty="0">
                <a:latin typeface="Poppins" pitchFamily="2" charset="77"/>
                <a:cs typeface="Poppins" pitchFamily="2" charset="77"/>
              </a:rPr>
              <a:t>Cibles : </a:t>
            </a:r>
            <a:r>
              <a:rPr lang="fr-FR" sz="1200" dirty="0">
                <a:latin typeface="Poppins" pitchFamily="2" charset="77"/>
                <a:cs typeface="Poppins" pitchFamily="2" charset="77"/>
              </a:rPr>
              <a:t>adhérents, prospects, grand public, sphère institutionnelle</a:t>
            </a:r>
            <a:endParaRPr lang="fr-FR" sz="1200" b="1" dirty="0">
              <a:latin typeface="Poppins" pitchFamily="2" charset="77"/>
              <a:cs typeface="Poppins" pitchFamily="2" charset="77"/>
            </a:endParaRPr>
          </a:p>
          <a:p>
            <a:endParaRPr lang="fr-FR" sz="1200" b="1" dirty="0">
              <a:latin typeface="Poppins" pitchFamily="2" charset="77"/>
              <a:cs typeface="Poppins" pitchFamily="2" charset="77"/>
            </a:endParaRPr>
          </a:p>
          <a:p>
            <a:r>
              <a:rPr lang="fr-FR" sz="1200" b="1" dirty="0">
                <a:latin typeface="Poppins" pitchFamily="2" charset="77"/>
                <a:cs typeface="Poppins" pitchFamily="2" charset="77"/>
              </a:rPr>
              <a:t>Contexte d’utilisation : </a:t>
            </a:r>
            <a:r>
              <a:rPr lang="fr-FR" sz="1200" dirty="0">
                <a:latin typeface="Poppins" pitchFamily="2" charset="77"/>
                <a:cs typeface="Poppins" pitchFamily="2" charset="77"/>
              </a:rPr>
              <a:t>illustrer de façon incarnée les activités des SPSTI et du réseau en complément des autres formats. </a:t>
            </a:r>
            <a:endParaRPr lang="fr-FR" sz="1200" b="1" dirty="0">
              <a:latin typeface="Poppins" pitchFamily="2" charset="77"/>
              <a:cs typeface="Poppins" pitchFamily="2" charset="77"/>
            </a:endParaRPr>
          </a:p>
          <a:p>
            <a:endParaRPr lang="fr-FR" sz="1200" b="1" dirty="0">
              <a:latin typeface="Poppins" pitchFamily="2" charset="77"/>
              <a:cs typeface="Poppins" pitchFamily="2" charset="77"/>
            </a:endParaRPr>
          </a:p>
          <a:p>
            <a:r>
              <a:rPr lang="fr-FR" sz="1200" b="1" dirty="0">
                <a:latin typeface="Poppins" pitchFamily="2" charset="77"/>
                <a:cs typeface="Poppins" pitchFamily="2" charset="77"/>
              </a:rPr>
              <a:t>Modalités d’utilisation : </a:t>
            </a:r>
          </a:p>
          <a:p>
            <a:pPr marL="171450" indent="-171450">
              <a:buFont typeface="Arial" panose="020B0604020202020204" pitchFamily="34" charset="0"/>
              <a:buChar char="•"/>
            </a:pPr>
            <a:r>
              <a:rPr lang="fr-FR" sz="1200" dirty="0">
                <a:latin typeface="Poppins" pitchFamily="2" charset="77"/>
                <a:cs typeface="Poppins" pitchFamily="2" charset="77"/>
              </a:rPr>
              <a:t>Sites internet, </a:t>
            </a:r>
          </a:p>
          <a:p>
            <a:pPr marL="171450" indent="-171450">
              <a:buFont typeface="Arial" panose="020B0604020202020204" pitchFamily="34" charset="0"/>
              <a:buChar char="•"/>
            </a:pPr>
            <a:r>
              <a:rPr lang="fr-FR" sz="1200" dirty="0">
                <a:latin typeface="Poppins" pitchFamily="2" charset="77"/>
                <a:cs typeface="Poppins" pitchFamily="2" charset="77"/>
              </a:rPr>
              <a:t>Réseaux sociaux, </a:t>
            </a:r>
          </a:p>
          <a:p>
            <a:pPr marL="171450" indent="-171450">
              <a:buFont typeface="Arial" panose="020B0604020202020204" pitchFamily="34" charset="0"/>
              <a:buChar char="•"/>
            </a:pPr>
            <a:r>
              <a:rPr lang="fr-FR" sz="1200" dirty="0">
                <a:latin typeface="Poppins" pitchFamily="2" charset="77"/>
                <a:cs typeface="Poppins" pitchFamily="2" charset="77"/>
              </a:rPr>
              <a:t>Ecran / salles d’attente des SPSTI, </a:t>
            </a:r>
          </a:p>
          <a:p>
            <a:pPr marL="171450" indent="-171450">
              <a:buFont typeface="Arial" panose="020B0604020202020204" pitchFamily="34" charset="0"/>
              <a:buChar char="•"/>
            </a:pPr>
            <a:r>
              <a:rPr lang="fr-FR" sz="1200" dirty="0">
                <a:latin typeface="Poppins" pitchFamily="2" charset="77"/>
                <a:cs typeface="Poppins" pitchFamily="2" charset="77"/>
              </a:rPr>
              <a:t>Formations / ateliers / interventions </a:t>
            </a:r>
          </a:p>
          <a:p>
            <a:endParaRPr lang="fr-FR" sz="1200" dirty="0">
              <a:latin typeface="Poppins" pitchFamily="2" charset="77"/>
              <a:cs typeface="Poppins" pitchFamily="2" charset="77"/>
            </a:endParaRPr>
          </a:p>
        </p:txBody>
      </p:sp>
      <p:pic>
        <p:nvPicPr>
          <p:cNvPr id="5" name="Image 5" descr="Une image contenant personne&#10;&#10;Description générée automatiquement">
            <a:hlinkClick r:id="rId6"/>
            <a:extLst>
              <a:ext uri="{FF2B5EF4-FFF2-40B4-BE49-F238E27FC236}">
                <a16:creationId xmlns:a16="http://schemas.microsoft.com/office/drawing/2014/main" id="{E07F06D7-4ED4-3B84-1DE8-CC55CADE324C}"/>
              </a:ext>
            </a:extLst>
          </p:cNvPr>
          <p:cNvPicPr>
            <a:picLocks noChangeAspect="1"/>
          </p:cNvPicPr>
          <p:nvPr/>
        </p:nvPicPr>
        <p:blipFill>
          <a:blip r:embed="rId8"/>
          <a:stretch>
            <a:fillRect/>
          </a:stretch>
        </p:blipFill>
        <p:spPr>
          <a:xfrm>
            <a:off x="9434480" y="1817050"/>
            <a:ext cx="2600006" cy="1382825"/>
          </a:xfrm>
          <a:prstGeom prst="rect">
            <a:avLst/>
          </a:prstGeom>
        </p:spPr>
      </p:pic>
      <p:pic>
        <p:nvPicPr>
          <p:cNvPr id="6" name="Image 7" descr="Une image contenant personne, mur, intérieur&#10;&#10;Description générée automatiquement">
            <a:hlinkClick r:id="rId4"/>
            <a:extLst>
              <a:ext uri="{FF2B5EF4-FFF2-40B4-BE49-F238E27FC236}">
                <a16:creationId xmlns:a16="http://schemas.microsoft.com/office/drawing/2014/main" id="{3181C33D-E536-51AA-7461-060C3A9748E7}"/>
              </a:ext>
            </a:extLst>
          </p:cNvPr>
          <p:cNvPicPr>
            <a:picLocks noChangeAspect="1"/>
          </p:cNvPicPr>
          <p:nvPr/>
        </p:nvPicPr>
        <p:blipFill rotWithShape="1">
          <a:blip r:embed="rId9"/>
          <a:srcRect l="4469" r="14525" b="406"/>
          <a:stretch/>
        </p:blipFill>
        <p:spPr>
          <a:xfrm>
            <a:off x="9434481" y="4791062"/>
            <a:ext cx="2600591" cy="1428535"/>
          </a:xfrm>
          <a:prstGeom prst="rect">
            <a:avLst/>
          </a:prstGeom>
        </p:spPr>
      </p:pic>
      <p:pic>
        <p:nvPicPr>
          <p:cNvPr id="8" name="Image 8" descr="Une image contenant texte, intérieur, bureau&#10;&#10;Description générée automatiquement">
            <a:hlinkClick r:id="rId2"/>
            <a:extLst>
              <a:ext uri="{FF2B5EF4-FFF2-40B4-BE49-F238E27FC236}">
                <a16:creationId xmlns:a16="http://schemas.microsoft.com/office/drawing/2014/main" id="{4CE2FC3C-F627-1DE0-9F72-EE8F849F6B4F}"/>
              </a:ext>
            </a:extLst>
          </p:cNvPr>
          <p:cNvPicPr>
            <a:picLocks noChangeAspect="1"/>
          </p:cNvPicPr>
          <p:nvPr/>
        </p:nvPicPr>
        <p:blipFill rotWithShape="1">
          <a:blip r:embed="rId10"/>
          <a:srcRect l="7489" r="87" b="-1007"/>
          <a:stretch/>
        </p:blipFill>
        <p:spPr>
          <a:xfrm>
            <a:off x="6822274" y="3274209"/>
            <a:ext cx="2535392" cy="1438689"/>
          </a:xfrm>
          <a:prstGeom prst="rect">
            <a:avLst/>
          </a:prstGeom>
        </p:spPr>
      </p:pic>
      <p:pic>
        <p:nvPicPr>
          <p:cNvPr id="12" name="Image 11" descr="Une image contenant noir, obscurité&#10;&#10;Description générée automatiquement">
            <a:extLst>
              <a:ext uri="{FF2B5EF4-FFF2-40B4-BE49-F238E27FC236}">
                <a16:creationId xmlns:a16="http://schemas.microsoft.com/office/drawing/2014/main" id="{5A21EFC3-A5B6-7770-5024-BBFE037C8E50}"/>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54393" y="2401137"/>
            <a:ext cx="440462" cy="440462"/>
          </a:xfrm>
          <a:prstGeom prst="rect">
            <a:avLst/>
          </a:prstGeom>
        </p:spPr>
      </p:pic>
      <p:pic>
        <p:nvPicPr>
          <p:cNvPr id="13" name="Image 12" descr="Une image contenant noir, obscurité&#10;&#10;Description générée automatiquement">
            <a:extLst>
              <a:ext uri="{FF2B5EF4-FFF2-40B4-BE49-F238E27FC236}">
                <a16:creationId xmlns:a16="http://schemas.microsoft.com/office/drawing/2014/main" id="{1646FE26-E2A3-A52D-CC14-9649A542A281}"/>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94775" y="2401137"/>
            <a:ext cx="440462" cy="4404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8E3A3DB3-BD71-9F3E-A9F7-732D296F89D3}"/>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94775" y="3786511"/>
            <a:ext cx="440462" cy="440462"/>
          </a:xfrm>
          <a:prstGeom prst="rect">
            <a:avLst/>
          </a:prstGeom>
        </p:spPr>
      </p:pic>
      <p:pic>
        <p:nvPicPr>
          <p:cNvPr id="18" name="Image 17" descr="Une image contenant noir, obscurité&#10;&#10;Description générée automatiquement">
            <a:extLst>
              <a:ext uri="{FF2B5EF4-FFF2-40B4-BE49-F238E27FC236}">
                <a16:creationId xmlns:a16="http://schemas.microsoft.com/office/drawing/2014/main" id="{5472B557-8E98-5DA5-B90C-59353B1F367D}"/>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56665" y="3772234"/>
            <a:ext cx="440462" cy="440462"/>
          </a:xfrm>
          <a:prstGeom prst="rect">
            <a:avLst/>
          </a:prstGeom>
        </p:spPr>
      </p:pic>
      <p:pic>
        <p:nvPicPr>
          <p:cNvPr id="19" name="Image 18" descr="Une image contenant noir, obscurité&#10;&#10;Description générée automatiquement">
            <a:extLst>
              <a:ext uri="{FF2B5EF4-FFF2-40B4-BE49-F238E27FC236}">
                <a16:creationId xmlns:a16="http://schemas.microsoft.com/office/drawing/2014/main" id="{E544EC13-837C-9D16-9567-C80CEF5CC59D}"/>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59422" y="5337253"/>
            <a:ext cx="440462" cy="440462"/>
          </a:xfrm>
          <a:prstGeom prst="rect">
            <a:avLst/>
          </a:prstGeom>
        </p:spPr>
      </p:pic>
      <p:pic>
        <p:nvPicPr>
          <p:cNvPr id="20" name="Image 19" descr="Une image contenant noir, obscurité&#10;&#10;Description générée automatiquement">
            <a:extLst>
              <a:ext uri="{FF2B5EF4-FFF2-40B4-BE49-F238E27FC236}">
                <a16:creationId xmlns:a16="http://schemas.microsoft.com/office/drawing/2014/main" id="{A7F770AF-40EA-6CA2-8E7A-3DCD4E432B8D}"/>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91543" y="5276981"/>
            <a:ext cx="440462" cy="440462"/>
          </a:xfrm>
          <a:prstGeom prst="rect">
            <a:avLst/>
          </a:prstGeom>
        </p:spPr>
      </p:pic>
      <p:sp>
        <p:nvSpPr>
          <p:cNvPr id="9" name="ZoneTexte 8">
            <a:extLst>
              <a:ext uri="{FF2B5EF4-FFF2-40B4-BE49-F238E27FC236}">
                <a16:creationId xmlns:a16="http://schemas.microsoft.com/office/drawing/2014/main" id="{9BD72DEC-2897-88FA-5495-2EF362DFF917}"/>
              </a:ext>
            </a:extLst>
          </p:cNvPr>
          <p:cNvSpPr txBox="1"/>
          <p:nvPr/>
        </p:nvSpPr>
        <p:spPr>
          <a:xfrm>
            <a:off x="438332" y="222835"/>
            <a:ext cx="2011680" cy="307777"/>
          </a:xfrm>
          <a:prstGeom prst="rect">
            <a:avLst/>
          </a:prstGeom>
          <a:noFill/>
        </p:spPr>
        <p:txBody>
          <a:bodyPr wrap="square" rtlCol="0">
            <a:spAutoFit/>
          </a:bodyPr>
          <a:lstStyle/>
          <a:p>
            <a:r>
              <a:rPr lang="fr-FR" sz="1400" dirty="0">
                <a:solidFill>
                  <a:srgbClr val="FF0000"/>
                </a:solidFill>
                <a:hlinkClick r:id="rId12">
                  <a:extLst>
                    <a:ext uri="{A12FA001-AC4F-418D-AE19-62706E023703}">
                      <ahyp:hlinkClr xmlns:ahyp="http://schemas.microsoft.com/office/drawing/2018/hyperlinkcolor" val="tx"/>
                    </a:ext>
                  </a:extLst>
                </a:hlinkClick>
              </a:rPr>
              <a:t>Vidéos reportages</a:t>
            </a:r>
            <a:endParaRPr lang="fr-FR" sz="1400" dirty="0">
              <a:solidFill>
                <a:srgbClr val="FF0000"/>
              </a:solidFill>
            </a:endParaRPr>
          </a:p>
        </p:txBody>
      </p:sp>
      <p:pic>
        <p:nvPicPr>
          <p:cNvPr id="23" name="Image 22" descr="Une image contenant Graphique, logo, cercle, symbole&#10;&#10;Description générée automatiquement">
            <a:extLst>
              <a:ext uri="{FF2B5EF4-FFF2-40B4-BE49-F238E27FC236}">
                <a16:creationId xmlns:a16="http://schemas.microsoft.com/office/drawing/2014/main" id="{598AD3AE-9500-D89B-D807-885F222D25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643" y="192051"/>
            <a:ext cx="393909" cy="393909"/>
          </a:xfrm>
          <a:prstGeom prst="rect">
            <a:avLst/>
          </a:prstGeom>
        </p:spPr>
      </p:pic>
    </p:spTree>
    <p:extLst>
      <p:ext uri="{BB962C8B-B14F-4D97-AF65-F5344CB8AC3E}">
        <p14:creationId xmlns:p14="http://schemas.microsoft.com/office/powerpoint/2010/main" val="281605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hlinkClick r:id="rId2"/>
            <a:extLst>
              <a:ext uri="{FF2B5EF4-FFF2-40B4-BE49-F238E27FC236}">
                <a16:creationId xmlns:a16="http://schemas.microsoft.com/office/drawing/2014/main" id="{E3A2A687-3B03-D52D-9A99-71995A35B386}"/>
              </a:ext>
            </a:extLst>
          </p:cNvPr>
          <p:cNvPicPr>
            <a:picLocks noChangeAspect="1"/>
          </p:cNvPicPr>
          <p:nvPr/>
        </p:nvPicPr>
        <p:blipFill rotWithShape="1">
          <a:blip r:embed="rId3"/>
          <a:srcRect t="6848"/>
          <a:stretch/>
        </p:blipFill>
        <p:spPr>
          <a:xfrm>
            <a:off x="5454892" y="2629918"/>
            <a:ext cx="3079383" cy="1598162"/>
          </a:xfrm>
          <a:prstGeom prst="rect">
            <a:avLst/>
          </a:prstGeom>
        </p:spPr>
      </p:pic>
      <p:sp>
        <p:nvSpPr>
          <p:cNvPr id="2" name="Espace réservé de la date 1">
            <a:extLst>
              <a:ext uri="{FF2B5EF4-FFF2-40B4-BE49-F238E27FC236}">
                <a16:creationId xmlns:a16="http://schemas.microsoft.com/office/drawing/2014/main" id="{1216A93F-659E-DF23-B860-B5C2DAEBD2FE}"/>
              </a:ext>
            </a:extLst>
          </p:cNvPr>
          <p:cNvSpPr>
            <a:spLocks noGrp="1"/>
          </p:cNvSpPr>
          <p:nvPr>
            <p:ph type="dt" sz="half" idx="2"/>
          </p:nvPr>
        </p:nvSpPr>
        <p:spPr/>
        <p:txBody>
          <a:bodyPr/>
          <a:lstStyle/>
          <a:p>
            <a:fld id="{F64F13D1-5DAD-439B-ABB2-35FE7CA279C4}" type="datetime1">
              <a:rPr lang="fr-FR" smtClean="0">
                <a:latin typeface="Poppins" panose="02000000000000000000" pitchFamily="2" charset="77"/>
                <a:cs typeface="Poppins" panose="02000000000000000000" pitchFamily="2" charset="77"/>
              </a:rPr>
              <a:t>03/07/2023</a:t>
            </a:fld>
            <a:endParaRPr lang="fr-FR">
              <a:latin typeface="Poppins" panose="02000000000000000000" pitchFamily="2" charset="77"/>
              <a:cs typeface="Poppins" panose="02000000000000000000" pitchFamily="2" charset="77"/>
            </a:endParaRPr>
          </a:p>
        </p:txBody>
      </p:sp>
      <p:sp>
        <p:nvSpPr>
          <p:cNvPr id="3" name="Espace réservé du numéro de diapositive 2">
            <a:extLst>
              <a:ext uri="{FF2B5EF4-FFF2-40B4-BE49-F238E27FC236}">
                <a16:creationId xmlns:a16="http://schemas.microsoft.com/office/drawing/2014/main" id="{60DF051C-1F7D-5890-FD31-B95E2C30C6F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13</a:t>
            </a:fld>
            <a:endParaRPr lang="fr-FR">
              <a:latin typeface="Poppins" panose="02000000000000000000" pitchFamily="2" charset="77"/>
              <a:cs typeface="Poppins" panose="02000000000000000000" pitchFamily="2" charset="77"/>
            </a:endParaRPr>
          </a:p>
        </p:txBody>
      </p:sp>
      <p:sp>
        <p:nvSpPr>
          <p:cNvPr id="4" name="Titre 3">
            <a:extLst>
              <a:ext uri="{FF2B5EF4-FFF2-40B4-BE49-F238E27FC236}">
                <a16:creationId xmlns:a16="http://schemas.microsoft.com/office/drawing/2014/main" id="{6AE3FB50-1D9C-64D6-57AA-CFE1D50ECD9F}"/>
              </a:ext>
            </a:extLst>
          </p:cNvPr>
          <p:cNvSpPr>
            <a:spLocks noGrp="1"/>
          </p:cNvSpPr>
          <p:nvPr>
            <p:ph type="title"/>
          </p:nvPr>
        </p:nvSpPr>
        <p:spPr>
          <a:xfrm>
            <a:off x="925262" y="209822"/>
            <a:ext cx="11147068" cy="410142"/>
          </a:xfrm>
        </p:spPr>
        <p:txBody>
          <a:bodyPr/>
          <a:lstStyle/>
          <a:p>
            <a:pPr algn="r"/>
            <a:r>
              <a:rPr lang="fr-FR" sz="1800" dirty="0">
                <a:latin typeface="Poppins" panose="02000000000000000000" pitchFamily="2" charset="77"/>
                <a:cs typeface="Poppins" panose="02000000000000000000" pitchFamily="2" charset="77"/>
              </a:rPr>
              <a:t>Poursuivre  la pédagogie de l’offre socle de services</a:t>
            </a:r>
            <a:endParaRPr lang="fr-FR" sz="2800" dirty="0">
              <a:latin typeface="Poppins" panose="02000000000000000000" pitchFamily="2" charset="77"/>
              <a:cs typeface="Poppins" panose="02000000000000000000" pitchFamily="2" charset="77"/>
            </a:endParaRPr>
          </a:p>
        </p:txBody>
      </p:sp>
      <p:sp>
        <p:nvSpPr>
          <p:cNvPr id="7" name="Espace réservé du texte 5">
            <a:extLst>
              <a:ext uri="{FF2B5EF4-FFF2-40B4-BE49-F238E27FC236}">
                <a16:creationId xmlns:a16="http://schemas.microsoft.com/office/drawing/2014/main" id="{42628A56-C2E7-7AAE-06E9-67CFEAA96A83}"/>
              </a:ext>
            </a:extLst>
          </p:cNvPr>
          <p:cNvSpPr txBox="1">
            <a:spLocks/>
          </p:cNvSpPr>
          <p:nvPr/>
        </p:nvSpPr>
        <p:spPr>
          <a:xfrm>
            <a:off x="326524" y="639521"/>
            <a:ext cx="11647762" cy="9782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solidFill>
                  <a:schemeClr val="accent2"/>
                </a:solidFill>
                <a:latin typeface="Poppins" panose="02000000000000000000" pitchFamily="2" charset="77"/>
                <a:cs typeface="Poppins" panose="02000000000000000000" pitchFamily="2" charset="77"/>
              </a:rPr>
              <a:t>Les vidéos </a:t>
            </a:r>
          </a:p>
          <a:p>
            <a:r>
              <a:rPr lang="fr-FR" sz="2400" dirty="0">
                <a:latin typeface="Poppins" panose="02000000000000000000" pitchFamily="2" charset="77"/>
                <a:cs typeface="Poppins" panose="02000000000000000000" pitchFamily="2" charset="77"/>
              </a:rPr>
              <a:t>Vidéos des tables rondes des Rencontres Santé-Travail 2023 </a:t>
            </a:r>
          </a:p>
        </p:txBody>
      </p:sp>
      <p:sp>
        <p:nvSpPr>
          <p:cNvPr id="10" name="ZoneTexte 9">
            <a:extLst>
              <a:ext uri="{FF2B5EF4-FFF2-40B4-BE49-F238E27FC236}">
                <a16:creationId xmlns:a16="http://schemas.microsoft.com/office/drawing/2014/main" id="{A046AE02-462D-01D8-7563-E1FA84899A59}"/>
              </a:ext>
            </a:extLst>
          </p:cNvPr>
          <p:cNvSpPr txBox="1"/>
          <p:nvPr/>
        </p:nvSpPr>
        <p:spPr>
          <a:xfrm>
            <a:off x="326524" y="1840046"/>
            <a:ext cx="4864908" cy="1908215"/>
          </a:xfrm>
          <a:prstGeom prst="rect">
            <a:avLst/>
          </a:prstGeom>
          <a:noFill/>
        </p:spPr>
        <p:txBody>
          <a:bodyPr wrap="square" rtlCol="0">
            <a:spAutoFit/>
          </a:bodyPr>
          <a:lstStyle/>
          <a:p>
            <a:pPr marL="0" indent="0">
              <a:buNone/>
            </a:pPr>
            <a:r>
              <a:rPr lang="fr-FR" sz="1400" b="1" dirty="0">
                <a:latin typeface="Poppins" pitchFamily="2" charset="77"/>
                <a:cs typeface="Poppins" pitchFamily="2" charset="77"/>
              </a:rPr>
              <a:t>3 vidéos </a:t>
            </a:r>
            <a:r>
              <a:rPr lang="fr-FR" sz="1400" dirty="0">
                <a:latin typeface="Poppins" pitchFamily="2" charset="77"/>
                <a:cs typeface="Poppins" pitchFamily="2" charset="77"/>
              </a:rPr>
              <a:t>dédiées chacune à </a:t>
            </a:r>
            <a:r>
              <a:rPr lang="fr-FR" sz="1400" b="1" dirty="0">
                <a:latin typeface="Poppins" pitchFamily="2" charset="77"/>
                <a:cs typeface="Poppins" pitchFamily="2" charset="77"/>
              </a:rPr>
              <a:t>un volet de l’offre socle </a:t>
            </a:r>
            <a:r>
              <a:rPr lang="fr-FR" sz="1400" dirty="0">
                <a:latin typeface="Poppins" pitchFamily="2" charset="77"/>
                <a:cs typeface="Poppins" pitchFamily="2" charset="77"/>
              </a:rPr>
              <a:t>issues de l’émission nationale des Rencontres Santé-Travail 2023. </a:t>
            </a:r>
          </a:p>
          <a:p>
            <a:pPr marL="0" indent="0">
              <a:buNone/>
            </a:pPr>
            <a:endParaRPr lang="fr-FR" sz="1200" dirty="0">
              <a:latin typeface="Poppins" pitchFamily="2" charset="77"/>
              <a:cs typeface="Poppins" pitchFamily="2" charset="77"/>
            </a:endParaRPr>
          </a:p>
          <a:p>
            <a:pPr marL="0" indent="0">
              <a:buNone/>
            </a:pPr>
            <a:r>
              <a:rPr lang="fr-FR" sz="1200" dirty="0">
                <a:latin typeface="Poppins" pitchFamily="2" charset="77"/>
                <a:cs typeface="Poppins" pitchFamily="2" charset="77"/>
              </a:rPr>
              <a:t>Chaque vidéo, d’une trentaine de minutes, comprend le reportage dans les services, un témoignage du binôme  bénéficiaire-préventeur, ainsi qu’une conclusion de Martial Brun. </a:t>
            </a:r>
          </a:p>
          <a:p>
            <a:pPr marL="0" indent="0">
              <a:buNone/>
            </a:pPr>
            <a:endParaRPr lang="fr-FR" sz="1600" b="1" dirty="0">
              <a:latin typeface="Poppins" pitchFamily="2" charset="77"/>
              <a:cs typeface="Poppins" pitchFamily="2" charset="77"/>
            </a:endParaRPr>
          </a:p>
        </p:txBody>
      </p:sp>
      <p:pic>
        <p:nvPicPr>
          <p:cNvPr id="9" name="Image 8" descr="Une image contenant Visage humain, habits, personne, homme&#10;&#10;Description générée automatiquement">
            <a:hlinkClick r:id="rId4"/>
            <a:extLst>
              <a:ext uri="{FF2B5EF4-FFF2-40B4-BE49-F238E27FC236}">
                <a16:creationId xmlns:a16="http://schemas.microsoft.com/office/drawing/2014/main" id="{CABF440B-2BFE-5AD4-AB63-BFA9251CF0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2122" y="1718114"/>
            <a:ext cx="3031276" cy="1598160"/>
          </a:xfrm>
          <a:prstGeom prst="rect">
            <a:avLst/>
          </a:prstGeom>
        </p:spPr>
      </p:pic>
      <p:sp>
        <p:nvSpPr>
          <p:cNvPr id="11" name="ZoneTexte 10">
            <a:extLst>
              <a:ext uri="{FF2B5EF4-FFF2-40B4-BE49-F238E27FC236}">
                <a16:creationId xmlns:a16="http://schemas.microsoft.com/office/drawing/2014/main" id="{273A5082-94D3-4A68-5094-529D87663F94}"/>
              </a:ext>
            </a:extLst>
          </p:cNvPr>
          <p:cNvSpPr txBox="1"/>
          <p:nvPr/>
        </p:nvSpPr>
        <p:spPr>
          <a:xfrm>
            <a:off x="326524" y="3540823"/>
            <a:ext cx="8109905" cy="2492990"/>
          </a:xfrm>
          <a:prstGeom prst="rect">
            <a:avLst/>
          </a:prstGeom>
          <a:noFill/>
        </p:spPr>
        <p:txBody>
          <a:bodyPr wrap="square" rtlCol="0">
            <a:spAutoFit/>
          </a:bodyPr>
          <a:lstStyle/>
          <a:p>
            <a:r>
              <a:rPr lang="fr-FR" sz="1200" b="1" dirty="0">
                <a:latin typeface="Poppins" pitchFamily="2" charset="77"/>
                <a:cs typeface="Poppins" pitchFamily="2" charset="77"/>
              </a:rPr>
              <a:t>Cibles : </a:t>
            </a:r>
          </a:p>
          <a:p>
            <a:pPr marL="171450" indent="-171450">
              <a:buFont typeface="Arial" panose="020B0604020202020204" pitchFamily="34" charset="0"/>
              <a:buChar char="•"/>
            </a:pPr>
            <a:r>
              <a:rPr lang="fr-FR" sz="1200" dirty="0">
                <a:latin typeface="Poppins" pitchFamily="2" charset="77"/>
                <a:cs typeface="Poppins" pitchFamily="2" charset="77"/>
              </a:rPr>
              <a:t>adhérents, </a:t>
            </a:r>
          </a:p>
          <a:p>
            <a:pPr marL="171450" indent="-171450">
              <a:buFont typeface="Arial" panose="020B0604020202020204" pitchFamily="34" charset="0"/>
              <a:buChar char="•"/>
            </a:pPr>
            <a:r>
              <a:rPr lang="fr-FR" sz="1200" dirty="0">
                <a:latin typeface="Poppins" pitchFamily="2" charset="77"/>
                <a:cs typeface="Poppins" pitchFamily="2" charset="77"/>
              </a:rPr>
              <a:t>prospects, </a:t>
            </a:r>
          </a:p>
          <a:p>
            <a:pPr marL="171450" indent="-171450">
              <a:buFont typeface="Arial" panose="020B0604020202020204" pitchFamily="34" charset="0"/>
              <a:buChar char="•"/>
            </a:pPr>
            <a:r>
              <a:rPr lang="fr-FR" sz="1200" dirty="0">
                <a:latin typeface="Poppins" pitchFamily="2" charset="77"/>
                <a:cs typeface="Poppins" pitchFamily="2" charset="77"/>
              </a:rPr>
              <a:t>grand public, </a:t>
            </a:r>
          </a:p>
          <a:p>
            <a:pPr marL="171450" indent="-171450">
              <a:buFont typeface="Arial" panose="020B0604020202020204" pitchFamily="34" charset="0"/>
              <a:buChar char="•"/>
            </a:pPr>
            <a:r>
              <a:rPr lang="fr-FR" sz="1200" dirty="0">
                <a:latin typeface="Poppins" pitchFamily="2" charset="77"/>
                <a:cs typeface="Poppins" pitchFamily="2" charset="77"/>
              </a:rPr>
              <a:t>sphère institutionnelle</a:t>
            </a:r>
            <a:endParaRPr lang="fr-FR" sz="1200" b="1" dirty="0">
              <a:latin typeface="Poppins" pitchFamily="2" charset="77"/>
              <a:cs typeface="Poppins" pitchFamily="2" charset="77"/>
            </a:endParaRPr>
          </a:p>
          <a:p>
            <a:endParaRPr lang="fr-FR" sz="1200" b="1" dirty="0">
              <a:latin typeface="Poppins" pitchFamily="2" charset="77"/>
              <a:cs typeface="Poppins" pitchFamily="2" charset="77"/>
            </a:endParaRPr>
          </a:p>
          <a:p>
            <a:r>
              <a:rPr lang="fr-FR" sz="1200" b="1" dirty="0">
                <a:latin typeface="Poppins" pitchFamily="2" charset="77"/>
                <a:cs typeface="Poppins" pitchFamily="2" charset="77"/>
              </a:rPr>
              <a:t>Contexte d’utilisation : </a:t>
            </a:r>
            <a:r>
              <a:rPr lang="fr-FR" sz="1200" dirty="0">
                <a:latin typeface="Poppins" pitchFamily="2" charset="77"/>
                <a:cs typeface="Poppins" pitchFamily="2" charset="77"/>
              </a:rPr>
              <a:t>illustrer de façon incarnée l’activité des SPSTI et du réseau en complément des autres formats. </a:t>
            </a:r>
            <a:endParaRPr lang="fr-FR" sz="1200" b="1" dirty="0">
              <a:latin typeface="Poppins" pitchFamily="2" charset="77"/>
              <a:cs typeface="Poppins" pitchFamily="2" charset="77"/>
            </a:endParaRPr>
          </a:p>
          <a:p>
            <a:endParaRPr lang="fr-FR" sz="1200" b="1" dirty="0">
              <a:latin typeface="Poppins" pitchFamily="2" charset="77"/>
              <a:cs typeface="Poppins" pitchFamily="2" charset="77"/>
            </a:endParaRPr>
          </a:p>
          <a:p>
            <a:r>
              <a:rPr lang="fr-FR" sz="1200" b="1" dirty="0">
                <a:latin typeface="Poppins" pitchFamily="2" charset="77"/>
                <a:cs typeface="Poppins" pitchFamily="2" charset="77"/>
              </a:rPr>
              <a:t>Modalités d’utilisation : </a:t>
            </a:r>
          </a:p>
          <a:p>
            <a:pPr marL="171450" indent="-171450">
              <a:buFont typeface="Arial" panose="020B0604020202020204" pitchFamily="34" charset="0"/>
              <a:buChar char="•"/>
            </a:pPr>
            <a:r>
              <a:rPr lang="fr-FR" sz="1200" dirty="0">
                <a:latin typeface="Poppins" pitchFamily="2" charset="77"/>
                <a:cs typeface="Poppins" pitchFamily="2" charset="77"/>
              </a:rPr>
              <a:t>Sites internet, </a:t>
            </a:r>
          </a:p>
          <a:p>
            <a:pPr marL="171450" indent="-171450">
              <a:buFont typeface="Arial" panose="020B0604020202020204" pitchFamily="34" charset="0"/>
              <a:buChar char="•"/>
            </a:pPr>
            <a:r>
              <a:rPr lang="fr-FR" sz="1200" dirty="0">
                <a:latin typeface="Poppins" pitchFamily="2" charset="77"/>
                <a:cs typeface="Poppins" pitchFamily="2" charset="77"/>
              </a:rPr>
              <a:t>Formations / ateliers / interventions </a:t>
            </a:r>
          </a:p>
          <a:p>
            <a:r>
              <a:rPr lang="fr-FR" sz="1200" b="1" dirty="0">
                <a:latin typeface="Poppins" pitchFamily="2" charset="77"/>
                <a:cs typeface="Poppins" pitchFamily="2" charset="77"/>
              </a:rPr>
              <a:t> </a:t>
            </a:r>
          </a:p>
        </p:txBody>
      </p:sp>
      <p:pic>
        <p:nvPicPr>
          <p:cNvPr id="13" name="Image 12">
            <a:hlinkClick r:id="rId6"/>
            <a:extLst>
              <a:ext uri="{FF2B5EF4-FFF2-40B4-BE49-F238E27FC236}">
                <a16:creationId xmlns:a16="http://schemas.microsoft.com/office/drawing/2014/main" id="{FDDE40EE-0423-EA6C-F8DE-9CC1A1211C04}"/>
              </a:ext>
            </a:extLst>
          </p:cNvPr>
          <p:cNvPicPr>
            <a:picLocks noChangeAspect="1"/>
          </p:cNvPicPr>
          <p:nvPr/>
        </p:nvPicPr>
        <p:blipFill rotWithShape="1">
          <a:blip r:embed="rId7"/>
          <a:srcRect b="5410"/>
          <a:stretch/>
        </p:blipFill>
        <p:spPr>
          <a:xfrm>
            <a:off x="8632122" y="3416599"/>
            <a:ext cx="3031276" cy="1598160"/>
          </a:xfrm>
          <a:prstGeom prst="rect">
            <a:avLst/>
          </a:prstGeom>
        </p:spPr>
      </p:pic>
      <p:pic>
        <p:nvPicPr>
          <p:cNvPr id="15" name="Image 14" descr="Une image contenant noir, obscurité&#10;&#10;Description générée automatiquement">
            <a:extLst>
              <a:ext uri="{FF2B5EF4-FFF2-40B4-BE49-F238E27FC236}">
                <a16:creationId xmlns:a16="http://schemas.microsoft.com/office/drawing/2014/main" id="{8F7549DB-A1C0-0E50-909F-69E4D1DC31EA}"/>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74352" y="3196368"/>
            <a:ext cx="440462" cy="440462"/>
          </a:xfrm>
          <a:prstGeom prst="rect">
            <a:avLst/>
          </a:prstGeom>
        </p:spPr>
      </p:pic>
      <p:pic>
        <p:nvPicPr>
          <p:cNvPr id="16" name="Image 15" descr="Une image contenant noir, obscurité&#10;&#10;Description générée automatiquement">
            <a:extLst>
              <a:ext uri="{FF2B5EF4-FFF2-40B4-BE49-F238E27FC236}">
                <a16:creationId xmlns:a16="http://schemas.microsoft.com/office/drawing/2014/main" id="{0D3EEF32-C871-EB92-C876-3ECC4076D0D8}"/>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927529" y="2359075"/>
            <a:ext cx="440462" cy="4404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95D17ACF-29B4-BA47-1D6E-BE270B2CE705}"/>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927529" y="4007849"/>
            <a:ext cx="440462" cy="440462"/>
          </a:xfrm>
          <a:prstGeom prst="rect">
            <a:avLst/>
          </a:prstGeom>
        </p:spPr>
      </p:pic>
      <p:sp>
        <p:nvSpPr>
          <p:cNvPr id="5" name="ZoneTexte 4">
            <a:extLst>
              <a:ext uri="{FF2B5EF4-FFF2-40B4-BE49-F238E27FC236}">
                <a16:creationId xmlns:a16="http://schemas.microsoft.com/office/drawing/2014/main" id="{3BF7E5E8-57B6-6AA7-7690-97DE72905A3E}"/>
              </a:ext>
            </a:extLst>
          </p:cNvPr>
          <p:cNvSpPr txBox="1"/>
          <p:nvPr/>
        </p:nvSpPr>
        <p:spPr>
          <a:xfrm>
            <a:off x="462552" y="153283"/>
            <a:ext cx="2011680" cy="523220"/>
          </a:xfrm>
          <a:prstGeom prst="rect">
            <a:avLst/>
          </a:prstGeom>
          <a:noFill/>
        </p:spPr>
        <p:txBody>
          <a:bodyPr wrap="square" rtlCol="0">
            <a:spAutoFit/>
          </a:bodyPr>
          <a:lstStyle/>
          <a:p>
            <a:r>
              <a:rPr lang="fr-FR" sz="1400" dirty="0">
                <a:solidFill>
                  <a:srgbClr val="FF0000"/>
                </a:solidFill>
                <a:hlinkClick r:id="rId9">
                  <a:extLst>
                    <a:ext uri="{A12FA001-AC4F-418D-AE19-62706E023703}">
                      <ahyp:hlinkClr xmlns:ahyp="http://schemas.microsoft.com/office/drawing/2018/hyperlinkcolor" val="tx"/>
                    </a:ext>
                  </a:extLst>
                </a:hlinkClick>
              </a:rPr>
              <a:t>Vidéos tables rondes RST 2023</a:t>
            </a:r>
            <a:endParaRPr lang="fr-FR" sz="1400" dirty="0">
              <a:solidFill>
                <a:srgbClr val="FF0000"/>
              </a:solidFill>
            </a:endParaRPr>
          </a:p>
        </p:txBody>
      </p:sp>
      <p:pic>
        <p:nvPicPr>
          <p:cNvPr id="8" name="Image 7" descr="Une image contenant Graphique, logo, cercle, symbole&#10;&#10;Description générée automatiquement">
            <a:extLst>
              <a:ext uri="{FF2B5EF4-FFF2-40B4-BE49-F238E27FC236}">
                <a16:creationId xmlns:a16="http://schemas.microsoft.com/office/drawing/2014/main" id="{0E2FDD74-154F-E474-65EB-BEA9700346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43" y="192051"/>
            <a:ext cx="393909" cy="393909"/>
          </a:xfrm>
          <a:prstGeom prst="rect">
            <a:avLst/>
          </a:prstGeom>
        </p:spPr>
      </p:pic>
    </p:spTree>
    <p:extLst>
      <p:ext uri="{BB962C8B-B14F-4D97-AF65-F5344CB8AC3E}">
        <p14:creationId xmlns:p14="http://schemas.microsoft.com/office/powerpoint/2010/main" val="1073260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CACA630-9ADA-565A-347D-01E059B7C96B}"/>
              </a:ext>
            </a:extLst>
          </p:cNvPr>
          <p:cNvSpPr>
            <a:spLocks noGrp="1"/>
          </p:cNvSpPr>
          <p:nvPr>
            <p:ph type="body" sz="quarter" idx="20"/>
          </p:nvPr>
        </p:nvSpPr>
        <p:spPr>
          <a:xfrm>
            <a:off x="884955" y="3049929"/>
            <a:ext cx="7780656" cy="758142"/>
          </a:xfrm>
        </p:spPr>
        <p:txBody>
          <a:bodyPr/>
          <a:lstStyle/>
          <a:p>
            <a:r>
              <a:rPr lang="fr-FR" dirty="0">
                <a:solidFill>
                  <a:schemeClr val="accent2"/>
                </a:solidFill>
              </a:rPr>
              <a:t>3. </a:t>
            </a:r>
            <a:r>
              <a:rPr lang="fr-FR" dirty="0"/>
              <a:t>Les contenus dédiés    </a:t>
            </a:r>
          </a:p>
        </p:txBody>
      </p:sp>
    </p:spTree>
    <p:extLst>
      <p:ext uri="{BB962C8B-B14F-4D97-AF65-F5344CB8AC3E}">
        <p14:creationId xmlns:p14="http://schemas.microsoft.com/office/powerpoint/2010/main" val="950784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16A93F-659E-DF23-B860-B5C2DAEBD2FE}"/>
              </a:ext>
            </a:extLst>
          </p:cNvPr>
          <p:cNvSpPr>
            <a:spLocks noGrp="1"/>
          </p:cNvSpPr>
          <p:nvPr>
            <p:ph type="dt" sz="half" idx="2"/>
          </p:nvPr>
        </p:nvSpPr>
        <p:spPr/>
        <p:txBody>
          <a:bodyPr/>
          <a:lstStyle/>
          <a:p>
            <a:fld id="{F64F13D1-5DAD-439B-ABB2-35FE7CA279C4}" type="datetime1">
              <a:rPr lang="fr-FR" smtClean="0">
                <a:latin typeface="Poppins" panose="02000000000000000000" pitchFamily="2" charset="77"/>
                <a:cs typeface="Poppins" panose="02000000000000000000" pitchFamily="2" charset="77"/>
              </a:rPr>
              <a:t>03/07/2023</a:t>
            </a:fld>
            <a:endParaRPr lang="fr-FR">
              <a:latin typeface="Poppins" panose="02000000000000000000" pitchFamily="2" charset="77"/>
              <a:cs typeface="Poppins" panose="02000000000000000000" pitchFamily="2" charset="77"/>
            </a:endParaRPr>
          </a:p>
        </p:txBody>
      </p:sp>
      <p:sp>
        <p:nvSpPr>
          <p:cNvPr id="3" name="Espace réservé du numéro de diapositive 2">
            <a:extLst>
              <a:ext uri="{FF2B5EF4-FFF2-40B4-BE49-F238E27FC236}">
                <a16:creationId xmlns:a16="http://schemas.microsoft.com/office/drawing/2014/main" id="{60DF051C-1F7D-5890-FD31-B95E2C30C6F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15</a:t>
            </a:fld>
            <a:endParaRPr lang="fr-FR">
              <a:latin typeface="Poppins" panose="02000000000000000000" pitchFamily="2" charset="77"/>
              <a:cs typeface="Poppins" panose="02000000000000000000" pitchFamily="2" charset="77"/>
            </a:endParaRPr>
          </a:p>
        </p:txBody>
      </p:sp>
      <p:sp>
        <p:nvSpPr>
          <p:cNvPr id="4" name="Titre 3">
            <a:extLst>
              <a:ext uri="{FF2B5EF4-FFF2-40B4-BE49-F238E27FC236}">
                <a16:creationId xmlns:a16="http://schemas.microsoft.com/office/drawing/2014/main" id="{6AE3FB50-1D9C-64D6-57AA-CFE1D50ECD9F}"/>
              </a:ext>
            </a:extLst>
          </p:cNvPr>
          <p:cNvSpPr>
            <a:spLocks noGrp="1"/>
          </p:cNvSpPr>
          <p:nvPr>
            <p:ph type="title"/>
          </p:nvPr>
        </p:nvSpPr>
        <p:spPr>
          <a:xfrm>
            <a:off x="925262" y="209822"/>
            <a:ext cx="11147068" cy="410142"/>
          </a:xfrm>
        </p:spPr>
        <p:txBody>
          <a:bodyPr/>
          <a:lstStyle/>
          <a:p>
            <a:pPr algn="r"/>
            <a:r>
              <a:rPr lang="fr-FR" sz="1800">
                <a:latin typeface="Poppins" panose="02000000000000000000" pitchFamily="2" charset="77"/>
                <a:cs typeface="Poppins" panose="02000000000000000000" pitchFamily="2" charset="77"/>
              </a:rPr>
              <a:t>Poursuivre  la pédagogie de l’offre socle de services</a:t>
            </a:r>
            <a:endParaRPr lang="fr-FR" sz="2800">
              <a:latin typeface="Poppins" panose="02000000000000000000" pitchFamily="2" charset="77"/>
              <a:cs typeface="Poppins" panose="02000000000000000000" pitchFamily="2" charset="77"/>
            </a:endParaRPr>
          </a:p>
        </p:txBody>
      </p:sp>
      <p:sp>
        <p:nvSpPr>
          <p:cNvPr id="7" name="Espace réservé du texte 5">
            <a:extLst>
              <a:ext uri="{FF2B5EF4-FFF2-40B4-BE49-F238E27FC236}">
                <a16:creationId xmlns:a16="http://schemas.microsoft.com/office/drawing/2014/main" id="{42628A56-C2E7-7AAE-06E9-67CFEAA96A83}"/>
              </a:ext>
            </a:extLst>
          </p:cNvPr>
          <p:cNvSpPr txBox="1">
            <a:spLocks/>
          </p:cNvSpPr>
          <p:nvPr/>
        </p:nvSpPr>
        <p:spPr>
          <a:xfrm>
            <a:off x="326524" y="639521"/>
            <a:ext cx="11647762" cy="9782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a:solidFill>
                  <a:schemeClr val="accent2"/>
                </a:solidFill>
                <a:latin typeface="Poppins" panose="02000000000000000000" pitchFamily="2" charset="77"/>
                <a:cs typeface="Poppins" panose="02000000000000000000" pitchFamily="2" charset="77"/>
              </a:rPr>
              <a:t>Les contenus pédagogiques</a:t>
            </a:r>
          </a:p>
          <a:p>
            <a:r>
              <a:rPr lang="fr-FR" sz="2400">
                <a:latin typeface="Poppins" panose="02000000000000000000" pitchFamily="2" charset="77"/>
                <a:cs typeface="Poppins" panose="02000000000000000000" pitchFamily="2" charset="77"/>
              </a:rPr>
              <a:t>Les fiches pédagogiques sur les services de l’offre </a:t>
            </a:r>
          </a:p>
        </p:txBody>
      </p:sp>
      <p:sp>
        <p:nvSpPr>
          <p:cNvPr id="10" name="ZoneTexte 9">
            <a:extLst>
              <a:ext uri="{FF2B5EF4-FFF2-40B4-BE49-F238E27FC236}">
                <a16:creationId xmlns:a16="http://schemas.microsoft.com/office/drawing/2014/main" id="{A046AE02-462D-01D8-7563-E1FA84899A59}"/>
              </a:ext>
            </a:extLst>
          </p:cNvPr>
          <p:cNvSpPr txBox="1"/>
          <p:nvPr/>
        </p:nvSpPr>
        <p:spPr>
          <a:xfrm>
            <a:off x="326524" y="1781191"/>
            <a:ext cx="8743734" cy="584775"/>
          </a:xfrm>
          <a:prstGeom prst="rect">
            <a:avLst/>
          </a:prstGeom>
          <a:noFill/>
        </p:spPr>
        <p:txBody>
          <a:bodyPr wrap="square" rtlCol="0">
            <a:spAutoFit/>
          </a:bodyPr>
          <a:lstStyle/>
          <a:p>
            <a:r>
              <a:rPr lang="fr-FR" sz="1600" dirty="0">
                <a:latin typeface="Poppins" pitchFamily="2" charset="77"/>
                <a:cs typeface="Poppins" pitchFamily="2" charset="77"/>
              </a:rPr>
              <a:t>19 fiches de présentation des services </a:t>
            </a:r>
          </a:p>
          <a:p>
            <a:r>
              <a:rPr lang="fr-FR" sz="1600" dirty="0">
                <a:latin typeface="Poppins" pitchFamily="2" charset="77"/>
                <a:cs typeface="Poppins" pitchFamily="2" charset="77"/>
              </a:rPr>
              <a:t>composant l’ensemble socle de services des SPSTI. </a:t>
            </a:r>
          </a:p>
        </p:txBody>
      </p:sp>
      <p:pic>
        <p:nvPicPr>
          <p:cNvPr id="6" name="Picture 4">
            <a:extLst>
              <a:ext uri="{FF2B5EF4-FFF2-40B4-BE49-F238E27FC236}">
                <a16:creationId xmlns:a16="http://schemas.microsoft.com/office/drawing/2014/main" id="{11415A16-1454-ABF2-6C77-C4CBC399C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530" y="2545685"/>
            <a:ext cx="2006544" cy="28383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B2BB4F9-E4AD-435C-CEF8-8D235C7D3A2A}"/>
              </a:ext>
            </a:extLst>
          </p:cNvPr>
          <p:cNvSpPr txBox="1"/>
          <p:nvPr/>
        </p:nvSpPr>
        <p:spPr>
          <a:xfrm>
            <a:off x="346221" y="2545685"/>
            <a:ext cx="5932702" cy="3046988"/>
          </a:xfrm>
          <a:prstGeom prst="rect">
            <a:avLst/>
          </a:prstGeom>
          <a:noFill/>
        </p:spPr>
        <p:txBody>
          <a:bodyPr wrap="square" rtlCol="0">
            <a:spAutoFit/>
          </a:bodyPr>
          <a:lstStyle/>
          <a:p>
            <a:r>
              <a:rPr lang="fr-FR" sz="1200" b="1" dirty="0">
                <a:latin typeface="Poppins" pitchFamily="2" charset="77"/>
                <a:cs typeface="Poppins" pitchFamily="2" charset="77"/>
              </a:rPr>
              <a:t>Cibles : </a:t>
            </a:r>
          </a:p>
          <a:p>
            <a:pPr marL="171450" indent="-171450">
              <a:buFont typeface="Arial" panose="020B0604020202020204" pitchFamily="34" charset="0"/>
              <a:buChar char="•"/>
            </a:pPr>
            <a:r>
              <a:rPr lang="fr-FR" sz="1200" dirty="0">
                <a:latin typeface="Poppins" pitchFamily="2" charset="77"/>
                <a:cs typeface="Poppins" pitchFamily="2" charset="77"/>
              </a:rPr>
              <a:t>adhérents, </a:t>
            </a:r>
          </a:p>
          <a:p>
            <a:pPr marL="171450" indent="-171450">
              <a:buFont typeface="Arial" panose="020B0604020202020204" pitchFamily="34" charset="0"/>
              <a:buChar char="•"/>
            </a:pPr>
            <a:r>
              <a:rPr lang="fr-FR" sz="1200" dirty="0">
                <a:latin typeface="Poppins" pitchFamily="2" charset="77"/>
                <a:cs typeface="Poppins" pitchFamily="2" charset="77"/>
              </a:rPr>
              <a:t>prospects, </a:t>
            </a:r>
          </a:p>
          <a:p>
            <a:endParaRPr lang="fr-FR" sz="1200" b="1" dirty="0">
              <a:latin typeface="Poppins" pitchFamily="2" charset="77"/>
              <a:cs typeface="Poppins" pitchFamily="2" charset="77"/>
            </a:endParaRPr>
          </a:p>
          <a:p>
            <a:r>
              <a:rPr lang="fr-FR" sz="1200" b="1" dirty="0">
                <a:latin typeface="Poppins" pitchFamily="2" charset="77"/>
                <a:cs typeface="Poppins" pitchFamily="2" charset="77"/>
              </a:rPr>
              <a:t>Contexte d’utilisation </a:t>
            </a:r>
            <a:r>
              <a:rPr lang="fr-FR" sz="1200" dirty="0">
                <a:latin typeface="Poppins" pitchFamily="2" charset="77"/>
                <a:cs typeface="Poppins" pitchFamily="2" charset="77"/>
              </a:rPr>
              <a:t>: </a:t>
            </a:r>
            <a:r>
              <a:rPr lang="fr-FR" sz="1200" dirty="0">
                <a:solidFill>
                  <a:schemeClr val="accent2"/>
                </a:solidFill>
                <a:latin typeface="Poppins" pitchFamily="2" charset="77"/>
                <a:cs typeface="Poppins" pitchFamily="2" charset="77"/>
              </a:rPr>
              <a:t>Expliquer</a:t>
            </a:r>
            <a:r>
              <a:rPr lang="fr-FR" sz="1200" dirty="0">
                <a:latin typeface="Poppins" pitchFamily="2" charset="77"/>
                <a:cs typeface="Poppins" pitchFamily="2" charset="77"/>
              </a:rPr>
              <a:t> les services </a:t>
            </a:r>
          </a:p>
          <a:p>
            <a:r>
              <a:rPr lang="fr-FR" sz="1200" dirty="0">
                <a:latin typeface="Poppins" pitchFamily="2" charset="77"/>
                <a:cs typeface="Poppins" pitchFamily="2" charset="77"/>
              </a:rPr>
              <a:t>Les fiches ont pour objectif d’expliquer de manière plus détaillée chaque service. Elles doivent être utilisées en complément des campagnes « d’accroche » pour apporter un éclairage réglementaire et technique. </a:t>
            </a:r>
            <a:endParaRPr lang="fr-FR" sz="1200" b="1" dirty="0">
              <a:latin typeface="Poppins" pitchFamily="2" charset="77"/>
              <a:cs typeface="Poppins" pitchFamily="2" charset="77"/>
            </a:endParaRPr>
          </a:p>
          <a:p>
            <a:endParaRPr lang="fr-FR" sz="1200" b="1" dirty="0">
              <a:latin typeface="Poppins" pitchFamily="2" charset="77"/>
              <a:cs typeface="Poppins" pitchFamily="2" charset="77"/>
            </a:endParaRPr>
          </a:p>
          <a:p>
            <a:r>
              <a:rPr lang="fr-FR" sz="1200" b="1" dirty="0">
                <a:latin typeface="Poppins" pitchFamily="2" charset="77"/>
                <a:cs typeface="Poppins" pitchFamily="2" charset="77"/>
              </a:rPr>
              <a:t>Modalités d’utilisation : </a:t>
            </a:r>
          </a:p>
          <a:p>
            <a:pPr marL="171450" indent="-171450">
              <a:buFont typeface="Arial" panose="020B0604020202020204" pitchFamily="34" charset="0"/>
              <a:buChar char="•"/>
            </a:pPr>
            <a:r>
              <a:rPr lang="fr-FR" sz="1200" dirty="0">
                <a:latin typeface="Poppins" pitchFamily="2" charset="77"/>
                <a:cs typeface="Poppins" pitchFamily="2" charset="77"/>
              </a:rPr>
              <a:t>Sites internet </a:t>
            </a:r>
          </a:p>
          <a:p>
            <a:pPr marL="171450" indent="-171450">
              <a:buFont typeface="Arial" panose="020B0604020202020204" pitchFamily="34" charset="0"/>
              <a:buChar char="•"/>
            </a:pPr>
            <a:r>
              <a:rPr lang="fr-FR" sz="1200" dirty="0">
                <a:latin typeface="Poppins" pitchFamily="2" charset="77"/>
                <a:cs typeface="Poppins" pitchFamily="2" charset="77"/>
              </a:rPr>
              <a:t>Diffusion </a:t>
            </a:r>
            <a:r>
              <a:rPr lang="fr-FR" sz="1200" i="1" dirty="0">
                <a:latin typeface="Poppins" pitchFamily="2" charset="77"/>
                <a:cs typeface="Poppins" pitchFamily="2" charset="77"/>
              </a:rPr>
              <a:t>in situ</a:t>
            </a:r>
          </a:p>
          <a:p>
            <a:pPr marL="171450" indent="-171450">
              <a:buFont typeface="Arial" panose="020B0604020202020204" pitchFamily="34" charset="0"/>
              <a:buChar char="•"/>
            </a:pPr>
            <a:r>
              <a:rPr lang="fr-FR" sz="1200" dirty="0">
                <a:latin typeface="Poppins" pitchFamily="2" charset="77"/>
                <a:cs typeface="Poppins" pitchFamily="2" charset="77"/>
              </a:rPr>
              <a:t>Post RS dédié</a:t>
            </a:r>
          </a:p>
          <a:p>
            <a:endParaRPr lang="fr-FR" sz="1200" dirty="0">
              <a:latin typeface="Poppins" pitchFamily="2" charset="77"/>
              <a:cs typeface="Poppins" pitchFamily="2" charset="77"/>
            </a:endParaRPr>
          </a:p>
          <a:p>
            <a:r>
              <a:rPr lang="fr-FR" sz="1200" dirty="0">
                <a:latin typeface="Poppins" pitchFamily="2" charset="77"/>
                <a:cs typeface="Poppins" pitchFamily="2" charset="77"/>
              </a:rPr>
              <a:t>Les fiches sont personnalisables</a:t>
            </a:r>
            <a:endParaRPr lang="fr-FR" sz="1200" i="1" dirty="0">
              <a:latin typeface="Poppins" pitchFamily="2" charset="77"/>
              <a:cs typeface="Poppins" pitchFamily="2" charset="77"/>
            </a:endParaRPr>
          </a:p>
          <a:p>
            <a:endParaRPr lang="fr-FR" sz="1200" b="1" dirty="0">
              <a:latin typeface="Poppins" pitchFamily="2" charset="77"/>
              <a:cs typeface="Poppins" pitchFamily="2" charset="77"/>
            </a:endParaRPr>
          </a:p>
        </p:txBody>
      </p:sp>
      <p:pic>
        <p:nvPicPr>
          <p:cNvPr id="16" name="Picture 4">
            <a:extLst>
              <a:ext uri="{FF2B5EF4-FFF2-40B4-BE49-F238E27FC236}">
                <a16:creationId xmlns:a16="http://schemas.microsoft.com/office/drawing/2014/main" id="{16020F8E-EF65-8DC0-2802-5A272C90A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4930" y="2698085"/>
            <a:ext cx="2006544" cy="28383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FE91EEB4-EC6C-A092-82C9-628740690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330" y="2850485"/>
            <a:ext cx="2006544" cy="28383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D38893E4-3E28-C903-928C-C29B0F315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730" y="3002885"/>
            <a:ext cx="2006544" cy="28383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57C4347-8D0B-99F7-A9D5-CBC078111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130" y="3191202"/>
            <a:ext cx="2006544" cy="284019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1B979617-CEC0-C1A0-7767-04970E471ECE}"/>
              </a:ext>
            </a:extLst>
          </p:cNvPr>
          <p:cNvSpPr txBox="1"/>
          <p:nvPr/>
        </p:nvSpPr>
        <p:spPr>
          <a:xfrm>
            <a:off x="420576" y="220211"/>
            <a:ext cx="2011680" cy="307777"/>
          </a:xfrm>
          <a:prstGeom prst="rect">
            <a:avLst/>
          </a:prstGeom>
          <a:noFill/>
        </p:spPr>
        <p:txBody>
          <a:bodyPr wrap="square" rtlCol="0">
            <a:spAutoFit/>
          </a:bodyPr>
          <a:lstStyle/>
          <a:p>
            <a:r>
              <a:rPr lang="fr-FR" sz="1400" dirty="0">
                <a:solidFill>
                  <a:srgbClr val="FF0000"/>
                </a:solidFill>
                <a:hlinkClick r:id="rId4">
                  <a:extLst>
                    <a:ext uri="{A12FA001-AC4F-418D-AE19-62706E023703}">
                      <ahyp:hlinkClr xmlns:ahyp="http://schemas.microsoft.com/office/drawing/2018/hyperlinkcolor" val="tx"/>
                    </a:ext>
                  </a:extLst>
                </a:hlinkClick>
              </a:rPr>
              <a:t>Fiches offre socle</a:t>
            </a:r>
            <a:endParaRPr lang="fr-FR" sz="1400" dirty="0">
              <a:solidFill>
                <a:srgbClr val="FF0000"/>
              </a:solidFill>
            </a:endParaRPr>
          </a:p>
        </p:txBody>
      </p:sp>
      <p:pic>
        <p:nvPicPr>
          <p:cNvPr id="11" name="Image 10" descr="Une image contenant noir, obscurité&#10;&#10;Description générée automatiquement">
            <a:extLst>
              <a:ext uri="{FF2B5EF4-FFF2-40B4-BE49-F238E27FC236}">
                <a16:creationId xmlns:a16="http://schemas.microsoft.com/office/drawing/2014/main" id="{554C77B9-98E5-7DCC-540E-76B9DF37625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9670" y="188250"/>
            <a:ext cx="365769" cy="365769"/>
          </a:xfrm>
          <a:prstGeom prst="rect">
            <a:avLst/>
          </a:prstGeom>
        </p:spPr>
      </p:pic>
    </p:spTree>
    <p:extLst>
      <p:ext uri="{BB962C8B-B14F-4D97-AF65-F5344CB8AC3E}">
        <p14:creationId xmlns:p14="http://schemas.microsoft.com/office/powerpoint/2010/main" val="3023344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16A93F-659E-DF23-B860-B5C2DAEBD2FE}"/>
              </a:ext>
            </a:extLst>
          </p:cNvPr>
          <p:cNvSpPr>
            <a:spLocks noGrp="1"/>
          </p:cNvSpPr>
          <p:nvPr>
            <p:ph type="dt" sz="half" idx="2"/>
          </p:nvPr>
        </p:nvSpPr>
        <p:spPr/>
        <p:txBody>
          <a:bodyPr/>
          <a:lstStyle/>
          <a:p>
            <a:fld id="{F64F13D1-5DAD-439B-ABB2-35FE7CA279C4}" type="datetime1">
              <a:rPr lang="fr-FR" smtClean="0">
                <a:latin typeface="Poppins" panose="02000000000000000000" pitchFamily="2" charset="77"/>
                <a:cs typeface="Poppins" panose="02000000000000000000" pitchFamily="2" charset="77"/>
              </a:rPr>
              <a:t>03/07/2023</a:t>
            </a:fld>
            <a:endParaRPr lang="fr-FR">
              <a:latin typeface="Poppins" panose="02000000000000000000" pitchFamily="2" charset="77"/>
              <a:cs typeface="Poppins" panose="02000000000000000000" pitchFamily="2" charset="77"/>
            </a:endParaRPr>
          </a:p>
        </p:txBody>
      </p:sp>
      <p:sp>
        <p:nvSpPr>
          <p:cNvPr id="3" name="Espace réservé du numéro de diapositive 2">
            <a:extLst>
              <a:ext uri="{FF2B5EF4-FFF2-40B4-BE49-F238E27FC236}">
                <a16:creationId xmlns:a16="http://schemas.microsoft.com/office/drawing/2014/main" id="{60DF051C-1F7D-5890-FD31-B95E2C30C6F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16</a:t>
            </a:fld>
            <a:endParaRPr lang="fr-FR">
              <a:latin typeface="Poppins" panose="02000000000000000000" pitchFamily="2" charset="77"/>
              <a:cs typeface="Poppins" panose="02000000000000000000" pitchFamily="2" charset="77"/>
            </a:endParaRPr>
          </a:p>
        </p:txBody>
      </p:sp>
      <p:sp>
        <p:nvSpPr>
          <p:cNvPr id="4" name="Titre 3">
            <a:extLst>
              <a:ext uri="{FF2B5EF4-FFF2-40B4-BE49-F238E27FC236}">
                <a16:creationId xmlns:a16="http://schemas.microsoft.com/office/drawing/2014/main" id="{6AE3FB50-1D9C-64D6-57AA-CFE1D50ECD9F}"/>
              </a:ext>
            </a:extLst>
          </p:cNvPr>
          <p:cNvSpPr>
            <a:spLocks noGrp="1"/>
          </p:cNvSpPr>
          <p:nvPr>
            <p:ph type="title"/>
          </p:nvPr>
        </p:nvSpPr>
        <p:spPr>
          <a:xfrm>
            <a:off x="925262" y="209822"/>
            <a:ext cx="11147068" cy="410142"/>
          </a:xfrm>
        </p:spPr>
        <p:txBody>
          <a:bodyPr/>
          <a:lstStyle/>
          <a:p>
            <a:pPr algn="r"/>
            <a:r>
              <a:rPr lang="fr-FR" sz="1800">
                <a:latin typeface="Poppins" panose="02000000000000000000" pitchFamily="2" charset="77"/>
                <a:cs typeface="Poppins" panose="02000000000000000000" pitchFamily="2" charset="77"/>
              </a:rPr>
              <a:t>Poursuivre  la pédagogie de l’offre socle de services</a:t>
            </a:r>
            <a:endParaRPr lang="fr-FR" sz="2800">
              <a:latin typeface="Poppins" panose="02000000000000000000" pitchFamily="2" charset="77"/>
              <a:cs typeface="Poppins" panose="02000000000000000000" pitchFamily="2" charset="77"/>
            </a:endParaRPr>
          </a:p>
        </p:txBody>
      </p:sp>
      <p:sp>
        <p:nvSpPr>
          <p:cNvPr id="7" name="Espace réservé du texte 5">
            <a:extLst>
              <a:ext uri="{FF2B5EF4-FFF2-40B4-BE49-F238E27FC236}">
                <a16:creationId xmlns:a16="http://schemas.microsoft.com/office/drawing/2014/main" id="{42628A56-C2E7-7AAE-06E9-67CFEAA96A83}"/>
              </a:ext>
            </a:extLst>
          </p:cNvPr>
          <p:cNvSpPr txBox="1">
            <a:spLocks/>
          </p:cNvSpPr>
          <p:nvPr/>
        </p:nvSpPr>
        <p:spPr>
          <a:xfrm>
            <a:off x="326524" y="639521"/>
            <a:ext cx="11647762" cy="9782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solidFill>
                  <a:schemeClr val="accent2"/>
                </a:solidFill>
                <a:latin typeface="Poppins" panose="02000000000000000000" pitchFamily="2" charset="77"/>
                <a:cs typeface="Poppins" panose="02000000000000000000" pitchFamily="2" charset="77"/>
              </a:rPr>
              <a:t>Les contenus pédagogiques</a:t>
            </a:r>
          </a:p>
          <a:p>
            <a:r>
              <a:rPr lang="fr-FR" sz="2400" dirty="0">
                <a:latin typeface="Poppins" panose="02000000000000000000" pitchFamily="2" charset="77"/>
                <a:cs typeface="Poppins" panose="02000000000000000000" pitchFamily="2" charset="77"/>
              </a:rPr>
              <a:t>Les fiches pédagogiques sur les services de l’offre socle </a:t>
            </a:r>
          </a:p>
        </p:txBody>
      </p:sp>
      <p:sp>
        <p:nvSpPr>
          <p:cNvPr id="10" name="ZoneTexte 9">
            <a:extLst>
              <a:ext uri="{FF2B5EF4-FFF2-40B4-BE49-F238E27FC236}">
                <a16:creationId xmlns:a16="http://schemas.microsoft.com/office/drawing/2014/main" id="{A046AE02-462D-01D8-7563-E1FA84899A59}"/>
              </a:ext>
            </a:extLst>
          </p:cNvPr>
          <p:cNvSpPr txBox="1"/>
          <p:nvPr/>
        </p:nvSpPr>
        <p:spPr>
          <a:xfrm>
            <a:off x="326524" y="1933178"/>
            <a:ext cx="8743734" cy="338554"/>
          </a:xfrm>
          <a:prstGeom prst="rect">
            <a:avLst/>
          </a:prstGeom>
          <a:noFill/>
        </p:spPr>
        <p:txBody>
          <a:bodyPr wrap="square" rtlCol="0">
            <a:spAutoFit/>
          </a:bodyPr>
          <a:lstStyle/>
          <a:p>
            <a:r>
              <a:rPr lang="fr-FR" sz="1600" dirty="0">
                <a:latin typeface="Poppins" pitchFamily="2" charset="77"/>
                <a:cs typeface="Poppins" pitchFamily="2" charset="77"/>
              </a:rPr>
              <a:t>19 fiches de présentation des services composant l’ensemble socle. </a:t>
            </a:r>
          </a:p>
        </p:txBody>
      </p:sp>
      <p:sp>
        <p:nvSpPr>
          <p:cNvPr id="14" name="ZoneTexte 13">
            <a:extLst>
              <a:ext uri="{FF2B5EF4-FFF2-40B4-BE49-F238E27FC236}">
                <a16:creationId xmlns:a16="http://schemas.microsoft.com/office/drawing/2014/main" id="{EB30B4ED-94D1-C11C-9CD2-2443A2F0D9FA}"/>
              </a:ext>
            </a:extLst>
          </p:cNvPr>
          <p:cNvSpPr txBox="1"/>
          <p:nvPr/>
        </p:nvSpPr>
        <p:spPr>
          <a:xfrm>
            <a:off x="326524" y="2405603"/>
            <a:ext cx="4702948" cy="3862596"/>
          </a:xfrm>
          <a:prstGeom prst="rect">
            <a:avLst/>
          </a:prstGeom>
          <a:noFill/>
        </p:spPr>
        <p:txBody>
          <a:bodyPr wrap="square" rtlCol="0">
            <a:spAutoFit/>
          </a:bodyPr>
          <a:lstStyle/>
          <a:p>
            <a:pPr marL="0" indent="0">
              <a:buNone/>
            </a:pPr>
            <a:r>
              <a:rPr lang="fr-FR" sz="1200" b="1">
                <a:latin typeface="Poppins" pitchFamily="2" charset="77"/>
                <a:cs typeface="Poppins" pitchFamily="2" charset="77"/>
              </a:rPr>
              <a:t>Prévenir les risques professionnels</a:t>
            </a:r>
          </a:p>
          <a:p>
            <a:pPr marL="0" indent="0">
              <a:buNone/>
            </a:pPr>
            <a:endParaRPr lang="fr-FR" sz="1200">
              <a:latin typeface="Poppins" pitchFamily="2" charset="77"/>
              <a:cs typeface="Poppins" pitchFamily="2" charset="77"/>
            </a:endParaRPr>
          </a:p>
          <a:p>
            <a:pPr marL="285750" indent="-285750">
              <a:buFont typeface="Arial" panose="020B0604020202020204" pitchFamily="34" charset="0"/>
              <a:buChar char="•"/>
            </a:pPr>
            <a:r>
              <a:rPr lang="fr-FR" sz="1300">
                <a:latin typeface="Poppins" pitchFamily="2" charset="77"/>
                <a:cs typeface="Poppins" pitchFamily="2" charset="77"/>
              </a:rPr>
              <a:t>La création et la mise à jour de la fiche d’entreprise</a:t>
            </a:r>
          </a:p>
          <a:p>
            <a:pPr marL="285750" indent="-285750">
              <a:buFont typeface="Arial" panose="020B0604020202020204" pitchFamily="34" charset="0"/>
              <a:buChar char="•"/>
            </a:pPr>
            <a:r>
              <a:rPr lang="fr-FR" sz="1300">
                <a:latin typeface="Poppins" pitchFamily="2" charset="77"/>
                <a:cs typeface="Poppins" pitchFamily="2" charset="77"/>
              </a:rPr>
              <a:t>Aide à l’élaboration du Document Unique d’Evaluation des Risques Professionnels (DUERP)</a:t>
            </a:r>
          </a:p>
          <a:p>
            <a:pPr marL="285750" indent="-285750">
              <a:buFont typeface="Arial" panose="020B0604020202020204" pitchFamily="34" charset="0"/>
              <a:buChar char="•"/>
            </a:pPr>
            <a:r>
              <a:rPr lang="fr-FR" sz="1300">
                <a:latin typeface="Poppins" pitchFamily="2" charset="77"/>
                <a:cs typeface="Poppins" pitchFamily="2" charset="77"/>
              </a:rPr>
              <a:t>Réalisation d’études métrologiques</a:t>
            </a:r>
          </a:p>
          <a:p>
            <a:pPr marL="285750" indent="-285750">
              <a:buFont typeface="Arial" panose="020B0604020202020204" pitchFamily="34" charset="0"/>
              <a:buChar char="•"/>
            </a:pPr>
            <a:r>
              <a:rPr lang="fr-FR" sz="1300">
                <a:latin typeface="Poppins" pitchFamily="2" charset="77"/>
                <a:cs typeface="Poppins" pitchFamily="2" charset="77"/>
              </a:rPr>
              <a:t>Risque chimique : analyse des fiches de données de sécurité </a:t>
            </a:r>
          </a:p>
          <a:p>
            <a:pPr marL="285750" indent="-285750">
              <a:buFont typeface="Arial" panose="020B0604020202020204" pitchFamily="34" charset="0"/>
              <a:buChar char="•"/>
            </a:pPr>
            <a:r>
              <a:rPr lang="fr-FR" sz="1300">
                <a:latin typeface="Poppins" pitchFamily="2" charset="77"/>
                <a:cs typeface="Poppins" pitchFamily="2" charset="77"/>
              </a:rPr>
              <a:t>Action de sensibilisation collective à la prévention des risques professionnels</a:t>
            </a:r>
          </a:p>
          <a:p>
            <a:pPr marL="285750" indent="-285750">
              <a:buFont typeface="Arial" panose="020B0604020202020204" pitchFamily="34" charset="0"/>
              <a:buChar char="•"/>
            </a:pPr>
            <a:r>
              <a:rPr lang="fr-FR" sz="1300">
                <a:latin typeface="Poppins" pitchFamily="2" charset="77"/>
                <a:cs typeface="Poppins" pitchFamily="2" charset="77"/>
              </a:rPr>
              <a:t>Etude et conseil pour l’aménagement d’un poste de travail </a:t>
            </a:r>
          </a:p>
          <a:p>
            <a:pPr marL="285750" indent="-285750">
              <a:buFont typeface="Arial" panose="020B0604020202020204" pitchFamily="34" charset="0"/>
              <a:buChar char="•"/>
            </a:pPr>
            <a:r>
              <a:rPr lang="fr-FR" sz="1300">
                <a:latin typeface="Poppins" pitchFamily="2" charset="77"/>
                <a:cs typeface="Poppins" pitchFamily="2" charset="77"/>
              </a:rPr>
              <a:t>Accompagnement dans la prévention des risques psycho-sociaux</a:t>
            </a:r>
          </a:p>
          <a:p>
            <a:pPr marL="285750" indent="-285750">
              <a:buFont typeface="Arial" panose="020B0604020202020204" pitchFamily="34" charset="0"/>
              <a:buChar char="•"/>
            </a:pPr>
            <a:r>
              <a:rPr lang="fr-FR" sz="1300">
                <a:latin typeface="Poppins" pitchFamily="2" charset="77"/>
                <a:cs typeface="Poppins" pitchFamily="2" charset="77"/>
              </a:rPr>
              <a:t>Accompagnement social en cas de risque de désinsertion professionnelle</a:t>
            </a:r>
          </a:p>
          <a:p>
            <a:pPr marL="285750" indent="-285750">
              <a:buFont typeface="Arial" panose="020B0604020202020204" pitchFamily="34" charset="0"/>
              <a:buChar char="•"/>
            </a:pPr>
            <a:r>
              <a:rPr lang="fr-FR" sz="1300">
                <a:latin typeface="Poppins" pitchFamily="2" charset="77"/>
                <a:cs typeface="Poppins" pitchFamily="2" charset="77"/>
              </a:rPr>
              <a:t>Intervention suite à un événement grave</a:t>
            </a:r>
          </a:p>
          <a:p>
            <a:pPr marL="285750" indent="-285750">
              <a:buFont typeface="Arial" panose="020B0604020202020204" pitchFamily="34" charset="0"/>
              <a:buChar char="•"/>
            </a:pPr>
            <a:r>
              <a:rPr lang="fr-FR" sz="1300">
                <a:latin typeface="Poppins" pitchFamily="2" charset="77"/>
                <a:cs typeface="Poppins" pitchFamily="2" charset="77"/>
              </a:rPr>
              <a:t>Participation aux réunions de CSE/CSSCT relevant des sujet santé, sécurité et conditions de travail</a:t>
            </a:r>
          </a:p>
        </p:txBody>
      </p:sp>
      <p:pic>
        <p:nvPicPr>
          <p:cNvPr id="5" name="Picture 2">
            <a:extLst>
              <a:ext uri="{FF2B5EF4-FFF2-40B4-BE49-F238E27FC236}">
                <a16:creationId xmlns:a16="http://schemas.microsoft.com/office/drawing/2014/main" id="{257C4347-8D0B-99F7-A9D5-CBC078111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2420" y="3716671"/>
            <a:ext cx="2006544" cy="28401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1415A16-1454-ABF2-6C77-C4CBC399C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2420" y="758929"/>
            <a:ext cx="2006544" cy="283833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1C3FCF6C-9728-32C7-0C00-248FBD8721ED}"/>
              </a:ext>
            </a:extLst>
          </p:cNvPr>
          <p:cNvSpPr txBox="1"/>
          <p:nvPr/>
        </p:nvSpPr>
        <p:spPr>
          <a:xfrm>
            <a:off x="5029472" y="2405603"/>
            <a:ext cx="4188059" cy="3647152"/>
          </a:xfrm>
          <a:prstGeom prst="rect">
            <a:avLst/>
          </a:prstGeom>
          <a:noFill/>
        </p:spPr>
        <p:txBody>
          <a:bodyPr wrap="square" rtlCol="0">
            <a:spAutoFit/>
          </a:bodyPr>
          <a:lstStyle/>
          <a:p>
            <a:pPr marL="0" indent="0">
              <a:buNone/>
            </a:pPr>
            <a:r>
              <a:rPr lang="fr-FR" sz="1200" b="1">
                <a:latin typeface="Poppins" pitchFamily="2" charset="77"/>
                <a:cs typeface="Poppins" pitchFamily="2" charset="77"/>
              </a:rPr>
              <a:t>Assurer le suivi individuel de l’état de santé</a:t>
            </a:r>
          </a:p>
          <a:p>
            <a:pPr marL="0" indent="0">
              <a:buNone/>
            </a:pPr>
            <a:endParaRPr lang="fr-FR" sz="1200" b="1">
              <a:latin typeface="Poppins" pitchFamily="2" charset="77"/>
              <a:cs typeface="Poppins" pitchFamily="2" charset="77"/>
            </a:endParaRPr>
          </a:p>
          <a:p>
            <a:pPr marL="285750" indent="-285750">
              <a:buFont typeface="Arial" panose="020B0604020202020204" pitchFamily="34" charset="0"/>
              <a:buChar char="•"/>
            </a:pPr>
            <a:r>
              <a:rPr lang="fr-FR" sz="1300">
                <a:latin typeface="Poppins" pitchFamily="2" charset="77"/>
                <a:cs typeface="Poppins" pitchFamily="2" charset="77"/>
              </a:rPr>
              <a:t>La visite d’embauche : visite d’information et de prévention ou examen médical d’aptitude</a:t>
            </a:r>
          </a:p>
          <a:p>
            <a:pPr marL="285750" indent="-285750">
              <a:buFont typeface="Arial" panose="020B0604020202020204" pitchFamily="34" charset="0"/>
              <a:buChar char="•"/>
            </a:pPr>
            <a:r>
              <a:rPr lang="fr-FR" sz="1300">
                <a:latin typeface="Poppins" pitchFamily="2" charset="77"/>
                <a:cs typeface="Poppins" pitchFamily="2" charset="77"/>
              </a:rPr>
              <a:t>Suivi périodique de l’état de santé du travailleur </a:t>
            </a:r>
          </a:p>
          <a:p>
            <a:pPr marL="285750" indent="-285750">
              <a:buFont typeface="Arial" panose="020B0604020202020204" pitchFamily="34" charset="0"/>
              <a:buChar char="•"/>
            </a:pPr>
            <a:r>
              <a:rPr lang="fr-FR" sz="1300">
                <a:latin typeface="Poppins" pitchFamily="2" charset="77"/>
                <a:cs typeface="Poppins" pitchFamily="2" charset="77"/>
              </a:rPr>
              <a:t>La visite à la demande</a:t>
            </a:r>
          </a:p>
          <a:p>
            <a:pPr marL="285750" indent="-285750">
              <a:buFont typeface="Arial" panose="020B0604020202020204" pitchFamily="34" charset="0"/>
              <a:buChar char="•"/>
            </a:pPr>
            <a:r>
              <a:rPr lang="fr-FR" sz="1300">
                <a:latin typeface="Poppins" pitchFamily="2" charset="77"/>
                <a:cs typeface="Poppins" pitchFamily="2" charset="77"/>
              </a:rPr>
              <a:t>Visite de reprise après un arrêt de travail</a:t>
            </a:r>
          </a:p>
          <a:p>
            <a:pPr marL="285750" indent="-285750">
              <a:buFont typeface="Arial" panose="020B0604020202020204" pitchFamily="34" charset="0"/>
              <a:buChar char="•"/>
            </a:pPr>
            <a:r>
              <a:rPr lang="fr-FR" sz="1300">
                <a:latin typeface="Poppins" pitchFamily="2" charset="77"/>
                <a:cs typeface="Poppins" pitchFamily="2" charset="77"/>
              </a:rPr>
              <a:t>Participation au rendez-vous de liaison entre l’employeur et le salarié pendant l’arrêt de travail </a:t>
            </a:r>
          </a:p>
          <a:p>
            <a:pPr marL="285750" indent="-285750">
              <a:buFont typeface="Arial" panose="020B0604020202020204" pitchFamily="34" charset="0"/>
              <a:buChar char="•"/>
            </a:pPr>
            <a:r>
              <a:rPr lang="fr-FR" sz="1300">
                <a:latin typeface="Poppins" pitchFamily="2" charset="77"/>
                <a:cs typeface="Poppins" pitchFamily="2" charset="77"/>
              </a:rPr>
              <a:t>Visite de pré-reprise pendant l’arrêt de travail </a:t>
            </a:r>
          </a:p>
          <a:p>
            <a:pPr marL="285750" indent="-285750">
              <a:buFont typeface="Arial" panose="020B0604020202020204" pitchFamily="34" charset="0"/>
              <a:buChar char="•"/>
            </a:pPr>
            <a:r>
              <a:rPr lang="fr-FR" sz="1300">
                <a:latin typeface="Poppins" pitchFamily="2" charset="77"/>
                <a:cs typeface="Poppins" pitchFamily="2" charset="77"/>
              </a:rPr>
              <a:t>La visite de mi-carrière</a:t>
            </a:r>
          </a:p>
          <a:p>
            <a:pPr marL="285750" indent="-285750">
              <a:buFont typeface="Arial" panose="020B0604020202020204" pitchFamily="34" charset="0"/>
              <a:buChar char="•"/>
            </a:pPr>
            <a:r>
              <a:rPr lang="fr-FR" sz="1300">
                <a:latin typeface="Poppins" pitchFamily="2" charset="77"/>
                <a:cs typeface="Poppins" pitchFamily="2" charset="77"/>
              </a:rPr>
              <a:t>Suivi post-exposition : la visite de fin de carrière</a:t>
            </a:r>
          </a:p>
          <a:p>
            <a:pPr marL="285750" indent="-285750">
              <a:buFont typeface="Arial" panose="020B0604020202020204" pitchFamily="34" charset="0"/>
              <a:buChar char="•"/>
            </a:pPr>
            <a:r>
              <a:rPr lang="fr-FR" sz="1300">
                <a:latin typeface="Poppins" pitchFamily="2" charset="77"/>
                <a:cs typeface="Poppins" pitchFamily="2" charset="77"/>
              </a:rPr>
              <a:t>Participation aux campagnes de vaccination </a:t>
            </a:r>
          </a:p>
          <a:p>
            <a:pPr marL="171450" indent="-171450">
              <a:buFont typeface="Arial" panose="020B0604020202020204" pitchFamily="34" charset="0"/>
              <a:buChar char="•"/>
            </a:pPr>
            <a:endParaRPr lang="fr-FR" sz="1200"/>
          </a:p>
        </p:txBody>
      </p:sp>
      <p:sp>
        <p:nvSpPr>
          <p:cNvPr id="9" name="ZoneTexte 8">
            <a:extLst>
              <a:ext uri="{FF2B5EF4-FFF2-40B4-BE49-F238E27FC236}">
                <a16:creationId xmlns:a16="http://schemas.microsoft.com/office/drawing/2014/main" id="{D2A899AD-884A-9437-C817-96F347C1DE51}"/>
              </a:ext>
            </a:extLst>
          </p:cNvPr>
          <p:cNvSpPr txBox="1"/>
          <p:nvPr/>
        </p:nvSpPr>
        <p:spPr>
          <a:xfrm>
            <a:off x="420576" y="220211"/>
            <a:ext cx="2011680" cy="307777"/>
          </a:xfrm>
          <a:prstGeom prst="rect">
            <a:avLst/>
          </a:prstGeom>
          <a:noFill/>
        </p:spPr>
        <p:txBody>
          <a:bodyPr wrap="square" rtlCol="0">
            <a:spAutoFit/>
          </a:bodyPr>
          <a:lstStyle/>
          <a:p>
            <a:r>
              <a:rPr lang="fr-FR" sz="1400" dirty="0">
                <a:solidFill>
                  <a:srgbClr val="FF0000"/>
                </a:solidFill>
                <a:hlinkClick r:id="rId4">
                  <a:extLst>
                    <a:ext uri="{A12FA001-AC4F-418D-AE19-62706E023703}">
                      <ahyp:hlinkClr xmlns:ahyp="http://schemas.microsoft.com/office/drawing/2018/hyperlinkcolor" val="tx"/>
                    </a:ext>
                  </a:extLst>
                </a:hlinkClick>
              </a:rPr>
              <a:t>Fiches offre socle</a:t>
            </a:r>
            <a:endParaRPr lang="fr-FR" sz="1400" dirty="0">
              <a:solidFill>
                <a:srgbClr val="FF0000"/>
              </a:solidFill>
            </a:endParaRPr>
          </a:p>
        </p:txBody>
      </p:sp>
      <p:pic>
        <p:nvPicPr>
          <p:cNvPr id="11" name="Image 10" descr="Une image contenant noir, obscurité&#10;&#10;Description générée automatiquement">
            <a:extLst>
              <a:ext uri="{FF2B5EF4-FFF2-40B4-BE49-F238E27FC236}">
                <a16:creationId xmlns:a16="http://schemas.microsoft.com/office/drawing/2014/main" id="{CD7BF758-F785-BC97-7704-5B1C9D60CABB}"/>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9670" y="188250"/>
            <a:ext cx="365769" cy="365769"/>
          </a:xfrm>
          <a:prstGeom prst="rect">
            <a:avLst/>
          </a:prstGeom>
        </p:spPr>
      </p:pic>
    </p:spTree>
    <p:extLst>
      <p:ext uri="{BB962C8B-B14F-4D97-AF65-F5344CB8AC3E}">
        <p14:creationId xmlns:p14="http://schemas.microsoft.com/office/powerpoint/2010/main" val="394883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CACA630-9ADA-565A-347D-01E059B7C96B}"/>
              </a:ext>
            </a:extLst>
          </p:cNvPr>
          <p:cNvSpPr>
            <a:spLocks noGrp="1"/>
          </p:cNvSpPr>
          <p:nvPr>
            <p:ph type="body" sz="quarter" idx="20"/>
          </p:nvPr>
        </p:nvSpPr>
        <p:spPr>
          <a:xfrm>
            <a:off x="895841" y="2670858"/>
            <a:ext cx="7780656" cy="758142"/>
          </a:xfrm>
        </p:spPr>
        <p:txBody>
          <a:bodyPr/>
          <a:lstStyle/>
          <a:p>
            <a:r>
              <a:rPr lang="fr-FR">
                <a:solidFill>
                  <a:schemeClr val="accent2"/>
                </a:solidFill>
              </a:rPr>
              <a:t>Synthèse</a:t>
            </a:r>
          </a:p>
          <a:p>
            <a:r>
              <a:rPr lang="fr-FR" sz="4000"/>
              <a:t>Principe de déploiement </a:t>
            </a:r>
          </a:p>
        </p:txBody>
      </p:sp>
    </p:spTree>
    <p:extLst>
      <p:ext uri="{BB962C8B-B14F-4D97-AF65-F5344CB8AC3E}">
        <p14:creationId xmlns:p14="http://schemas.microsoft.com/office/powerpoint/2010/main" val="729563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0C39D69-2554-DECA-E73C-35110B47EBF0}"/>
              </a:ext>
            </a:extLst>
          </p:cNvPr>
          <p:cNvSpPr>
            <a:spLocks noGrp="1"/>
          </p:cNvSpPr>
          <p:nvPr>
            <p:ph type="dt" sz="half" idx="2"/>
          </p:nvPr>
        </p:nvSpPr>
        <p:spPr/>
        <p:txBody>
          <a:bodyPr/>
          <a:lstStyle/>
          <a:p>
            <a:fld id="{3AF31EF5-6020-4DEE-87A0-F85E4FCCBBED}" type="datetime1">
              <a:rPr lang="fr-FR" smtClean="0"/>
              <a:t>03/07/2023</a:t>
            </a:fld>
            <a:endParaRPr lang="fr-FR"/>
          </a:p>
        </p:txBody>
      </p:sp>
      <p:sp>
        <p:nvSpPr>
          <p:cNvPr id="3" name="Espace réservé du numéro de diapositive 2">
            <a:extLst>
              <a:ext uri="{FF2B5EF4-FFF2-40B4-BE49-F238E27FC236}">
                <a16:creationId xmlns:a16="http://schemas.microsoft.com/office/drawing/2014/main" id="{C1AF71D2-5B82-7D38-0821-72660091FB37}"/>
              </a:ext>
            </a:extLst>
          </p:cNvPr>
          <p:cNvSpPr>
            <a:spLocks noGrp="1"/>
          </p:cNvSpPr>
          <p:nvPr>
            <p:ph type="sldNum" sz="quarter" idx="4"/>
          </p:nvPr>
        </p:nvSpPr>
        <p:spPr/>
        <p:txBody>
          <a:bodyPr/>
          <a:lstStyle/>
          <a:p>
            <a:fld id="{F99EF5AE-56D7-4A2B-B0E3-BCC40C43C5F5}" type="slidenum">
              <a:rPr lang="fr-FR" smtClean="0"/>
              <a:pPr/>
              <a:t>18</a:t>
            </a:fld>
            <a:endParaRPr lang="fr-FR"/>
          </a:p>
        </p:txBody>
      </p:sp>
      <p:sp>
        <p:nvSpPr>
          <p:cNvPr id="4" name="Titre 3">
            <a:extLst>
              <a:ext uri="{FF2B5EF4-FFF2-40B4-BE49-F238E27FC236}">
                <a16:creationId xmlns:a16="http://schemas.microsoft.com/office/drawing/2014/main" id="{6AFD2484-790E-FD9C-0FAA-098A1E7FF9BC}"/>
              </a:ext>
            </a:extLst>
          </p:cNvPr>
          <p:cNvSpPr>
            <a:spLocks noGrp="1"/>
          </p:cNvSpPr>
          <p:nvPr>
            <p:ph type="title"/>
          </p:nvPr>
        </p:nvSpPr>
        <p:spPr>
          <a:xfrm>
            <a:off x="223792" y="173413"/>
            <a:ext cx="10547346" cy="684000"/>
          </a:xfrm>
        </p:spPr>
        <p:txBody>
          <a:bodyPr/>
          <a:lstStyle/>
          <a:p>
            <a:r>
              <a:rPr lang="fr-FR" sz="3200"/>
              <a:t>Dans quel contexte utiliser ces outils ? </a:t>
            </a:r>
          </a:p>
        </p:txBody>
      </p:sp>
      <p:sp>
        <p:nvSpPr>
          <p:cNvPr id="8" name="Espace réservé du texte 7">
            <a:extLst>
              <a:ext uri="{FF2B5EF4-FFF2-40B4-BE49-F238E27FC236}">
                <a16:creationId xmlns:a16="http://schemas.microsoft.com/office/drawing/2014/main" id="{20AA05C1-0D89-ED93-A644-23EE4114FDAD}"/>
              </a:ext>
            </a:extLst>
          </p:cNvPr>
          <p:cNvSpPr>
            <a:spLocks noGrp="1"/>
          </p:cNvSpPr>
          <p:nvPr>
            <p:ph type="body" sz="quarter" idx="17"/>
          </p:nvPr>
        </p:nvSpPr>
        <p:spPr>
          <a:xfrm>
            <a:off x="223792" y="712075"/>
            <a:ext cx="11035379" cy="683999"/>
          </a:xfrm>
        </p:spPr>
        <p:txBody>
          <a:bodyPr/>
          <a:lstStyle/>
          <a:p>
            <a:r>
              <a:rPr lang="fr-FR"/>
              <a:t>Afin de faire la pédagogie de l’offre socle et de communiquer de manière commune et cohérente, il est important d’utiliser chaque outil selon son utilité et son contenu. </a:t>
            </a:r>
          </a:p>
        </p:txBody>
      </p:sp>
      <p:sp>
        <p:nvSpPr>
          <p:cNvPr id="9" name="Espace réservé du texte 8">
            <a:extLst>
              <a:ext uri="{FF2B5EF4-FFF2-40B4-BE49-F238E27FC236}">
                <a16:creationId xmlns:a16="http://schemas.microsoft.com/office/drawing/2014/main" id="{8F578053-419C-A51D-FFC8-DA0A1C6099F8}"/>
              </a:ext>
            </a:extLst>
          </p:cNvPr>
          <p:cNvSpPr>
            <a:spLocks noGrp="1"/>
          </p:cNvSpPr>
          <p:nvPr>
            <p:ph type="body" sz="quarter" idx="14"/>
          </p:nvPr>
        </p:nvSpPr>
        <p:spPr>
          <a:xfrm>
            <a:off x="1755660" y="1923120"/>
            <a:ext cx="4230872" cy="1302169"/>
          </a:xfrm>
        </p:spPr>
        <p:txBody>
          <a:bodyPr/>
          <a:lstStyle/>
          <a:p>
            <a:pPr algn="ctr"/>
            <a:r>
              <a:rPr lang="fr-FR" b="1" dirty="0">
                <a:solidFill>
                  <a:schemeClr val="accent2"/>
                </a:solidFill>
                <a:latin typeface="Poppins" pitchFamily="2" charset="77"/>
                <a:cs typeface="Poppins" pitchFamily="2" charset="77"/>
              </a:rPr>
              <a:t>Interpeller</a:t>
            </a:r>
            <a:r>
              <a:rPr lang="fr-FR" b="1" dirty="0">
                <a:latin typeface="Poppins" pitchFamily="2" charset="77"/>
                <a:cs typeface="Poppins" pitchFamily="2" charset="77"/>
              </a:rPr>
              <a:t> le bénéficiaire</a:t>
            </a:r>
          </a:p>
          <a:p>
            <a:pPr algn="ctr"/>
            <a:r>
              <a:rPr lang="fr-FR" dirty="0">
                <a:latin typeface="Poppins" pitchFamily="2" charset="77"/>
                <a:cs typeface="Poppins" pitchFamily="2" charset="77"/>
              </a:rPr>
              <a:t>Une campagne peut servir d’accroche auprès du bénéficiaire, elle doit être complétée par des contenus pédagogiques. </a:t>
            </a:r>
          </a:p>
        </p:txBody>
      </p:sp>
      <p:pic>
        <p:nvPicPr>
          <p:cNvPr id="14" name="Image 13" descr="Une image contenant Visage humain, texte, capture d’écran, personne&#10;&#10;Description générée automatiquement">
            <a:extLst>
              <a:ext uri="{FF2B5EF4-FFF2-40B4-BE49-F238E27FC236}">
                <a16:creationId xmlns:a16="http://schemas.microsoft.com/office/drawing/2014/main" id="{3C096E76-3158-2ED4-0EB6-99562347E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792" y="1967949"/>
            <a:ext cx="1422400" cy="1028700"/>
          </a:xfrm>
          <a:prstGeom prst="rect">
            <a:avLst/>
          </a:prstGeom>
        </p:spPr>
      </p:pic>
      <p:pic>
        <p:nvPicPr>
          <p:cNvPr id="15" name="Image 14" descr="Une image contenant texte, graphisme, affiche, Prospectus&#10;&#10;Description générée automatiquement">
            <a:extLst>
              <a:ext uri="{FF2B5EF4-FFF2-40B4-BE49-F238E27FC236}">
                <a16:creationId xmlns:a16="http://schemas.microsoft.com/office/drawing/2014/main" id="{7F4AE413-A035-26BE-5083-4DA9A31FCBB9}"/>
              </a:ext>
            </a:extLst>
          </p:cNvPr>
          <p:cNvPicPr>
            <a:picLocks noChangeAspect="1"/>
          </p:cNvPicPr>
          <p:nvPr/>
        </p:nvPicPr>
        <p:blipFill>
          <a:blip r:embed="rId3"/>
          <a:stretch>
            <a:fillRect/>
          </a:stretch>
        </p:blipFill>
        <p:spPr>
          <a:xfrm>
            <a:off x="6488357" y="1831215"/>
            <a:ext cx="920575" cy="1302169"/>
          </a:xfrm>
          <a:prstGeom prst="rect">
            <a:avLst/>
          </a:prstGeom>
          <a:ln>
            <a:solidFill>
              <a:schemeClr val="bg1">
                <a:lumMod val="85000"/>
              </a:schemeClr>
            </a:solidFill>
          </a:ln>
        </p:spPr>
      </p:pic>
      <p:sp>
        <p:nvSpPr>
          <p:cNvPr id="16" name="Espace réservé du texte 8">
            <a:extLst>
              <a:ext uri="{FF2B5EF4-FFF2-40B4-BE49-F238E27FC236}">
                <a16:creationId xmlns:a16="http://schemas.microsoft.com/office/drawing/2014/main" id="{BBCB927B-DC4F-FF1D-6CF8-46B4004765FE}"/>
              </a:ext>
            </a:extLst>
          </p:cNvPr>
          <p:cNvSpPr txBox="1">
            <a:spLocks/>
          </p:cNvSpPr>
          <p:nvPr/>
        </p:nvSpPr>
        <p:spPr>
          <a:xfrm>
            <a:off x="7627867" y="1556654"/>
            <a:ext cx="4623229" cy="559178"/>
          </a:xfrm>
          <a:prstGeom prst="rect">
            <a:avLst/>
          </a:prstGeom>
        </p:spPr>
        <p:txBody>
          <a:bodyPr/>
          <a:lst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tx1"/>
                </a:solidFill>
                <a:latin typeface="Poppins Semibold" panose="00000700000000000000" pitchFamily="2" charset="0"/>
                <a:ea typeface="+mn-ea"/>
                <a:cs typeface="Poppins Semibold" panose="00000700000000000000" pitchFamily="2" charset="0"/>
              </a:defRPr>
            </a:lvl1pPr>
            <a:lvl2pPr marL="180975" indent="-180975"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Poppins Semibold" panose="00000700000000000000" pitchFamily="2" charset="0"/>
                <a:ea typeface="+mn-ea"/>
                <a:cs typeface="Poppins Semibold" panose="000007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dirty="0">
                <a:solidFill>
                  <a:schemeClr val="accent2"/>
                </a:solidFill>
                <a:latin typeface="Poppins" pitchFamily="2" charset="77"/>
                <a:cs typeface="Poppins" pitchFamily="2" charset="77"/>
              </a:rPr>
              <a:t>Présenter</a:t>
            </a:r>
            <a:r>
              <a:rPr lang="fr-FR" b="1" dirty="0">
                <a:latin typeface="Poppins" pitchFamily="2" charset="77"/>
                <a:cs typeface="Poppins" pitchFamily="2" charset="77"/>
              </a:rPr>
              <a:t> et </a:t>
            </a:r>
            <a:r>
              <a:rPr lang="fr-FR" b="1" dirty="0">
                <a:solidFill>
                  <a:schemeClr val="accent2"/>
                </a:solidFill>
                <a:latin typeface="Poppins" pitchFamily="2" charset="77"/>
                <a:cs typeface="Poppins" pitchFamily="2" charset="77"/>
              </a:rPr>
              <a:t>donner sens </a:t>
            </a:r>
            <a:r>
              <a:rPr lang="fr-FR" b="1" dirty="0">
                <a:latin typeface="Poppins" pitchFamily="2" charset="77"/>
                <a:cs typeface="Poppins" pitchFamily="2" charset="77"/>
              </a:rPr>
              <a:t>aux 3 volets de l’offre </a:t>
            </a:r>
          </a:p>
          <a:p>
            <a:pPr algn="ctr"/>
            <a:r>
              <a:rPr lang="fr-FR" dirty="0">
                <a:latin typeface="Poppins" pitchFamily="2" charset="77"/>
                <a:cs typeface="Poppins" pitchFamily="2" charset="77"/>
              </a:rPr>
              <a:t>Cette campagne d’information aux couleurs du réseau Présanse doit permettre d’apporter une cohérence et une vision d’ensemble sur la raison d’être, la nature et l’offre du réseau. </a:t>
            </a:r>
          </a:p>
        </p:txBody>
      </p:sp>
      <p:pic>
        <p:nvPicPr>
          <p:cNvPr id="17" name="Picture 4">
            <a:extLst>
              <a:ext uri="{FF2B5EF4-FFF2-40B4-BE49-F238E27FC236}">
                <a16:creationId xmlns:a16="http://schemas.microsoft.com/office/drawing/2014/main" id="{E44C03FE-38EE-58BB-CBAF-D40C53C12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78" y="3708589"/>
            <a:ext cx="962827" cy="1361956"/>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texte 8">
            <a:extLst>
              <a:ext uri="{FF2B5EF4-FFF2-40B4-BE49-F238E27FC236}">
                <a16:creationId xmlns:a16="http://schemas.microsoft.com/office/drawing/2014/main" id="{55E3250D-2E31-29B3-742F-E7C45E082347}"/>
              </a:ext>
            </a:extLst>
          </p:cNvPr>
          <p:cNvSpPr txBox="1">
            <a:spLocks/>
          </p:cNvSpPr>
          <p:nvPr/>
        </p:nvSpPr>
        <p:spPr>
          <a:xfrm>
            <a:off x="1755660" y="3429000"/>
            <a:ext cx="4230872" cy="559178"/>
          </a:xfrm>
          <a:prstGeom prst="rect">
            <a:avLst/>
          </a:prstGeom>
        </p:spPr>
        <p:txBody>
          <a:bodyPr/>
          <a:lst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tx1"/>
                </a:solidFill>
                <a:latin typeface="Poppins Semibold" panose="00000700000000000000" pitchFamily="2" charset="0"/>
                <a:ea typeface="+mn-ea"/>
                <a:cs typeface="Poppins Semibold" panose="00000700000000000000" pitchFamily="2" charset="0"/>
              </a:defRPr>
            </a:lvl1pPr>
            <a:lvl2pPr marL="180975" indent="-180975"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Poppins Semibold" panose="00000700000000000000" pitchFamily="2" charset="0"/>
                <a:ea typeface="+mn-ea"/>
                <a:cs typeface="Poppins Semibold" panose="000007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dirty="0">
                <a:solidFill>
                  <a:schemeClr val="accent2"/>
                </a:solidFill>
                <a:latin typeface="Poppins" pitchFamily="2" charset="77"/>
                <a:cs typeface="Poppins" pitchFamily="2" charset="77"/>
              </a:rPr>
              <a:t>Expliquer</a:t>
            </a:r>
            <a:r>
              <a:rPr lang="fr-FR" b="1" dirty="0">
                <a:latin typeface="Poppins" pitchFamily="2" charset="77"/>
                <a:cs typeface="Poppins" pitchFamily="2" charset="77"/>
              </a:rPr>
              <a:t> les services </a:t>
            </a:r>
          </a:p>
          <a:p>
            <a:pPr algn="ctr"/>
            <a:r>
              <a:rPr lang="fr-FR" dirty="0">
                <a:latin typeface="Poppins" pitchFamily="2" charset="77"/>
                <a:cs typeface="Poppins" pitchFamily="2" charset="77"/>
              </a:rPr>
              <a:t>Les fiches ont pour objectif d’expliquer de manière plus détaillée chaque service. Elles peuvent être partagées dans leur forme actuelle mais peuvent également permettre de rédiger des articles plus éditorialisés à partager sur les réseaux sociaux et site internet. </a:t>
            </a:r>
          </a:p>
        </p:txBody>
      </p:sp>
      <p:pic>
        <p:nvPicPr>
          <p:cNvPr id="19" name="Image 18">
            <a:extLst>
              <a:ext uri="{FF2B5EF4-FFF2-40B4-BE49-F238E27FC236}">
                <a16:creationId xmlns:a16="http://schemas.microsoft.com/office/drawing/2014/main" id="{628DB5A7-3362-9F83-EC26-B035181A6D51}"/>
              </a:ext>
            </a:extLst>
          </p:cNvPr>
          <p:cNvPicPr>
            <a:picLocks noChangeAspect="1"/>
          </p:cNvPicPr>
          <p:nvPr/>
        </p:nvPicPr>
        <p:blipFill rotWithShape="1">
          <a:blip r:embed="rId5">
            <a:extLst>
              <a:ext uri="{28A0092B-C50C-407E-A947-70E740481C1C}">
                <a14:useLocalDpi xmlns:a14="http://schemas.microsoft.com/office/drawing/2010/main" val="0"/>
              </a:ext>
            </a:extLst>
          </a:blip>
          <a:srcRect l="14967" r="9819"/>
          <a:stretch/>
        </p:blipFill>
        <p:spPr>
          <a:xfrm>
            <a:off x="6130108" y="4041845"/>
            <a:ext cx="1637071" cy="1028700"/>
          </a:xfrm>
          <a:prstGeom prst="rect">
            <a:avLst/>
          </a:prstGeom>
        </p:spPr>
      </p:pic>
      <p:sp>
        <p:nvSpPr>
          <p:cNvPr id="20" name="Espace réservé du texte 8">
            <a:extLst>
              <a:ext uri="{FF2B5EF4-FFF2-40B4-BE49-F238E27FC236}">
                <a16:creationId xmlns:a16="http://schemas.microsoft.com/office/drawing/2014/main" id="{A0DC4E0A-456D-DBAB-0DA2-CDF37A42505E}"/>
              </a:ext>
            </a:extLst>
          </p:cNvPr>
          <p:cNvSpPr txBox="1">
            <a:spLocks/>
          </p:cNvSpPr>
          <p:nvPr/>
        </p:nvSpPr>
        <p:spPr>
          <a:xfrm>
            <a:off x="7824045" y="3708588"/>
            <a:ext cx="4230872" cy="2226873"/>
          </a:xfrm>
          <a:prstGeom prst="rect">
            <a:avLst/>
          </a:prstGeom>
        </p:spPr>
        <p:txBody>
          <a:bodyPr/>
          <a:lst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tx1"/>
                </a:solidFill>
                <a:latin typeface="Poppins Semibold" panose="00000700000000000000" pitchFamily="2" charset="0"/>
                <a:ea typeface="+mn-ea"/>
                <a:cs typeface="Poppins Semibold" panose="00000700000000000000" pitchFamily="2" charset="0"/>
              </a:defRPr>
            </a:lvl1pPr>
            <a:lvl2pPr marL="180975" indent="-180975"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Poppins Semibold" panose="00000700000000000000" pitchFamily="2" charset="0"/>
                <a:ea typeface="+mn-ea"/>
                <a:cs typeface="Poppins Semibold" panose="000007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a:solidFill>
                  <a:schemeClr val="accent2"/>
                </a:solidFill>
                <a:latin typeface="Poppins" pitchFamily="2" charset="77"/>
                <a:cs typeface="Poppins" pitchFamily="2" charset="77"/>
              </a:rPr>
              <a:t>Illustrer</a:t>
            </a:r>
            <a:r>
              <a:rPr lang="fr-FR" b="1">
                <a:latin typeface="Poppins" pitchFamily="2" charset="77"/>
                <a:cs typeface="Poppins" pitchFamily="2" charset="77"/>
              </a:rPr>
              <a:t> l’action des SPSTI</a:t>
            </a:r>
          </a:p>
          <a:p>
            <a:pPr algn="ctr"/>
            <a:r>
              <a:rPr lang="fr-FR">
                <a:latin typeface="Poppins" pitchFamily="2" charset="77"/>
                <a:cs typeface="Poppins" pitchFamily="2" charset="77"/>
              </a:rPr>
              <a:t>Les différents formats vidéos (motion design, reportages, séquences de l’émission nationale des RST 2023) permettent d’illustrer les fondamentaux de l’activité des SPSTI et du réseau. Ils viennent en complément des autres formats. </a:t>
            </a:r>
          </a:p>
        </p:txBody>
      </p:sp>
    </p:spTree>
    <p:extLst>
      <p:ext uri="{BB962C8B-B14F-4D97-AF65-F5344CB8AC3E}">
        <p14:creationId xmlns:p14="http://schemas.microsoft.com/office/powerpoint/2010/main" val="3663261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0C39D69-2554-DECA-E73C-35110B47EBF0}"/>
              </a:ext>
            </a:extLst>
          </p:cNvPr>
          <p:cNvSpPr>
            <a:spLocks noGrp="1"/>
          </p:cNvSpPr>
          <p:nvPr>
            <p:ph type="dt" sz="half" idx="2"/>
          </p:nvPr>
        </p:nvSpPr>
        <p:spPr/>
        <p:txBody>
          <a:bodyPr/>
          <a:lstStyle/>
          <a:p>
            <a:fld id="{3AF31EF5-6020-4DEE-87A0-F85E4FCCBBED}" type="datetime1">
              <a:rPr lang="fr-FR" smtClean="0">
                <a:latin typeface="Poppins" panose="02000000000000000000" pitchFamily="2" charset="77"/>
                <a:cs typeface="Poppins" panose="02000000000000000000" pitchFamily="2" charset="77"/>
              </a:rPr>
              <a:t>03/07/2023</a:t>
            </a:fld>
            <a:endParaRPr lang="fr-FR">
              <a:latin typeface="Poppins" panose="02000000000000000000" pitchFamily="2" charset="77"/>
              <a:cs typeface="Poppins" panose="02000000000000000000" pitchFamily="2" charset="77"/>
            </a:endParaRPr>
          </a:p>
        </p:txBody>
      </p:sp>
      <p:sp>
        <p:nvSpPr>
          <p:cNvPr id="3" name="Espace réservé du numéro de diapositive 2">
            <a:extLst>
              <a:ext uri="{FF2B5EF4-FFF2-40B4-BE49-F238E27FC236}">
                <a16:creationId xmlns:a16="http://schemas.microsoft.com/office/drawing/2014/main" id="{C1AF71D2-5B82-7D38-0821-72660091FB3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19</a:t>
            </a:fld>
            <a:endParaRPr lang="fr-FR">
              <a:latin typeface="Poppins" panose="02000000000000000000" pitchFamily="2" charset="77"/>
              <a:cs typeface="Poppins" panose="02000000000000000000" pitchFamily="2" charset="77"/>
            </a:endParaRPr>
          </a:p>
        </p:txBody>
      </p:sp>
      <p:sp>
        <p:nvSpPr>
          <p:cNvPr id="8" name="Espace réservé du texte 7">
            <a:extLst>
              <a:ext uri="{FF2B5EF4-FFF2-40B4-BE49-F238E27FC236}">
                <a16:creationId xmlns:a16="http://schemas.microsoft.com/office/drawing/2014/main" id="{20AA05C1-0D89-ED93-A644-23EE4114FDAD}"/>
              </a:ext>
            </a:extLst>
          </p:cNvPr>
          <p:cNvSpPr>
            <a:spLocks noGrp="1"/>
          </p:cNvSpPr>
          <p:nvPr>
            <p:ph type="body" sz="quarter" idx="17"/>
          </p:nvPr>
        </p:nvSpPr>
        <p:spPr>
          <a:xfrm>
            <a:off x="822322" y="991186"/>
            <a:ext cx="11035379" cy="683999"/>
          </a:xfrm>
        </p:spPr>
        <p:txBody>
          <a:bodyPr/>
          <a:lstStyle/>
          <a:p>
            <a:r>
              <a:rPr lang="fr-FR" sz="2000" dirty="0">
                <a:solidFill>
                  <a:schemeClr val="accent2"/>
                </a:solidFill>
                <a:latin typeface="Poppins" panose="02000000000000000000" pitchFamily="2" charset="77"/>
                <a:cs typeface="Poppins" panose="02000000000000000000" pitchFamily="2" charset="77"/>
              </a:rPr>
              <a:t>Préalable </a:t>
            </a:r>
          </a:p>
          <a:p>
            <a:r>
              <a:rPr lang="fr-FR" sz="2000" b="0" dirty="0">
                <a:solidFill>
                  <a:schemeClr val="tx1"/>
                </a:solidFill>
                <a:latin typeface="Poppins" panose="02000000000000000000" pitchFamily="2" charset="77"/>
                <a:cs typeface="Poppins" panose="02000000000000000000" pitchFamily="2" charset="77"/>
              </a:rPr>
              <a:t>Les outils de communication doivent être présentés aux équipes en amont de leur publication</a:t>
            </a:r>
            <a:r>
              <a:rPr lang="fr-FR" sz="2000" b="0">
                <a:solidFill>
                  <a:schemeClr val="tx1"/>
                </a:solidFill>
                <a:latin typeface="Poppins" panose="02000000000000000000" pitchFamily="2" charset="77"/>
                <a:cs typeface="Poppins" panose="02000000000000000000" pitchFamily="2" charset="77"/>
              </a:rPr>
              <a:t>, afin de faire la pédagogie de leur fonction et modalités de déploiement. </a:t>
            </a:r>
            <a:endParaRPr lang="fr-FR" sz="2000" b="0" dirty="0">
              <a:solidFill>
                <a:schemeClr val="tx1"/>
              </a:solidFill>
              <a:latin typeface="Poppins" panose="02000000000000000000" pitchFamily="2" charset="77"/>
              <a:cs typeface="Poppins" panose="02000000000000000000" pitchFamily="2" charset="77"/>
            </a:endParaRPr>
          </a:p>
        </p:txBody>
      </p:sp>
      <p:sp>
        <p:nvSpPr>
          <p:cNvPr id="13" name="Titre 3">
            <a:extLst>
              <a:ext uri="{FF2B5EF4-FFF2-40B4-BE49-F238E27FC236}">
                <a16:creationId xmlns:a16="http://schemas.microsoft.com/office/drawing/2014/main" id="{B811EE06-1B8E-77DD-7A4F-419C2EC784E6}"/>
              </a:ext>
            </a:extLst>
          </p:cNvPr>
          <p:cNvSpPr>
            <a:spLocks noGrp="1"/>
          </p:cNvSpPr>
          <p:nvPr>
            <p:ph type="title"/>
          </p:nvPr>
        </p:nvSpPr>
        <p:spPr>
          <a:xfrm>
            <a:off x="925262" y="209821"/>
            <a:ext cx="11147068" cy="426283"/>
          </a:xfrm>
        </p:spPr>
        <p:txBody>
          <a:bodyPr/>
          <a:lstStyle/>
          <a:p>
            <a:pPr algn="r"/>
            <a:r>
              <a:rPr lang="fr-FR" sz="1800">
                <a:latin typeface="Poppins" panose="02000000000000000000" pitchFamily="2" charset="77"/>
                <a:cs typeface="Poppins" panose="02000000000000000000" pitchFamily="2" charset="77"/>
              </a:rPr>
              <a:t>S’assurer d’un bon déploiement des outils</a:t>
            </a:r>
            <a:endParaRPr lang="fr-FR" sz="2800">
              <a:latin typeface="Poppins" panose="02000000000000000000" pitchFamily="2" charset="77"/>
              <a:cs typeface="Poppins" panose="02000000000000000000" pitchFamily="2" charset="77"/>
            </a:endParaRPr>
          </a:p>
        </p:txBody>
      </p:sp>
      <p:sp>
        <p:nvSpPr>
          <p:cNvPr id="4" name="Espace réservé du texte 7">
            <a:extLst>
              <a:ext uri="{FF2B5EF4-FFF2-40B4-BE49-F238E27FC236}">
                <a16:creationId xmlns:a16="http://schemas.microsoft.com/office/drawing/2014/main" id="{A1A9211C-FEEA-ACF2-BA7E-CC1F0CA1DDC9}"/>
              </a:ext>
            </a:extLst>
          </p:cNvPr>
          <p:cNvSpPr txBox="1">
            <a:spLocks/>
          </p:cNvSpPr>
          <p:nvPr/>
        </p:nvSpPr>
        <p:spPr>
          <a:xfrm>
            <a:off x="822321" y="2315547"/>
            <a:ext cx="11035379" cy="387010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accent2"/>
                </a:solidFill>
                <a:latin typeface="Poppins" panose="02000000000000000000" pitchFamily="2" charset="77"/>
                <a:cs typeface="Poppins" panose="02000000000000000000" pitchFamily="2" charset="77"/>
              </a:rPr>
              <a:t>Principe  </a:t>
            </a:r>
          </a:p>
          <a:p>
            <a:pPr marL="342900" indent="-342900">
              <a:buFont typeface="Arial" panose="020B0604020202020204" pitchFamily="34" charset="0"/>
              <a:buChar char="•"/>
            </a:pPr>
            <a:r>
              <a:rPr lang="fr-FR" sz="2000" dirty="0">
                <a:latin typeface="Poppins" panose="02000000000000000000" pitchFamily="2" charset="77"/>
                <a:cs typeface="Poppins" panose="02000000000000000000" pitchFamily="2" charset="77"/>
              </a:rPr>
              <a:t>Ne pas utiliser </a:t>
            </a:r>
            <a:r>
              <a:rPr lang="fr-FR" sz="2000" b="0" dirty="0">
                <a:solidFill>
                  <a:schemeClr val="tx1"/>
                </a:solidFill>
                <a:latin typeface="Poppins" panose="02000000000000000000" pitchFamily="2" charset="77"/>
                <a:cs typeface="Poppins" panose="02000000000000000000" pitchFamily="2" charset="77"/>
              </a:rPr>
              <a:t>la campagne d’accroche </a:t>
            </a:r>
            <a:r>
              <a:rPr lang="fr-FR" sz="2000" dirty="0">
                <a:latin typeface="Poppins" panose="02000000000000000000" pitchFamily="2" charset="77"/>
                <a:cs typeface="Poppins" panose="02000000000000000000" pitchFamily="2" charset="77"/>
              </a:rPr>
              <a:t>seule</a:t>
            </a:r>
            <a:r>
              <a:rPr lang="fr-FR" sz="2000" b="0" dirty="0">
                <a:solidFill>
                  <a:schemeClr val="tx1"/>
                </a:solidFill>
                <a:latin typeface="Poppins" panose="02000000000000000000" pitchFamily="2" charset="77"/>
                <a:cs typeface="Poppins" panose="02000000000000000000" pitchFamily="2" charset="77"/>
              </a:rPr>
              <a:t>, toujours renvoyer vers du </a:t>
            </a:r>
            <a:r>
              <a:rPr lang="fr-FR" sz="2000" dirty="0">
                <a:solidFill>
                  <a:schemeClr val="accent2"/>
                </a:solidFill>
                <a:latin typeface="Poppins" panose="02000000000000000000" pitchFamily="2" charset="77"/>
                <a:cs typeface="Poppins" panose="02000000000000000000" pitchFamily="2" charset="77"/>
              </a:rPr>
              <a:t>contenu pédagogique </a:t>
            </a:r>
            <a:r>
              <a:rPr lang="fr-FR" sz="2000" b="0" dirty="0">
                <a:solidFill>
                  <a:schemeClr val="tx1"/>
                </a:solidFill>
                <a:latin typeface="Poppins" panose="02000000000000000000" pitchFamily="2" charset="77"/>
                <a:cs typeface="Poppins" panose="02000000000000000000" pitchFamily="2" charset="77"/>
              </a:rPr>
              <a:t>: fiches ou contenus dédiés issus des fiches</a:t>
            </a:r>
          </a:p>
          <a:p>
            <a:pPr marL="342900" indent="-342900">
              <a:buFont typeface="Arial" panose="020B0604020202020204" pitchFamily="34" charset="0"/>
              <a:buChar char="•"/>
            </a:pPr>
            <a:r>
              <a:rPr lang="fr-FR" sz="2000" b="0" dirty="0">
                <a:solidFill>
                  <a:schemeClr val="tx1"/>
                </a:solidFill>
                <a:latin typeface="Poppins" panose="02000000000000000000" pitchFamily="2" charset="77"/>
                <a:cs typeface="Poppins" panose="02000000000000000000" pitchFamily="2" charset="77"/>
              </a:rPr>
              <a:t>Essayer de </a:t>
            </a:r>
            <a:r>
              <a:rPr lang="fr-FR" sz="2000" dirty="0">
                <a:latin typeface="Poppins" panose="02000000000000000000" pitchFamily="2" charset="77"/>
                <a:cs typeface="Poppins" panose="02000000000000000000" pitchFamily="2" charset="77"/>
              </a:rPr>
              <a:t>rattacher</a:t>
            </a:r>
            <a:r>
              <a:rPr lang="fr-FR" sz="2000" b="0" dirty="0">
                <a:solidFill>
                  <a:schemeClr val="tx1"/>
                </a:solidFill>
                <a:latin typeface="Poppins" panose="02000000000000000000" pitchFamily="2" charset="77"/>
                <a:cs typeface="Poppins" panose="02000000000000000000" pitchFamily="2" charset="77"/>
              </a:rPr>
              <a:t> autant que possible </a:t>
            </a:r>
            <a:r>
              <a:rPr lang="fr-FR" sz="2000" dirty="0">
                <a:solidFill>
                  <a:schemeClr val="accent2"/>
                </a:solidFill>
                <a:latin typeface="Poppins" panose="02000000000000000000" pitchFamily="2" charset="77"/>
                <a:cs typeface="Poppins" panose="02000000000000000000" pitchFamily="2" charset="77"/>
              </a:rPr>
              <a:t>la campagne d’accroche avec les fiches correspondantes</a:t>
            </a:r>
            <a:endParaRPr lang="fr-FR" sz="2000" b="0" dirty="0">
              <a:solidFill>
                <a:schemeClr val="tx1"/>
              </a:solidFill>
              <a:latin typeface="Poppins" panose="02000000000000000000" pitchFamily="2" charset="77"/>
              <a:cs typeface="Poppins" panose="02000000000000000000" pitchFamily="2" charset="77"/>
            </a:endParaRPr>
          </a:p>
          <a:p>
            <a:pPr marL="342900" indent="-342900">
              <a:buFont typeface="Arial" panose="020B0604020202020204" pitchFamily="34" charset="0"/>
              <a:buChar char="•"/>
            </a:pPr>
            <a:r>
              <a:rPr lang="fr-FR" sz="2000" dirty="0">
                <a:latin typeface="Poppins" panose="02000000000000000000" pitchFamily="2" charset="77"/>
                <a:cs typeface="Poppins" panose="02000000000000000000" pitchFamily="2" charset="77"/>
              </a:rPr>
              <a:t>Utiliser</a:t>
            </a:r>
            <a:r>
              <a:rPr lang="fr-FR" sz="2000" b="0" dirty="0">
                <a:solidFill>
                  <a:schemeClr val="tx1"/>
                </a:solidFill>
                <a:latin typeface="Poppins" panose="02000000000000000000" pitchFamily="2" charset="77"/>
                <a:cs typeface="Poppins" panose="02000000000000000000" pitchFamily="2" charset="77"/>
              </a:rPr>
              <a:t> pendant toute la durée de campagne (septembre 2023 – mars 2024) </a:t>
            </a:r>
            <a:r>
              <a:rPr lang="fr-FR" sz="2000" dirty="0">
                <a:solidFill>
                  <a:schemeClr val="accent2"/>
                </a:solidFill>
                <a:latin typeface="Poppins" panose="02000000000000000000" pitchFamily="2" charset="77"/>
                <a:cs typeface="Poppins" panose="02000000000000000000" pitchFamily="2" charset="77"/>
              </a:rPr>
              <a:t>les contenus d’information proposés par </a:t>
            </a:r>
            <a:r>
              <a:rPr lang="fr-FR" sz="2000" dirty="0" err="1">
                <a:solidFill>
                  <a:schemeClr val="accent2"/>
                </a:solidFill>
                <a:latin typeface="Poppins" panose="02000000000000000000" pitchFamily="2" charset="77"/>
                <a:cs typeface="Poppins" panose="02000000000000000000" pitchFamily="2" charset="77"/>
              </a:rPr>
              <a:t>Présanse</a:t>
            </a:r>
            <a:r>
              <a:rPr lang="fr-FR" sz="2000" b="0" dirty="0">
                <a:solidFill>
                  <a:schemeClr val="tx1"/>
                </a:solidFill>
                <a:latin typeface="Poppins" panose="02000000000000000000" pitchFamily="2" charset="77"/>
                <a:cs typeface="Poppins" panose="02000000000000000000" pitchFamily="2" charset="77"/>
              </a:rPr>
              <a:t> : affichage de la campagne d’information au sein des Services, utilisation des </a:t>
            </a:r>
            <a:r>
              <a:rPr lang="fr-FR" sz="2000" b="0" i="1" dirty="0" err="1">
                <a:solidFill>
                  <a:schemeClr val="tx1"/>
                </a:solidFill>
                <a:latin typeface="Poppins" panose="02000000000000000000" pitchFamily="2" charset="77"/>
                <a:cs typeface="Poppins" panose="02000000000000000000" pitchFamily="2" charset="77"/>
              </a:rPr>
              <a:t>covers</a:t>
            </a:r>
            <a:r>
              <a:rPr lang="fr-FR" sz="2000" b="0" dirty="0">
                <a:solidFill>
                  <a:schemeClr val="tx1"/>
                </a:solidFill>
                <a:latin typeface="Poppins" panose="02000000000000000000" pitchFamily="2" charset="77"/>
                <a:cs typeface="Poppins" panose="02000000000000000000" pitchFamily="2" charset="77"/>
              </a:rPr>
              <a:t> réseaux sociaux, </a:t>
            </a:r>
            <a:r>
              <a:rPr lang="fr-FR" sz="2000" b="0" i="1" dirty="0" err="1">
                <a:solidFill>
                  <a:schemeClr val="tx1"/>
                </a:solidFill>
                <a:latin typeface="Poppins" panose="02000000000000000000" pitchFamily="2" charset="77"/>
                <a:cs typeface="Poppins" panose="02000000000000000000" pitchFamily="2" charset="77"/>
              </a:rPr>
              <a:t>posts</a:t>
            </a:r>
            <a:r>
              <a:rPr lang="fr-FR" sz="2000" b="0" i="1" dirty="0">
                <a:solidFill>
                  <a:schemeClr val="tx1"/>
                </a:solidFill>
                <a:latin typeface="Poppins" panose="02000000000000000000" pitchFamily="2" charset="77"/>
                <a:cs typeface="Poppins" panose="02000000000000000000" pitchFamily="2" charset="77"/>
              </a:rPr>
              <a:t> </a:t>
            </a:r>
            <a:r>
              <a:rPr lang="fr-FR" sz="2000" b="0" dirty="0">
                <a:solidFill>
                  <a:schemeClr val="tx1"/>
                </a:solidFill>
                <a:latin typeface="Poppins" panose="02000000000000000000" pitchFamily="2" charset="77"/>
                <a:cs typeface="Poppins" panose="02000000000000000000" pitchFamily="2" charset="77"/>
              </a:rPr>
              <a:t>campagnes d’information et vidéos issues des RST (reportages de terrain et séquences), actualités ou</a:t>
            </a:r>
            <a:r>
              <a:rPr lang="fr-FR" sz="2000" b="0" i="1" dirty="0">
                <a:solidFill>
                  <a:schemeClr val="tx1"/>
                </a:solidFill>
                <a:latin typeface="Poppins" panose="02000000000000000000" pitchFamily="2" charset="77"/>
                <a:cs typeface="Poppins" panose="02000000000000000000" pitchFamily="2" charset="77"/>
              </a:rPr>
              <a:t> </a:t>
            </a:r>
            <a:r>
              <a:rPr lang="fr-FR" sz="2000" b="0" i="1" dirty="0" err="1">
                <a:solidFill>
                  <a:schemeClr val="tx1"/>
                </a:solidFill>
                <a:latin typeface="Poppins" panose="02000000000000000000" pitchFamily="2" charset="77"/>
                <a:cs typeface="Poppins" panose="02000000000000000000" pitchFamily="2" charset="77"/>
              </a:rPr>
              <a:t>posts</a:t>
            </a:r>
            <a:r>
              <a:rPr lang="fr-FR" sz="2000" b="0" i="1" dirty="0">
                <a:solidFill>
                  <a:schemeClr val="tx1"/>
                </a:solidFill>
                <a:latin typeface="Poppins" panose="02000000000000000000" pitchFamily="2" charset="77"/>
                <a:cs typeface="Poppins" panose="02000000000000000000" pitchFamily="2" charset="77"/>
              </a:rPr>
              <a:t> </a:t>
            </a:r>
            <a:r>
              <a:rPr lang="fr-FR" sz="2000" b="0" dirty="0">
                <a:solidFill>
                  <a:schemeClr val="tx1"/>
                </a:solidFill>
                <a:latin typeface="Poppins" panose="02000000000000000000" pitchFamily="2" charset="77"/>
                <a:cs typeface="Poppins" panose="02000000000000000000" pitchFamily="2" charset="77"/>
              </a:rPr>
              <a:t>sur les sites de Services </a:t>
            </a:r>
          </a:p>
        </p:txBody>
      </p:sp>
    </p:spTree>
    <p:extLst>
      <p:ext uri="{BB962C8B-B14F-4D97-AF65-F5344CB8AC3E}">
        <p14:creationId xmlns:p14="http://schemas.microsoft.com/office/powerpoint/2010/main" val="3505092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F8E8744-6A05-A7B3-E5A0-70623E5BB96F}"/>
              </a:ext>
            </a:extLst>
          </p:cNvPr>
          <p:cNvSpPr>
            <a:spLocks noGrp="1"/>
          </p:cNvSpPr>
          <p:nvPr>
            <p:ph type="body" sz="quarter" idx="10"/>
          </p:nvPr>
        </p:nvSpPr>
        <p:spPr>
          <a:xfrm>
            <a:off x="2460625" y="2389758"/>
            <a:ext cx="5906135" cy="324000"/>
          </a:xfrm>
        </p:spPr>
        <p:txBody>
          <a:bodyPr/>
          <a:lstStyle/>
          <a:p>
            <a:r>
              <a:rPr lang="fr-FR" dirty="0"/>
              <a:t>Les campagnes</a:t>
            </a:r>
          </a:p>
        </p:txBody>
      </p:sp>
      <p:sp>
        <p:nvSpPr>
          <p:cNvPr id="3" name="Espace réservé de la date 2">
            <a:extLst>
              <a:ext uri="{FF2B5EF4-FFF2-40B4-BE49-F238E27FC236}">
                <a16:creationId xmlns:a16="http://schemas.microsoft.com/office/drawing/2014/main" id="{49798CD6-4AC7-09EB-E5B8-9F2226FC2099}"/>
              </a:ext>
            </a:extLst>
          </p:cNvPr>
          <p:cNvSpPr>
            <a:spLocks noGrp="1"/>
          </p:cNvSpPr>
          <p:nvPr>
            <p:ph type="dt" sz="half" idx="2"/>
          </p:nvPr>
        </p:nvSpPr>
        <p:spPr/>
        <p:txBody>
          <a:bodyPr/>
          <a:lstStyle/>
          <a:p>
            <a:fld id="{08B2E681-CA59-4897-9545-5CCA92CEB6C6}" type="datetime1">
              <a:rPr lang="fr-FR" smtClean="0"/>
              <a:t>03/07/2023</a:t>
            </a:fld>
            <a:endParaRPr lang="fr-FR"/>
          </a:p>
        </p:txBody>
      </p:sp>
      <p:sp>
        <p:nvSpPr>
          <p:cNvPr id="4" name="Espace réservé du numéro de diapositive 3">
            <a:extLst>
              <a:ext uri="{FF2B5EF4-FFF2-40B4-BE49-F238E27FC236}">
                <a16:creationId xmlns:a16="http://schemas.microsoft.com/office/drawing/2014/main" id="{6C701643-430F-0482-E2F6-298ABC9647AB}"/>
              </a:ext>
            </a:extLst>
          </p:cNvPr>
          <p:cNvSpPr>
            <a:spLocks noGrp="1"/>
          </p:cNvSpPr>
          <p:nvPr>
            <p:ph type="sldNum" sz="quarter" idx="4"/>
          </p:nvPr>
        </p:nvSpPr>
        <p:spPr/>
        <p:txBody>
          <a:bodyPr/>
          <a:lstStyle/>
          <a:p>
            <a:fld id="{F99EF5AE-56D7-4A2B-B0E3-BCC40C43C5F5}" type="slidenum">
              <a:rPr lang="fr-FR" smtClean="0"/>
              <a:pPr/>
              <a:t>2</a:t>
            </a:fld>
            <a:endParaRPr lang="fr-FR"/>
          </a:p>
        </p:txBody>
      </p:sp>
      <p:sp>
        <p:nvSpPr>
          <p:cNvPr id="5" name="Espace réservé du texte 4">
            <a:extLst>
              <a:ext uri="{FF2B5EF4-FFF2-40B4-BE49-F238E27FC236}">
                <a16:creationId xmlns:a16="http://schemas.microsoft.com/office/drawing/2014/main" id="{B0EDE444-0E05-017A-6D78-B1441D1ECFEF}"/>
              </a:ext>
            </a:extLst>
          </p:cNvPr>
          <p:cNvSpPr>
            <a:spLocks noGrp="1"/>
          </p:cNvSpPr>
          <p:nvPr>
            <p:ph type="body" sz="quarter" idx="11"/>
          </p:nvPr>
        </p:nvSpPr>
        <p:spPr>
          <a:xfrm>
            <a:off x="1236071" y="2389758"/>
            <a:ext cx="653689" cy="324000"/>
          </a:xfrm>
        </p:spPr>
        <p:txBody>
          <a:bodyPr/>
          <a:lstStyle/>
          <a:p>
            <a:r>
              <a:rPr lang="fr-FR" dirty="0"/>
              <a:t>1.</a:t>
            </a:r>
          </a:p>
        </p:txBody>
      </p:sp>
      <p:sp>
        <p:nvSpPr>
          <p:cNvPr id="6" name="Espace réservé du texte 5">
            <a:extLst>
              <a:ext uri="{FF2B5EF4-FFF2-40B4-BE49-F238E27FC236}">
                <a16:creationId xmlns:a16="http://schemas.microsoft.com/office/drawing/2014/main" id="{125622B9-DF4E-D5BA-CE6A-55B12CF885A5}"/>
              </a:ext>
            </a:extLst>
          </p:cNvPr>
          <p:cNvSpPr>
            <a:spLocks noGrp="1"/>
          </p:cNvSpPr>
          <p:nvPr>
            <p:ph type="body" sz="quarter" idx="12"/>
          </p:nvPr>
        </p:nvSpPr>
        <p:spPr>
          <a:xfrm>
            <a:off x="10052411" y="2389758"/>
            <a:ext cx="653689" cy="324000"/>
          </a:xfrm>
        </p:spPr>
        <p:txBody>
          <a:bodyPr/>
          <a:lstStyle/>
          <a:p>
            <a:r>
              <a:rPr lang="fr-FR" dirty="0"/>
              <a:t>4</a:t>
            </a:r>
          </a:p>
        </p:txBody>
      </p:sp>
      <p:sp>
        <p:nvSpPr>
          <p:cNvPr id="7" name="Espace réservé du texte 6">
            <a:extLst>
              <a:ext uri="{FF2B5EF4-FFF2-40B4-BE49-F238E27FC236}">
                <a16:creationId xmlns:a16="http://schemas.microsoft.com/office/drawing/2014/main" id="{22538E03-9D57-2AAA-9767-CEB2F38B869E}"/>
              </a:ext>
            </a:extLst>
          </p:cNvPr>
          <p:cNvSpPr>
            <a:spLocks noGrp="1"/>
          </p:cNvSpPr>
          <p:nvPr>
            <p:ph type="body" sz="quarter" idx="13"/>
          </p:nvPr>
        </p:nvSpPr>
        <p:spPr>
          <a:xfrm>
            <a:off x="2460625" y="2907477"/>
            <a:ext cx="5906135" cy="324000"/>
          </a:xfrm>
        </p:spPr>
        <p:txBody>
          <a:bodyPr/>
          <a:lstStyle/>
          <a:p>
            <a:r>
              <a:rPr lang="fr-FR" dirty="0"/>
              <a:t>Les vidéos</a:t>
            </a:r>
          </a:p>
        </p:txBody>
      </p:sp>
      <p:sp>
        <p:nvSpPr>
          <p:cNvPr id="8" name="Espace réservé du texte 7">
            <a:extLst>
              <a:ext uri="{FF2B5EF4-FFF2-40B4-BE49-F238E27FC236}">
                <a16:creationId xmlns:a16="http://schemas.microsoft.com/office/drawing/2014/main" id="{D728A0D4-EFC4-CF9B-DA26-F21994C8A6B2}"/>
              </a:ext>
            </a:extLst>
          </p:cNvPr>
          <p:cNvSpPr>
            <a:spLocks noGrp="1"/>
          </p:cNvSpPr>
          <p:nvPr>
            <p:ph type="body" sz="quarter" idx="14"/>
          </p:nvPr>
        </p:nvSpPr>
        <p:spPr>
          <a:xfrm>
            <a:off x="1236071" y="2907477"/>
            <a:ext cx="653689" cy="324000"/>
          </a:xfrm>
        </p:spPr>
        <p:txBody>
          <a:bodyPr/>
          <a:lstStyle/>
          <a:p>
            <a:r>
              <a:rPr lang="fr-FR"/>
              <a:t>2. </a:t>
            </a:r>
          </a:p>
        </p:txBody>
      </p:sp>
      <p:sp>
        <p:nvSpPr>
          <p:cNvPr id="9" name="Espace réservé du texte 8">
            <a:extLst>
              <a:ext uri="{FF2B5EF4-FFF2-40B4-BE49-F238E27FC236}">
                <a16:creationId xmlns:a16="http://schemas.microsoft.com/office/drawing/2014/main" id="{895A67AD-1BCE-5E8E-D8F4-28092EECFE56}"/>
              </a:ext>
            </a:extLst>
          </p:cNvPr>
          <p:cNvSpPr>
            <a:spLocks noGrp="1"/>
          </p:cNvSpPr>
          <p:nvPr>
            <p:ph type="body" sz="quarter" idx="15"/>
          </p:nvPr>
        </p:nvSpPr>
        <p:spPr>
          <a:xfrm>
            <a:off x="10052411" y="2907477"/>
            <a:ext cx="653689" cy="324000"/>
          </a:xfrm>
        </p:spPr>
        <p:txBody>
          <a:bodyPr/>
          <a:lstStyle/>
          <a:p>
            <a:r>
              <a:rPr lang="fr-FR" dirty="0"/>
              <a:t>10</a:t>
            </a:r>
          </a:p>
        </p:txBody>
      </p:sp>
      <p:sp>
        <p:nvSpPr>
          <p:cNvPr id="10" name="Espace réservé du texte 9">
            <a:extLst>
              <a:ext uri="{FF2B5EF4-FFF2-40B4-BE49-F238E27FC236}">
                <a16:creationId xmlns:a16="http://schemas.microsoft.com/office/drawing/2014/main" id="{36F97331-9419-5560-5D5D-A27F76DFE8F4}"/>
              </a:ext>
            </a:extLst>
          </p:cNvPr>
          <p:cNvSpPr>
            <a:spLocks noGrp="1"/>
          </p:cNvSpPr>
          <p:nvPr>
            <p:ph type="body" sz="quarter" idx="16"/>
          </p:nvPr>
        </p:nvSpPr>
        <p:spPr>
          <a:xfrm>
            <a:off x="2460625" y="3400055"/>
            <a:ext cx="5906135" cy="324000"/>
          </a:xfrm>
        </p:spPr>
        <p:txBody>
          <a:bodyPr/>
          <a:lstStyle/>
          <a:p>
            <a:r>
              <a:rPr lang="fr-FR" dirty="0"/>
              <a:t>Les contenus dédiés</a:t>
            </a:r>
          </a:p>
        </p:txBody>
      </p:sp>
      <p:sp>
        <p:nvSpPr>
          <p:cNvPr id="11" name="Espace réservé du texte 10">
            <a:extLst>
              <a:ext uri="{FF2B5EF4-FFF2-40B4-BE49-F238E27FC236}">
                <a16:creationId xmlns:a16="http://schemas.microsoft.com/office/drawing/2014/main" id="{81470CD9-BC41-31CE-4125-F30EF49A4846}"/>
              </a:ext>
            </a:extLst>
          </p:cNvPr>
          <p:cNvSpPr>
            <a:spLocks noGrp="1"/>
          </p:cNvSpPr>
          <p:nvPr>
            <p:ph type="body" sz="quarter" idx="17"/>
          </p:nvPr>
        </p:nvSpPr>
        <p:spPr>
          <a:xfrm>
            <a:off x="1236071" y="3400055"/>
            <a:ext cx="653689" cy="324000"/>
          </a:xfrm>
        </p:spPr>
        <p:txBody>
          <a:bodyPr/>
          <a:lstStyle/>
          <a:p>
            <a:r>
              <a:rPr lang="fr-FR"/>
              <a:t>3. </a:t>
            </a:r>
          </a:p>
        </p:txBody>
      </p:sp>
      <p:sp>
        <p:nvSpPr>
          <p:cNvPr id="12" name="Espace réservé du texte 11">
            <a:extLst>
              <a:ext uri="{FF2B5EF4-FFF2-40B4-BE49-F238E27FC236}">
                <a16:creationId xmlns:a16="http://schemas.microsoft.com/office/drawing/2014/main" id="{69FEDE67-9F93-1CE8-97CE-76B649EA8BC6}"/>
              </a:ext>
            </a:extLst>
          </p:cNvPr>
          <p:cNvSpPr>
            <a:spLocks noGrp="1"/>
          </p:cNvSpPr>
          <p:nvPr>
            <p:ph type="body" sz="quarter" idx="18"/>
          </p:nvPr>
        </p:nvSpPr>
        <p:spPr>
          <a:xfrm>
            <a:off x="10052411" y="3400055"/>
            <a:ext cx="653689" cy="324000"/>
          </a:xfrm>
        </p:spPr>
        <p:txBody>
          <a:bodyPr/>
          <a:lstStyle/>
          <a:p>
            <a:r>
              <a:rPr lang="fr-FR" dirty="0"/>
              <a:t>14</a:t>
            </a:r>
          </a:p>
        </p:txBody>
      </p:sp>
    </p:spTree>
    <p:extLst>
      <p:ext uri="{BB962C8B-B14F-4D97-AF65-F5344CB8AC3E}">
        <p14:creationId xmlns:p14="http://schemas.microsoft.com/office/powerpoint/2010/main" val="1624165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1AF71D2-5B82-7D38-0821-72660091FB3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20</a:t>
            </a:fld>
            <a:endParaRPr lang="fr-FR">
              <a:latin typeface="Poppins" panose="02000000000000000000" pitchFamily="2" charset="77"/>
              <a:cs typeface="Poppins" panose="02000000000000000000" pitchFamily="2" charset="77"/>
            </a:endParaRPr>
          </a:p>
        </p:txBody>
      </p:sp>
      <p:sp>
        <p:nvSpPr>
          <p:cNvPr id="8" name="Espace réservé du texte 7">
            <a:extLst>
              <a:ext uri="{FF2B5EF4-FFF2-40B4-BE49-F238E27FC236}">
                <a16:creationId xmlns:a16="http://schemas.microsoft.com/office/drawing/2014/main" id="{20AA05C1-0D89-ED93-A644-23EE4114FDAD}"/>
              </a:ext>
            </a:extLst>
          </p:cNvPr>
          <p:cNvSpPr>
            <a:spLocks noGrp="1"/>
          </p:cNvSpPr>
          <p:nvPr>
            <p:ph type="body" sz="quarter" idx="17"/>
          </p:nvPr>
        </p:nvSpPr>
        <p:spPr>
          <a:xfrm>
            <a:off x="828684" y="380622"/>
            <a:ext cx="11035379" cy="363566"/>
          </a:xfrm>
        </p:spPr>
        <p:txBody>
          <a:bodyPr/>
          <a:lstStyle/>
          <a:p>
            <a:r>
              <a:rPr lang="fr-FR" sz="2000" dirty="0">
                <a:solidFill>
                  <a:schemeClr val="accent2"/>
                </a:solidFill>
                <a:latin typeface="Poppins" panose="02000000000000000000" pitchFamily="2" charset="77"/>
                <a:cs typeface="Poppins" panose="02000000000000000000" pitchFamily="2" charset="77"/>
              </a:rPr>
              <a:t>Septembre 2023  – mars 2024 : </a:t>
            </a:r>
            <a:r>
              <a:rPr lang="fr-FR" sz="2000" dirty="0">
                <a:latin typeface="Poppins" panose="02000000000000000000" pitchFamily="2" charset="77"/>
                <a:cs typeface="Poppins" panose="02000000000000000000" pitchFamily="2" charset="77"/>
              </a:rPr>
              <a:t>faire la pédagogie de l’ensemble socle de services – exemple de déploiement 1  </a:t>
            </a:r>
            <a:endParaRPr lang="fr-FR" sz="2000" dirty="0">
              <a:solidFill>
                <a:schemeClr val="accent2"/>
              </a:solidFill>
              <a:latin typeface="Poppins" panose="02000000000000000000" pitchFamily="2" charset="77"/>
              <a:cs typeface="Poppins" panose="02000000000000000000" pitchFamily="2" charset="77"/>
            </a:endParaRPr>
          </a:p>
        </p:txBody>
      </p:sp>
      <p:sp>
        <p:nvSpPr>
          <p:cNvPr id="13" name="Titre 3">
            <a:extLst>
              <a:ext uri="{FF2B5EF4-FFF2-40B4-BE49-F238E27FC236}">
                <a16:creationId xmlns:a16="http://schemas.microsoft.com/office/drawing/2014/main" id="{B811EE06-1B8E-77DD-7A4F-419C2EC784E6}"/>
              </a:ext>
            </a:extLst>
          </p:cNvPr>
          <p:cNvSpPr>
            <a:spLocks noGrp="1"/>
          </p:cNvSpPr>
          <p:nvPr>
            <p:ph type="title"/>
          </p:nvPr>
        </p:nvSpPr>
        <p:spPr>
          <a:xfrm>
            <a:off x="1044932" y="48353"/>
            <a:ext cx="11147068" cy="413031"/>
          </a:xfrm>
        </p:spPr>
        <p:txBody>
          <a:bodyPr/>
          <a:lstStyle/>
          <a:p>
            <a:pPr algn="r"/>
            <a:r>
              <a:rPr lang="fr-FR" sz="1800" dirty="0">
                <a:latin typeface="Poppins" panose="02000000000000000000" pitchFamily="2" charset="77"/>
                <a:cs typeface="Poppins" panose="02000000000000000000" pitchFamily="2" charset="77"/>
              </a:rPr>
              <a:t>S’assurer d’un bon déploiement des outils</a:t>
            </a:r>
            <a:endParaRPr lang="fr-FR" sz="2800" dirty="0">
              <a:latin typeface="Poppins" panose="02000000000000000000" pitchFamily="2" charset="77"/>
              <a:cs typeface="Poppins" panose="02000000000000000000" pitchFamily="2" charset="77"/>
            </a:endParaRPr>
          </a:p>
        </p:txBody>
      </p:sp>
      <p:pic>
        <p:nvPicPr>
          <p:cNvPr id="17" name="Image 16" descr="Une image contenant texte, graphisme, affiche, Prospectus&#10;&#10;Description générée automatiquement">
            <a:extLst>
              <a:ext uri="{FF2B5EF4-FFF2-40B4-BE49-F238E27FC236}">
                <a16:creationId xmlns:a16="http://schemas.microsoft.com/office/drawing/2014/main" id="{710CCF3E-97B0-1692-144C-EDC1D6C3A42E}"/>
              </a:ext>
            </a:extLst>
          </p:cNvPr>
          <p:cNvPicPr>
            <a:picLocks noChangeAspect="1"/>
          </p:cNvPicPr>
          <p:nvPr/>
        </p:nvPicPr>
        <p:blipFill>
          <a:blip r:embed="rId2"/>
          <a:stretch>
            <a:fillRect/>
          </a:stretch>
        </p:blipFill>
        <p:spPr>
          <a:xfrm>
            <a:off x="5006786" y="1262260"/>
            <a:ext cx="920575" cy="1302169"/>
          </a:xfrm>
          <a:prstGeom prst="rect">
            <a:avLst/>
          </a:prstGeom>
          <a:ln>
            <a:solidFill>
              <a:schemeClr val="bg1">
                <a:lumMod val="85000"/>
              </a:schemeClr>
            </a:solidFill>
          </a:ln>
        </p:spPr>
      </p:pic>
      <p:pic>
        <p:nvPicPr>
          <p:cNvPr id="61" name="Image 60">
            <a:extLst>
              <a:ext uri="{FF2B5EF4-FFF2-40B4-BE49-F238E27FC236}">
                <a16:creationId xmlns:a16="http://schemas.microsoft.com/office/drawing/2014/main" id="{2C61087A-48E1-6AEE-236B-65E781F39511}"/>
              </a:ext>
            </a:extLst>
          </p:cNvPr>
          <p:cNvPicPr>
            <a:picLocks noChangeAspect="1"/>
          </p:cNvPicPr>
          <p:nvPr/>
        </p:nvPicPr>
        <p:blipFill rotWithShape="1">
          <a:blip r:embed="rId3"/>
          <a:srcRect t="2130"/>
          <a:stretch/>
        </p:blipFill>
        <p:spPr>
          <a:xfrm>
            <a:off x="3534629" y="1480471"/>
            <a:ext cx="1437261" cy="792289"/>
          </a:xfrm>
          <a:prstGeom prst="rect">
            <a:avLst/>
          </a:prstGeom>
        </p:spPr>
      </p:pic>
      <p:pic>
        <p:nvPicPr>
          <p:cNvPr id="33" name="Image 32" descr="Une image contenant texte, graphisme, affiche, Prospectus&#10;&#10;Description générée automatiquement">
            <a:extLst>
              <a:ext uri="{FF2B5EF4-FFF2-40B4-BE49-F238E27FC236}">
                <a16:creationId xmlns:a16="http://schemas.microsoft.com/office/drawing/2014/main" id="{27AF4C18-DD6D-3054-3B4A-D21EFD427DA3}"/>
              </a:ext>
            </a:extLst>
          </p:cNvPr>
          <p:cNvPicPr>
            <a:picLocks noChangeAspect="1"/>
          </p:cNvPicPr>
          <p:nvPr/>
        </p:nvPicPr>
        <p:blipFill>
          <a:blip r:embed="rId2"/>
          <a:stretch>
            <a:fillRect/>
          </a:stretch>
        </p:blipFill>
        <p:spPr>
          <a:xfrm>
            <a:off x="5159186" y="1414660"/>
            <a:ext cx="920575" cy="1302169"/>
          </a:xfrm>
          <a:prstGeom prst="rect">
            <a:avLst/>
          </a:prstGeom>
          <a:ln>
            <a:solidFill>
              <a:schemeClr val="bg1">
                <a:lumMod val="85000"/>
              </a:schemeClr>
            </a:solidFill>
          </a:ln>
        </p:spPr>
      </p:pic>
      <p:pic>
        <p:nvPicPr>
          <p:cNvPr id="36" name="Image 35" descr="Une image contenant texte, graphisme, affiche, Prospectus&#10;&#10;Description générée automatiquement">
            <a:extLst>
              <a:ext uri="{FF2B5EF4-FFF2-40B4-BE49-F238E27FC236}">
                <a16:creationId xmlns:a16="http://schemas.microsoft.com/office/drawing/2014/main" id="{85D03A28-2D68-7763-8EBD-E903C490509C}"/>
              </a:ext>
            </a:extLst>
          </p:cNvPr>
          <p:cNvPicPr>
            <a:picLocks noChangeAspect="1"/>
          </p:cNvPicPr>
          <p:nvPr/>
        </p:nvPicPr>
        <p:blipFill>
          <a:blip r:embed="rId2"/>
          <a:stretch>
            <a:fillRect/>
          </a:stretch>
        </p:blipFill>
        <p:spPr>
          <a:xfrm>
            <a:off x="5311586" y="1567060"/>
            <a:ext cx="920575" cy="1302169"/>
          </a:xfrm>
          <a:prstGeom prst="rect">
            <a:avLst/>
          </a:prstGeom>
          <a:ln>
            <a:solidFill>
              <a:schemeClr val="bg1">
                <a:lumMod val="85000"/>
              </a:schemeClr>
            </a:solidFill>
          </a:ln>
        </p:spPr>
      </p:pic>
      <p:sp>
        <p:nvSpPr>
          <p:cNvPr id="6" name="Rectangle 5">
            <a:extLst>
              <a:ext uri="{FF2B5EF4-FFF2-40B4-BE49-F238E27FC236}">
                <a16:creationId xmlns:a16="http://schemas.microsoft.com/office/drawing/2014/main" id="{0FF21B93-AC37-E8D7-1226-9F525895DEFE}"/>
              </a:ext>
            </a:extLst>
          </p:cNvPr>
          <p:cNvSpPr/>
          <p:nvPr/>
        </p:nvSpPr>
        <p:spPr>
          <a:xfrm>
            <a:off x="5340838" y="732404"/>
            <a:ext cx="413026" cy="265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texte, graphisme, affiche, Prospectus&#10;&#10;Description générée automatiquement">
            <a:extLst>
              <a:ext uri="{FF2B5EF4-FFF2-40B4-BE49-F238E27FC236}">
                <a16:creationId xmlns:a16="http://schemas.microsoft.com/office/drawing/2014/main" id="{3392A82A-588C-BA36-1B4E-E111991514E3}"/>
              </a:ext>
            </a:extLst>
          </p:cNvPr>
          <p:cNvPicPr>
            <a:picLocks noChangeAspect="1"/>
          </p:cNvPicPr>
          <p:nvPr/>
        </p:nvPicPr>
        <p:blipFill>
          <a:blip r:embed="rId2"/>
          <a:stretch>
            <a:fillRect/>
          </a:stretch>
        </p:blipFill>
        <p:spPr>
          <a:xfrm>
            <a:off x="2059392" y="1128573"/>
            <a:ext cx="920575" cy="1302169"/>
          </a:xfrm>
          <a:prstGeom prst="rect">
            <a:avLst/>
          </a:prstGeom>
          <a:ln>
            <a:solidFill>
              <a:schemeClr val="bg1">
                <a:lumMod val="85000"/>
              </a:schemeClr>
            </a:solidFill>
          </a:ln>
        </p:spPr>
      </p:pic>
      <p:pic>
        <p:nvPicPr>
          <p:cNvPr id="34" name="Image 33" descr="Une image contenant texte, graphisme, affiche, Prospectus&#10;&#10;Description générée automatiquement">
            <a:extLst>
              <a:ext uri="{FF2B5EF4-FFF2-40B4-BE49-F238E27FC236}">
                <a16:creationId xmlns:a16="http://schemas.microsoft.com/office/drawing/2014/main" id="{C787BA02-BE4C-6B6D-C635-81059D88DC95}"/>
              </a:ext>
            </a:extLst>
          </p:cNvPr>
          <p:cNvPicPr>
            <a:picLocks noChangeAspect="1"/>
          </p:cNvPicPr>
          <p:nvPr/>
        </p:nvPicPr>
        <p:blipFill>
          <a:blip r:embed="rId2"/>
          <a:stretch>
            <a:fillRect/>
          </a:stretch>
        </p:blipFill>
        <p:spPr>
          <a:xfrm>
            <a:off x="2211792" y="1280973"/>
            <a:ext cx="920575" cy="1302169"/>
          </a:xfrm>
          <a:prstGeom prst="rect">
            <a:avLst/>
          </a:prstGeom>
          <a:ln>
            <a:solidFill>
              <a:schemeClr val="bg1">
                <a:lumMod val="85000"/>
              </a:schemeClr>
            </a:solidFill>
          </a:ln>
        </p:spPr>
      </p:pic>
      <p:pic>
        <p:nvPicPr>
          <p:cNvPr id="35" name="Image 34" descr="Une image contenant texte, graphisme, affiche, Prospectus&#10;&#10;Description générée automatiquement">
            <a:extLst>
              <a:ext uri="{FF2B5EF4-FFF2-40B4-BE49-F238E27FC236}">
                <a16:creationId xmlns:a16="http://schemas.microsoft.com/office/drawing/2014/main" id="{038EE596-C72E-7241-52B6-43C1B1BB3CB4}"/>
              </a:ext>
            </a:extLst>
          </p:cNvPr>
          <p:cNvPicPr>
            <a:picLocks noChangeAspect="1"/>
          </p:cNvPicPr>
          <p:nvPr/>
        </p:nvPicPr>
        <p:blipFill>
          <a:blip r:embed="rId2"/>
          <a:stretch>
            <a:fillRect/>
          </a:stretch>
        </p:blipFill>
        <p:spPr>
          <a:xfrm>
            <a:off x="2364192" y="1433373"/>
            <a:ext cx="920575" cy="1302169"/>
          </a:xfrm>
          <a:prstGeom prst="rect">
            <a:avLst/>
          </a:prstGeom>
          <a:ln>
            <a:solidFill>
              <a:schemeClr val="bg1">
                <a:lumMod val="85000"/>
              </a:schemeClr>
            </a:solidFill>
          </a:ln>
        </p:spPr>
      </p:pic>
      <p:sp>
        <p:nvSpPr>
          <p:cNvPr id="37" name="Accolade ouvrante 36">
            <a:extLst>
              <a:ext uri="{FF2B5EF4-FFF2-40B4-BE49-F238E27FC236}">
                <a16:creationId xmlns:a16="http://schemas.microsoft.com/office/drawing/2014/main" id="{9997112F-30BF-8B17-6A02-A29A1C3BA869}"/>
              </a:ext>
            </a:extLst>
          </p:cNvPr>
          <p:cNvSpPr/>
          <p:nvPr/>
        </p:nvSpPr>
        <p:spPr>
          <a:xfrm rot="5400000">
            <a:off x="2340447" y="2737067"/>
            <a:ext cx="513321" cy="1070519"/>
          </a:xfrm>
          <a:prstGeom prst="leftBrace">
            <a:avLst>
              <a:gd name="adj1" fmla="val 0"/>
              <a:gd name="adj2" fmla="val 5112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6" name="Accolade ouvrante 45">
            <a:extLst>
              <a:ext uri="{FF2B5EF4-FFF2-40B4-BE49-F238E27FC236}">
                <a16:creationId xmlns:a16="http://schemas.microsoft.com/office/drawing/2014/main" id="{FEF0D569-4344-70FB-28A5-26AAAE39175F}"/>
              </a:ext>
            </a:extLst>
          </p:cNvPr>
          <p:cNvSpPr/>
          <p:nvPr/>
        </p:nvSpPr>
        <p:spPr>
          <a:xfrm rot="5400000">
            <a:off x="4770902" y="2273612"/>
            <a:ext cx="577081" cy="2073116"/>
          </a:xfrm>
          <a:prstGeom prst="leftBrace">
            <a:avLst>
              <a:gd name="adj1" fmla="val 0"/>
              <a:gd name="adj2" fmla="val 5112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49" name="Image 48" descr="Une image contenant texte, graphisme, affiche, Prospectus&#10;&#10;Description générée automatiquement">
            <a:extLst>
              <a:ext uri="{FF2B5EF4-FFF2-40B4-BE49-F238E27FC236}">
                <a16:creationId xmlns:a16="http://schemas.microsoft.com/office/drawing/2014/main" id="{F772C49E-6E89-1DFE-0AC4-C43977B66549}"/>
              </a:ext>
            </a:extLst>
          </p:cNvPr>
          <p:cNvPicPr>
            <a:picLocks noChangeAspect="1"/>
          </p:cNvPicPr>
          <p:nvPr/>
        </p:nvPicPr>
        <p:blipFill>
          <a:blip r:embed="rId2"/>
          <a:stretch>
            <a:fillRect/>
          </a:stretch>
        </p:blipFill>
        <p:spPr>
          <a:xfrm>
            <a:off x="8959133" y="1262260"/>
            <a:ext cx="920575" cy="1302169"/>
          </a:xfrm>
          <a:prstGeom prst="rect">
            <a:avLst/>
          </a:prstGeom>
          <a:ln>
            <a:solidFill>
              <a:schemeClr val="bg1">
                <a:lumMod val="85000"/>
              </a:schemeClr>
            </a:solidFill>
          </a:ln>
        </p:spPr>
      </p:pic>
      <p:pic>
        <p:nvPicPr>
          <p:cNvPr id="50" name="Image 49">
            <a:extLst>
              <a:ext uri="{FF2B5EF4-FFF2-40B4-BE49-F238E27FC236}">
                <a16:creationId xmlns:a16="http://schemas.microsoft.com/office/drawing/2014/main" id="{F710450B-AAD3-BC28-D617-9EBD5A36EAD2}"/>
              </a:ext>
            </a:extLst>
          </p:cNvPr>
          <p:cNvPicPr>
            <a:picLocks noChangeAspect="1"/>
          </p:cNvPicPr>
          <p:nvPr/>
        </p:nvPicPr>
        <p:blipFill rotWithShape="1">
          <a:blip r:embed="rId3"/>
          <a:srcRect t="2130"/>
          <a:stretch/>
        </p:blipFill>
        <p:spPr>
          <a:xfrm>
            <a:off x="7486976" y="1480471"/>
            <a:ext cx="1437261" cy="792289"/>
          </a:xfrm>
          <a:prstGeom prst="rect">
            <a:avLst/>
          </a:prstGeom>
        </p:spPr>
      </p:pic>
      <p:pic>
        <p:nvPicPr>
          <p:cNvPr id="51" name="Image 50" descr="Une image contenant texte, graphisme, affiche, Prospectus&#10;&#10;Description générée automatiquement">
            <a:extLst>
              <a:ext uri="{FF2B5EF4-FFF2-40B4-BE49-F238E27FC236}">
                <a16:creationId xmlns:a16="http://schemas.microsoft.com/office/drawing/2014/main" id="{90FAF8EA-94EF-57CE-7582-0129A0885C58}"/>
              </a:ext>
            </a:extLst>
          </p:cNvPr>
          <p:cNvPicPr>
            <a:picLocks noChangeAspect="1"/>
          </p:cNvPicPr>
          <p:nvPr/>
        </p:nvPicPr>
        <p:blipFill>
          <a:blip r:embed="rId2"/>
          <a:stretch>
            <a:fillRect/>
          </a:stretch>
        </p:blipFill>
        <p:spPr>
          <a:xfrm>
            <a:off x="9111533" y="1414660"/>
            <a:ext cx="920575" cy="1302169"/>
          </a:xfrm>
          <a:prstGeom prst="rect">
            <a:avLst/>
          </a:prstGeom>
          <a:ln>
            <a:solidFill>
              <a:schemeClr val="bg1">
                <a:lumMod val="85000"/>
              </a:schemeClr>
            </a:solidFill>
          </a:ln>
        </p:spPr>
      </p:pic>
      <p:pic>
        <p:nvPicPr>
          <p:cNvPr id="53" name="Image 52" descr="Une image contenant texte, graphisme, affiche, Prospectus&#10;&#10;Description générée automatiquement">
            <a:extLst>
              <a:ext uri="{FF2B5EF4-FFF2-40B4-BE49-F238E27FC236}">
                <a16:creationId xmlns:a16="http://schemas.microsoft.com/office/drawing/2014/main" id="{5754C52C-6BBC-2D94-E3CA-833839B145E6}"/>
              </a:ext>
            </a:extLst>
          </p:cNvPr>
          <p:cNvPicPr>
            <a:picLocks noChangeAspect="1"/>
          </p:cNvPicPr>
          <p:nvPr/>
        </p:nvPicPr>
        <p:blipFill>
          <a:blip r:embed="rId2"/>
          <a:stretch>
            <a:fillRect/>
          </a:stretch>
        </p:blipFill>
        <p:spPr>
          <a:xfrm>
            <a:off x="9263933" y="1567060"/>
            <a:ext cx="920575" cy="1302169"/>
          </a:xfrm>
          <a:prstGeom prst="rect">
            <a:avLst/>
          </a:prstGeom>
          <a:ln>
            <a:solidFill>
              <a:schemeClr val="bg1">
                <a:lumMod val="85000"/>
              </a:schemeClr>
            </a:solidFill>
          </a:ln>
        </p:spPr>
      </p:pic>
      <p:sp>
        <p:nvSpPr>
          <p:cNvPr id="55" name="Accolade ouvrante 54">
            <a:extLst>
              <a:ext uri="{FF2B5EF4-FFF2-40B4-BE49-F238E27FC236}">
                <a16:creationId xmlns:a16="http://schemas.microsoft.com/office/drawing/2014/main" id="{5511B56E-2BDD-7F7A-D83D-7F60410A6C3A}"/>
              </a:ext>
            </a:extLst>
          </p:cNvPr>
          <p:cNvSpPr/>
          <p:nvPr/>
        </p:nvSpPr>
        <p:spPr>
          <a:xfrm rot="5400000">
            <a:off x="8554610" y="2275065"/>
            <a:ext cx="577081" cy="2073116"/>
          </a:xfrm>
          <a:prstGeom prst="leftBrace">
            <a:avLst>
              <a:gd name="adj1" fmla="val 0"/>
              <a:gd name="adj2" fmla="val 5112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 name="ZoneTexte 1">
            <a:extLst>
              <a:ext uri="{FF2B5EF4-FFF2-40B4-BE49-F238E27FC236}">
                <a16:creationId xmlns:a16="http://schemas.microsoft.com/office/drawing/2014/main" id="{E550FA6A-0EC9-4A99-62DF-5EA5586C9B1A}"/>
              </a:ext>
            </a:extLst>
          </p:cNvPr>
          <p:cNvSpPr txBox="1"/>
          <p:nvPr/>
        </p:nvSpPr>
        <p:spPr>
          <a:xfrm>
            <a:off x="327937" y="1386167"/>
            <a:ext cx="1786393" cy="738664"/>
          </a:xfrm>
          <a:prstGeom prst="rect">
            <a:avLst/>
          </a:prstGeom>
          <a:noFill/>
        </p:spPr>
        <p:txBody>
          <a:bodyPr wrap="square" rtlCol="0">
            <a:spAutoFit/>
          </a:bodyPr>
          <a:lstStyle/>
          <a:p>
            <a:r>
              <a:rPr lang="fr-FR" sz="1050"/>
              <a:t>Affichage in situ, cover RS, signature mail, animation salle d’attente etc.</a:t>
            </a:r>
          </a:p>
        </p:txBody>
      </p:sp>
      <p:pic>
        <p:nvPicPr>
          <p:cNvPr id="7" name="Picture 4">
            <a:extLst>
              <a:ext uri="{FF2B5EF4-FFF2-40B4-BE49-F238E27FC236}">
                <a16:creationId xmlns:a16="http://schemas.microsoft.com/office/drawing/2014/main" id="{1E7508C9-CA24-18EC-470B-DE92C46E7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796" y="3739382"/>
            <a:ext cx="975994" cy="136971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9C5BEAC3-BC57-1E9E-E592-7A3FB1F11B08}"/>
              </a:ext>
            </a:extLst>
          </p:cNvPr>
          <p:cNvSpPr txBox="1"/>
          <p:nvPr/>
        </p:nvSpPr>
        <p:spPr>
          <a:xfrm>
            <a:off x="1741866" y="5192650"/>
            <a:ext cx="1422400" cy="253916"/>
          </a:xfrm>
          <a:prstGeom prst="rect">
            <a:avLst/>
          </a:prstGeom>
          <a:noFill/>
        </p:spPr>
        <p:txBody>
          <a:bodyPr wrap="square" rtlCol="0">
            <a:spAutoFit/>
          </a:bodyPr>
          <a:lstStyle/>
          <a:p>
            <a:pPr algn="ctr"/>
            <a:r>
              <a:rPr lang="fr-FR" sz="1050"/>
              <a:t>Fiche «DUERP»</a:t>
            </a:r>
          </a:p>
        </p:txBody>
      </p:sp>
      <p:sp>
        <p:nvSpPr>
          <p:cNvPr id="11" name="ZoneTexte 10">
            <a:extLst>
              <a:ext uri="{FF2B5EF4-FFF2-40B4-BE49-F238E27FC236}">
                <a16:creationId xmlns:a16="http://schemas.microsoft.com/office/drawing/2014/main" id="{D2701715-4803-E7DC-7B2F-CB110A884826}"/>
              </a:ext>
            </a:extLst>
          </p:cNvPr>
          <p:cNvSpPr txBox="1"/>
          <p:nvPr/>
        </p:nvSpPr>
        <p:spPr>
          <a:xfrm>
            <a:off x="4131159" y="3827165"/>
            <a:ext cx="1422400" cy="1061829"/>
          </a:xfrm>
          <a:prstGeom prst="rect">
            <a:avLst/>
          </a:prstGeom>
          <a:noFill/>
        </p:spPr>
        <p:txBody>
          <a:bodyPr wrap="square" rtlCol="0">
            <a:spAutoFit/>
          </a:bodyPr>
          <a:lstStyle/>
          <a:p>
            <a:pPr algn="ctr"/>
            <a:r>
              <a:rPr lang="fr-FR" sz="1050" dirty="0"/>
              <a:t>Fiche «Action de sensibilisation collective à la prévention des risques professionnels »</a:t>
            </a:r>
          </a:p>
        </p:txBody>
      </p:sp>
      <p:sp>
        <p:nvSpPr>
          <p:cNvPr id="14" name="ZoneTexte 13">
            <a:extLst>
              <a:ext uri="{FF2B5EF4-FFF2-40B4-BE49-F238E27FC236}">
                <a16:creationId xmlns:a16="http://schemas.microsoft.com/office/drawing/2014/main" id="{DA8A971C-DA90-27B2-204E-219F48944758}"/>
              </a:ext>
            </a:extLst>
          </p:cNvPr>
          <p:cNvSpPr txBox="1"/>
          <p:nvPr/>
        </p:nvSpPr>
        <p:spPr>
          <a:xfrm>
            <a:off x="4247665" y="5028065"/>
            <a:ext cx="1422400" cy="577081"/>
          </a:xfrm>
          <a:prstGeom prst="rect">
            <a:avLst/>
          </a:prstGeom>
          <a:noFill/>
        </p:spPr>
        <p:txBody>
          <a:bodyPr wrap="square" rtlCol="0">
            <a:spAutoFit/>
          </a:bodyPr>
          <a:lstStyle/>
          <a:p>
            <a:pPr algn="ctr"/>
            <a:r>
              <a:rPr lang="fr-FR" sz="1050"/>
              <a:t>Fiche «Réalisation d’études métrologiques»</a:t>
            </a:r>
          </a:p>
        </p:txBody>
      </p:sp>
      <p:pic>
        <p:nvPicPr>
          <p:cNvPr id="15" name="Image 4">
            <a:extLst>
              <a:ext uri="{FF2B5EF4-FFF2-40B4-BE49-F238E27FC236}">
                <a16:creationId xmlns:a16="http://schemas.microsoft.com/office/drawing/2014/main" id="{D3C46AE3-2418-AECB-0229-7CDA70A14866}"/>
              </a:ext>
            </a:extLst>
          </p:cNvPr>
          <p:cNvPicPr>
            <a:picLocks noChangeAspect="1"/>
          </p:cNvPicPr>
          <p:nvPr/>
        </p:nvPicPr>
        <p:blipFill rotWithShape="1">
          <a:blip r:embed="rId5"/>
          <a:srcRect l="-98" t="228" r="-203" b="114"/>
          <a:stretch/>
        </p:blipFill>
        <p:spPr>
          <a:xfrm>
            <a:off x="3210546" y="3775768"/>
            <a:ext cx="956453" cy="1335983"/>
          </a:xfrm>
          <a:prstGeom prst="rect">
            <a:avLst/>
          </a:prstGeom>
        </p:spPr>
      </p:pic>
      <p:pic>
        <p:nvPicPr>
          <p:cNvPr id="16" name="Image 5" descr="Une image contenant texte&#10;&#10;Description générée automatiquement">
            <a:extLst>
              <a:ext uri="{FF2B5EF4-FFF2-40B4-BE49-F238E27FC236}">
                <a16:creationId xmlns:a16="http://schemas.microsoft.com/office/drawing/2014/main" id="{C849E61C-AE59-C1CF-80A7-3DA62627D6D0}"/>
              </a:ext>
            </a:extLst>
          </p:cNvPr>
          <p:cNvPicPr>
            <a:picLocks noChangeAspect="1"/>
          </p:cNvPicPr>
          <p:nvPr/>
        </p:nvPicPr>
        <p:blipFill>
          <a:blip r:embed="rId6"/>
          <a:stretch>
            <a:fillRect/>
          </a:stretch>
        </p:blipFill>
        <p:spPr>
          <a:xfrm>
            <a:off x="3222282" y="4256874"/>
            <a:ext cx="944717" cy="1340280"/>
          </a:xfrm>
          <a:prstGeom prst="rect">
            <a:avLst/>
          </a:prstGeom>
        </p:spPr>
      </p:pic>
      <p:sp>
        <p:nvSpPr>
          <p:cNvPr id="18" name="ZoneTexte 17">
            <a:extLst>
              <a:ext uri="{FF2B5EF4-FFF2-40B4-BE49-F238E27FC236}">
                <a16:creationId xmlns:a16="http://schemas.microsoft.com/office/drawing/2014/main" id="{F6813075-E347-15AF-4347-9EC4757D928C}"/>
              </a:ext>
            </a:extLst>
          </p:cNvPr>
          <p:cNvSpPr txBox="1"/>
          <p:nvPr/>
        </p:nvSpPr>
        <p:spPr>
          <a:xfrm>
            <a:off x="5683713" y="5134489"/>
            <a:ext cx="1422400" cy="415498"/>
          </a:xfrm>
          <a:prstGeom prst="rect">
            <a:avLst/>
          </a:prstGeom>
          <a:noFill/>
        </p:spPr>
        <p:txBody>
          <a:bodyPr wrap="square" rtlCol="0">
            <a:spAutoFit/>
          </a:bodyPr>
          <a:lstStyle/>
          <a:p>
            <a:pPr algn="ctr"/>
            <a:r>
              <a:rPr lang="fr-FR" sz="1050"/>
              <a:t>Fiche «Visite d’embauche»</a:t>
            </a:r>
          </a:p>
        </p:txBody>
      </p:sp>
      <p:sp>
        <p:nvSpPr>
          <p:cNvPr id="19" name="ZoneTexte 18">
            <a:extLst>
              <a:ext uri="{FF2B5EF4-FFF2-40B4-BE49-F238E27FC236}">
                <a16:creationId xmlns:a16="http://schemas.microsoft.com/office/drawing/2014/main" id="{07BA1173-5246-A97C-E31F-788704B536E4}"/>
              </a:ext>
            </a:extLst>
          </p:cNvPr>
          <p:cNvSpPr txBox="1"/>
          <p:nvPr/>
        </p:nvSpPr>
        <p:spPr>
          <a:xfrm>
            <a:off x="7803269" y="5160227"/>
            <a:ext cx="1278911" cy="415498"/>
          </a:xfrm>
          <a:prstGeom prst="rect">
            <a:avLst/>
          </a:prstGeom>
          <a:noFill/>
        </p:spPr>
        <p:txBody>
          <a:bodyPr wrap="square" rtlCol="0">
            <a:spAutoFit/>
          </a:bodyPr>
          <a:lstStyle/>
          <a:p>
            <a:pPr algn="ctr"/>
            <a:r>
              <a:rPr lang="fr-FR" sz="1050"/>
              <a:t>Fiche «Visite de mi-carrière»</a:t>
            </a:r>
          </a:p>
        </p:txBody>
      </p:sp>
      <p:pic>
        <p:nvPicPr>
          <p:cNvPr id="21" name="Picture 2">
            <a:extLst>
              <a:ext uri="{FF2B5EF4-FFF2-40B4-BE49-F238E27FC236}">
                <a16:creationId xmlns:a16="http://schemas.microsoft.com/office/drawing/2014/main" id="{953815A4-851D-2AAA-9904-FEFBAA5BFB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0126" y="3616448"/>
            <a:ext cx="1047897" cy="148326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Image 8">
            <a:extLst>
              <a:ext uri="{FF2B5EF4-FFF2-40B4-BE49-F238E27FC236}">
                <a16:creationId xmlns:a16="http://schemas.microsoft.com/office/drawing/2014/main" id="{A737BC01-8EC2-CD0A-F76A-3DEF2BC34367}"/>
              </a:ext>
            </a:extLst>
          </p:cNvPr>
          <p:cNvPicPr>
            <a:picLocks noChangeAspect="1"/>
          </p:cNvPicPr>
          <p:nvPr/>
        </p:nvPicPr>
        <p:blipFill>
          <a:blip r:embed="rId8"/>
          <a:stretch>
            <a:fillRect/>
          </a:stretch>
        </p:blipFill>
        <p:spPr>
          <a:xfrm>
            <a:off x="5844167" y="3587898"/>
            <a:ext cx="1055550" cy="1499008"/>
          </a:xfrm>
          <a:prstGeom prst="rect">
            <a:avLst/>
          </a:prstGeom>
        </p:spPr>
      </p:pic>
      <p:cxnSp>
        <p:nvCxnSpPr>
          <p:cNvPr id="23" name="Connecteur droit 22">
            <a:extLst>
              <a:ext uri="{FF2B5EF4-FFF2-40B4-BE49-F238E27FC236}">
                <a16:creationId xmlns:a16="http://schemas.microsoft.com/office/drawing/2014/main" id="{DA9C54EF-5144-E067-85FC-9859B4DFB820}"/>
              </a:ext>
            </a:extLst>
          </p:cNvPr>
          <p:cNvCxnSpPr>
            <a:cxnSpLocks/>
          </p:cNvCxnSpPr>
          <p:nvPr/>
        </p:nvCxnSpPr>
        <p:spPr>
          <a:xfrm>
            <a:off x="1444846" y="3015451"/>
            <a:ext cx="8654053" cy="77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D33B0CAF-66C8-187E-824F-217EFEF30470}"/>
              </a:ext>
            </a:extLst>
          </p:cNvPr>
          <p:cNvSpPr/>
          <p:nvPr/>
        </p:nvSpPr>
        <p:spPr>
          <a:xfrm>
            <a:off x="10321554" y="1256595"/>
            <a:ext cx="1691726" cy="896074"/>
          </a:xfrm>
          <a:prstGeom prst="roundRect">
            <a:avLst/>
          </a:prstGeom>
          <a:solidFill>
            <a:srgbClr val="FF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Information offre socle</a:t>
            </a:r>
          </a:p>
        </p:txBody>
      </p:sp>
      <p:sp>
        <p:nvSpPr>
          <p:cNvPr id="5" name="Rectangle : coins arrondis 4">
            <a:extLst>
              <a:ext uri="{FF2B5EF4-FFF2-40B4-BE49-F238E27FC236}">
                <a16:creationId xmlns:a16="http://schemas.microsoft.com/office/drawing/2014/main" id="{C0A701A0-0784-6E47-619E-B282D26AA20C}"/>
              </a:ext>
            </a:extLst>
          </p:cNvPr>
          <p:cNvSpPr/>
          <p:nvPr/>
        </p:nvSpPr>
        <p:spPr>
          <a:xfrm>
            <a:off x="10448901" y="3970658"/>
            <a:ext cx="1574277" cy="612742"/>
          </a:xfrm>
          <a:prstGeom prst="roundRect">
            <a:avLst/>
          </a:prstGeom>
          <a:solidFill>
            <a:srgbClr val="FF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Contenus</a:t>
            </a:r>
          </a:p>
        </p:txBody>
      </p:sp>
      <p:sp>
        <p:nvSpPr>
          <p:cNvPr id="12" name="Flèche : bas 11">
            <a:extLst>
              <a:ext uri="{FF2B5EF4-FFF2-40B4-BE49-F238E27FC236}">
                <a16:creationId xmlns:a16="http://schemas.microsoft.com/office/drawing/2014/main" id="{58A9FB8C-4F5F-7830-969E-51B321B9FB4C}"/>
              </a:ext>
            </a:extLst>
          </p:cNvPr>
          <p:cNvSpPr/>
          <p:nvPr/>
        </p:nvSpPr>
        <p:spPr>
          <a:xfrm>
            <a:off x="11076024" y="2585614"/>
            <a:ext cx="202582" cy="859673"/>
          </a:xfrm>
          <a:prstGeom prst="downArrow">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27482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1AF71D2-5B82-7D38-0821-72660091FB3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21</a:t>
            </a:fld>
            <a:endParaRPr lang="fr-FR">
              <a:latin typeface="Poppins" panose="02000000000000000000" pitchFamily="2" charset="77"/>
              <a:cs typeface="Poppins" panose="02000000000000000000" pitchFamily="2" charset="77"/>
            </a:endParaRPr>
          </a:p>
        </p:txBody>
      </p:sp>
      <p:sp>
        <p:nvSpPr>
          <p:cNvPr id="8" name="Espace réservé du texte 7">
            <a:extLst>
              <a:ext uri="{FF2B5EF4-FFF2-40B4-BE49-F238E27FC236}">
                <a16:creationId xmlns:a16="http://schemas.microsoft.com/office/drawing/2014/main" id="{20AA05C1-0D89-ED93-A644-23EE4114FDAD}"/>
              </a:ext>
            </a:extLst>
          </p:cNvPr>
          <p:cNvSpPr>
            <a:spLocks noGrp="1"/>
          </p:cNvSpPr>
          <p:nvPr>
            <p:ph type="body" sz="quarter" idx="17"/>
          </p:nvPr>
        </p:nvSpPr>
        <p:spPr>
          <a:xfrm>
            <a:off x="828684" y="380622"/>
            <a:ext cx="11035379" cy="363566"/>
          </a:xfrm>
        </p:spPr>
        <p:txBody>
          <a:bodyPr/>
          <a:lstStyle/>
          <a:p>
            <a:r>
              <a:rPr lang="fr-FR" sz="2000" dirty="0">
                <a:solidFill>
                  <a:schemeClr val="accent2"/>
                </a:solidFill>
                <a:latin typeface="Poppins" panose="02000000000000000000" pitchFamily="2" charset="77"/>
                <a:cs typeface="Poppins" panose="02000000000000000000" pitchFamily="2" charset="77"/>
              </a:rPr>
              <a:t>Septembre 2023  – mars 2024 : </a:t>
            </a:r>
            <a:r>
              <a:rPr lang="fr-FR" sz="2000" dirty="0">
                <a:latin typeface="Poppins" panose="02000000000000000000" pitchFamily="2" charset="77"/>
                <a:cs typeface="Poppins" panose="02000000000000000000" pitchFamily="2" charset="77"/>
              </a:rPr>
              <a:t>faire la pédagogie de l’ensemble socle de services- exemple de déploiement 2   </a:t>
            </a:r>
            <a:endParaRPr lang="fr-FR" sz="2000" dirty="0">
              <a:solidFill>
                <a:schemeClr val="accent2"/>
              </a:solidFill>
              <a:latin typeface="Poppins" panose="02000000000000000000" pitchFamily="2" charset="77"/>
              <a:cs typeface="Poppins" panose="02000000000000000000" pitchFamily="2" charset="77"/>
            </a:endParaRPr>
          </a:p>
        </p:txBody>
      </p:sp>
      <p:sp>
        <p:nvSpPr>
          <p:cNvPr id="13" name="Titre 3">
            <a:extLst>
              <a:ext uri="{FF2B5EF4-FFF2-40B4-BE49-F238E27FC236}">
                <a16:creationId xmlns:a16="http://schemas.microsoft.com/office/drawing/2014/main" id="{B811EE06-1B8E-77DD-7A4F-419C2EC784E6}"/>
              </a:ext>
            </a:extLst>
          </p:cNvPr>
          <p:cNvSpPr>
            <a:spLocks noGrp="1"/>
          </p:cNvSpPr>
          <p:nvPr>
            <p:ph type="title"/>
          </p:nvPr>
        </p:nvSpPr>
        <p:spPr>
          <a:xfrm>
            <a:off x="1044932" y="48353"/>
            <a:ext cx="11147068" cy="413031"/>
          </a:xfrm>
        </p:spPr>
        <p:txBody>
          <a:bodyPr/>
          <a:lstStyle/>
          <a:p>
            <a:pPr algn="r"/>
            <a:r>
              <a:rPr lang="fr-FR" sz="1800" dirty="0">
                <a:latin typeface="Poppins" panose="02000000000000000000" pitchFamily="2" charset="77"/>
                <a:cs typeface="Poppins" panose="02000000000000000000" pitchFamily="2" charset="77"/>
              </a:rPr>
              <a:t>S’assurer d’un bon déploiement des outils</a:t>
            </a:r>
            <a:endParaRPr lang="fr-FR" sz="2800" dirty="0">
              <a:latin typeface="Poppins" panose="02000000000000000000" pitchFamily="2" charset="77"/>
              <a:cs typeface="Poppins" panose="02000000000000000000" pitchFamily="2" charset="77"/>
            </a:endParaRPr>
          </a:p>
        </p:txBody>
      </p:sp>
      <p:cxnSp>
        <p:nvCxnSpPr>
          <p:cNvPr id="15" name="Connecteur droit 14">
            <a:extLst>
              <a:ext uri="{FF2B5EF4-FFF2-40B4-BE49-F238E27FC236}">
                <a16:creationId xmlns:a16="http://schemas.microsoft.com/office/drawing/2014/main" id="{D62A12B4-3032-9B2E-3793-668A1D71074A}"/>
              </a:ext>
            </a:extLst>
          </p:cNvPr>
          <p:cNvCxnSpPr>
            <a:cxnSpLocks/>
          </p:cNvCxnSpPr>
          <p:nvPr/>
        </p:nvCxnSpPr>
        <p:spPr>
          <a:xfrm>
            <a:off x="1624503" y="1946073"/>
            <a:ext cx="8654053" cy="77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Image 16" descr="Une image contenant texte, graphisme, affiche, Prospectus&#10;&#10;Description générée automatiquement">
            <a:extLst>
              <a:ext uri="{FF2B5EF4-FFF2-40B4-BE49-F238E27FC236}">
                <a16:creationId xmlns:a16="http://schemas.microsoft.com/office/drawing/2014/main" id="{710CCF3E-97B0-1692-144C-EDC1D6C3A42E}"/>
              </a:ext>
            </a:extLst>
          </p:cNvPr>
          <p:cNvPicPr>
            <a:picLocks noChangeAspect="1"/>
          </p:cNvPicPr>
          <p:nvPr/>
        </p:nvPicPr>
        <p:blipFill>
          <a:blip r:embed="rId2"/>
          <a:stretch>
            <a:fillRect/>
          </a:stretch>
        </p:blipFill>
        <p:spPr>
          <a:xfrm>
            <a:off x="4631265" y="4874246"/>
            <a:ext cx="920575" cy="1302169"/>
          </a:xfrm>
          <a:prstGeom prst="rect">
            <a:avLst/>
          </a:prstGeom>
          <a:ln>
            <a:solidFill>
              <a:schemeClr val="bg1">
                <a:lumMod val="85000"/>
              </a:schemeClr>
            </a:solidFill>
          </a:ln>
        </p:spPr>
      </p:pic>
      <p:pic>
        <p:nvPicPr>
          <p:cNvPr id="20" name="Picture 4">
            <a:extLst>
              <a:ext uri="{FF2B5EF4-FFF2-40B4-BE49-F238E27FC236}">
                <a16:creationId xmlns:a16="http://schemas.microsoft.com/office/drawing/2014/main" id="{917CB414-DDE9-797B-B767-9E72FC8CA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885" y="2366184"/>
            <a:ext cx="975994" cy="1369710"/>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28" descr="Une image contenant texte, Visage humain, homme, capture d’écran&#10;&#10;Description générée automatiquement">
            <a:extLst>
              <a:ext uri="{FF2B5EF4-FFF2-40B4-BE49-F238E27FC236}">
                <a16:creationId xmlns:a16="http://schemas.microsoft.com/office/drawing/2014/main" id="{1CA87E2E-1388-F042-01DC-C2CF5EC11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079" y="1098990"/>
            <a:ext cx="1189525" cy="831700"/>
          </a:xfrm>
          <a:prstGeom prst="rect">
            <a:avLst/>
          </a:prstGeom>
        </p:spPr>
      </p:pic>
      <p:sp>
        <p:nvSpPr>
          <p:cNvPr id="30" name="ZoneTexte 29">
            <a:extLst>
              <a:ext uri="{FF2B5EF4-FFF2-40B4-BE49-F238E27FC236}">
                <a16:creationId xmlns:a16="http://schemas.microsoft.com/office/drawing/2014/main" id="{4A1DD62A-B773-5A52-A415-5E5D59F967BD}"/>
              </a:ext>
            </a:extLst>
          </p:cNvPr>
          <p:cNvSpPr txBox="1"/>
          <p:nvPr/>
        </p:nvSpPr>
        <p:spPr>
          <a:xfrm>
            <a:off x="1521307" y="1930692"/>
            <a:ext cx="1422400" cy="253916"/>
          </a:xfrm>
          <a:prstGeom prst="rect">
            <a:avLst/>
          </a:prstGeom>
          <a:noFill/>
        </p:spPr>
        <p:txBody>
          <a:bodyPr wrap="square" rtlCol="0">
            <a:spAutoFit/>
          </a:bodyPr>
          <a:lstStyle/>
          <a:p>
            <a:pPr algn="ctr"/>
            <a:r>
              <a:rPr lang="fr-FR" sz="1050"/>
              <a:t>Visuel «DUERP»</a:t>
            </a:r>
          </a:p>
        </p:txBody>
      </p:sp>
      <p:sp>
        <p:nvSpPr>
          <p:cNvPr id="31" name="ZoneTexte 30">
            <a:extLst>
              <a:ext uri="{FF2B5EF4-FFF2-40B4-BE49-F238E27FC236}">
                <a16:creationId xmlns:a16="http://schemas.microsoft.com/office/drawing/2014/main" id="{A1E2D27D-A0D7-BA38-ADA6-28DE811F70B4}"/>
              </a:ext>
            </a:extLst>
          </p:cNvPr>
          <p:cNvSpPr txBox="1"/>
          <p:nvPr/>
        </p:nvSpPr>
        <p:spPr>
          <a:xfrm>
            <a:off x="1907955" y="3819452"/>
            <a:ext cx="1422400" cy="253916"/>
          </a:xfrm>
          <a:prstGeom prst="rect">
            <a:avLst/>
          </a:prstGeom>
          <a:noFill/>
        </p:spPr>
        <p:txBody>
          <a:bodyPr wrap="square" rtlCol="0">
            <a:spAutoFit/>
          </a:bodyPr>
          <a:lstStyle/>
          <a:p>
            <a:pPr algn="ctr"/>
            <a:r>
              <a:rPr lang="fr-FR" sz="1050" dirty="0"/>
              <a:t>Fiche «DUERP»</a:t>
            </a:r>
          </a:p>
        </p:txBody>
      </p:sp>
      <p:pic>
        <p:nvPicPr>
          <p:cNvPr id="40" name="Image 39" descr="Une image contenant habits, casque, homme, Visage humain&#10;&#10;Description générée automatiquement">
            <a:extLst>
              <a:ext uri="{FF2B5EF4-FFF2-40B4-BE49-F238E27FC236}">
                <a16:creationId xmlns:a16="http://schemas.microsoft.com/office/drawing/2014/main" id="{F4442217-01EC-C6A7-DC8A-AD6FFD7C08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6294" y="1096253"/>
            <a:ext cx="1170330" cy="824987"/>
          </a:xfrm>
          <a:prstGeom prst="rect">
            <a:avLst/>
          </a:prstGeom>
        </p:spPr>
      </p:pic>
      <p:sp>
        <p:nvSpPr>
          <p:cNvPr id="41" name="ZoneTexte 40">
            <a:extLst>
              <a:ext uri="{FF2B5EF4-FFF2-40B4-BE49-F238E27FC236}">
                <a16:creationId xmlns:a16="http://schemas.microsoft.com/office/drawing/2014/main" id="{433963EC-94D3-84E5-13BD-631FDC5FC912}"/>
              </a:ext>
            </a:extLst>
          </p:cNvPr>
          <p:cNvSpPr txBox="1"/>
          <p:nvPr/>
        </p:nvSpPr>
        <p:spPr>
          <a:xfrm>
            <a:off x="3183479" y="1909606"/>
            <a:ext cx="1422400" cy="415498"/>
          </a:xfrm>
          <a:prstGeom prst="rect">
            <a:avLst/>
          </a:prstGeom>
          <a:noFill/>
        </p:spPr>
        <p:txBody>
          <a:bodyPr wrap="square" rtlCol="0">
            <a:spAutoFit/>
          </a:bodyPr>
          <a:lstStyle/>
          <a:p>
            <a:pPr algn="ctr"/>
            <a:r>
              <a:rPr lang="fr-FR" sz="1050" dirty="0"/>
              <a:t>Visuel «Casque, lunettes»</a:t>
            </a:r>
          </a:p>
        </p:txBody>
      </p:sp>
      <p:sp>
        <p:nvSpPr>
          <p:cNvPr id="43" name="Accolade ouvrante 42">
            <a:extLst>
              <a:ext uri="{FF2B5EF4-FFF2-40B4-BE49-F238E27FC236}">
                <a16:creationId xmlns:a16="http://schemas.microsoft.com/office/drawing/2014/main" id="{F69EA2CD-15AA-5B57-2E2F-134DC4E1C2C0}"/>
              </a:ext>
            </a:extLst>
          </p:cNvPr>
          <p:cNvSpPr/>
          <p:nvPr/>
        </p:nvSpPr>
        <p:spPr>
          <a:xfrm rot="5400000">
            <a:off x="4643204" y="1568503"/>
            <a:ext cx="297260" cy="1386093"/>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2" name="ZoneTexte 51">
            <a:extLst>
              <a:ext uri="{FF2B5EF4-FFF2-40B4-BE49-F238E27FC236}">
                <a16:creationId xmlns:a16="http://schemas.microsoft.com/office/drawing/2014/main" id="{E3533F28-4CBE-F3F6-BA08-9041637083CC}"/>
              </a:ext>
            </a:extLst>
          </p:cNvPr>
          <p:cNvSpPr txBox="1"/>
          <p:nvPr/>
        </p:nvSpPr>
        <p:spPr>
          <a:xfrm>
            <a:off x="4297248" y="2453967"/>
            <a:ext cx="1422400" cy="1061829"/>
          </a:xfrm>
          <a:prstGeom prst="rect">
            <a:avLst/>
          </a:prstGeom>
          <a:noFill/>
        </p:spPr>
        <p:txBody>
          <a:bodyPr wrap="square" rtlCol="0">
            <a:spAutoFit/>
          </a:bodyPr>
          <a:lstStyle/>
          <a:p>
            <a:pPr algn="ctr"/>
            <a:r>
              <a:rPr lang="fr-FR" sz="1050" dirty="0"/>
              <a:t>Fiche «Action de sensibilisation collective à la prévention des risques professionnels »</a:t>
            </a:r>
          </a:p>
        </p:txBody>
      </p:sp>
      <p:sp>
        <p:nvSpPr>
          <p:cNvPr id="54" name="ZoneTexte 53">
            <a:extLst>
              <a:ext uri="{FF2B5EF4-FFF2-40B4-BE49-F238E27FC236}">
                <a16:creationId xmlns:a16="http://schemas.microsoft.com/office/drawing/2014/main" id="{5A28700E-CD89-7C35-3B79-14C9AAFA4301}"/>
              </a:ext>
            </a:extLst>
          </p:cNvPr>
          <p:cNvSpPr txBox="1"/>
          <p:nvPr/>
        </p:nvSpPr>
        <p:spPr>
          <a:xfrm>
            <a:off x="4281840" y="3589950"/>
            <a:ext cx="1422400" cy="577081"/>
          </a:xfrm>
          <a:prstGeom prst="rect">
            <a:avLst/>
          </a:prstGeom>
          <a:noFill/>
        </p:spPr>
        <p:txBody>
          <a:bodyPr wrap="square" rtlCol="0">
            <a:spAutoFit/>
          </a:bodyPr>
          <a:lstStyle/>
          <a:p>
            <a:pPr algn="ctr"/>
            <a:r>
              <a:rPr lang="fr-FR" sz="1050" dirty="0"/>
              <a:t>Fiche «Réalisation d’études métrologiques»</a:t>
            </a:r>
          </a:p>
        </p:txBody>
      </p:sp>
      <p:pic>
        <p:nvPicPr>
          <p:cNvPr id="61" name="Image 60">
            <a:extLst>
              <a:ext uri="{FF2B5EF4-FFF2-40B4-BE49-F238E27FC236}">
                <a16:creationId xmlns:a16="http://schemas.microsoft.com/office/drawing/2014/main" id="{2C61087A-48E1-6AEE-236B-65E781F39511}"/>
              </a:ext>
            </a:extLst>
          </p:cNvPr>
          <p:cNvPicPr>
            <a:picLocks noChangeAspect="1"/>
          </p:cNvPicPr>
          <p:nvPr/>
        </p:nvPicPr>
        <p:blipFill rotWithShape="1">
          <a:blip r:embed="rId6"/>
          <a:srcRect t="2130"/>
          <a:stretch/>
        </p:blipFill>
        <p:spPr>
          <a:xfrm>
            <a:off x="3159108" y="5092457"/>
            <a:ext cx="1437261" cy="792289"/>
          </a:xfrm>
          <a:prstGeom prst="rect">
            <a:avLst/>
          </a:prstGeom>
        </p:spPr>
      </p:pic>
      <p:cxnSp>
        <p:nvCxnSpPr>
          <p:cNvPr id="64" name="Connecteur droit 63">
            <a:extLst>
              <a:ext uri="{FF2B5EF4-FFF2-40B4-BE49-F238E27FC236}">
                <a16:creationId xmlns:a16="http://schemas.microsoft.com/office/drawing/2014/main" id="{495A47A0-E756-3652-2A60-098C87F26F9C}"/>
              </a:ext>
            </a:extLst>
          </p:cNvPr>
          <p:cNvCxnSpPr>
            <a:cxnSpLocks/>
          </p:cNvCxnSpPr>
          <p:nvPr/>
        </p:nvCxnSpPr>
        <p:spPr>
          <a:xfrm flipH="1">
            <a:off x="2755706" y="1946073"/>
            <a:ext cx="12386" cy="4225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78DC8108-69E6-2BAF-B05B-C45511710972}"/>
              </a:ext>
            </a:extLst>
          </p:cNvPr>
          <p:cNvCxnSpPr>
            <a:cxnSpLocks/>
          </p:cNvCxnSpPr>
          <p:nvPr/>
        </p:nvCxnSpPr>
        <p:spPr>
          <a:xfrm>
            <a:off x="4790310" y="1987040"/>
            <a:ext cx="0" cy="164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4">
            <a:extLst>
              <a:ext uri="{FF2B5EF4-FFF2-40B4-BE49-F238E27FC236}">
                <a16:creationId xmlns:a16="http://schemas.microsoft.com/office/drawing/2014/main" id="{0D28CA79-2A63-8607-FC86-CF9A4A73BBAE}"/>
              </a:ext>
            </a:extLst>
          </p:cNvPr>
          <p:cNvPicPr>
            <a:picLocks noChangeAspect="1"/>
          </p:cNvPicPr>
          <p:nvPr/>
        </p:nvPicPr>
        <p:blipFill rotWithShape="1">
          <a:blip r:embed="rId7"/>
          <a:srcRect l="-98" t="228" r="-203" b="114"/>
          <a:stretch/>
        </p:blipFill>
        <p:spPr>
          <a:xfrm>
            <a:off x="3376635" y="2402570"/>
            <a:ext cx="956453" cy="1335983"/>
          </a:xfrm>
          <a:prstGeom prst="rect">
            <a:avLst/>
          </a:prstGeom>
        </p:spPr>
      </p:pic>
      <p:pic>
        <p:nvPicPr>
          <p:cNvPr id="5" name="Image 5" descr="Une image contenant texte&#10;&#10;Description générée automatiquement">
            <a:extLst>
              <a:ext uri="{FF2B5EF4-FFF2-40B4-BE49-F238E27FC236}">
                <a16:creationId xmlns:a16="http://schemas.microsoft.com/office/drawing/2014/main" id="{40887F72-6F37-28FC-99E1-C3619091AB69}"/>
              </a:ext>
            </a:extLst>
          </p:cNvPr>
          <p:cNvPicPr>
            <a:picLocks noChangeAspect="1"/>
          </p:cNvPicPr>
          <p:nvPr/>
        </p:nvPicPr>
        <p:blipFill>
          <a:blip r:embed="rId8"/>
          <a:stretch>
            <a:fillRect/>
          </a:stretch>
        </p:blipFill>
        <p:spPr>
          <a:xfrm>
            <a:off x="3388371" y="2883676"/>
            <a:ext cx="944717" cy="1340280"/>
          </a:xfrm>
          <a:prstGeom prst="rect">
            <a:avLst/>
          </a:prstGeom>
        </p:spPr>
      </p:pic>
      <p:sp>
        <p:nvSpPr>
          <p:cNvPr id="11" name="ZoneTexte 10">
            <a:extLst>
              <a:ext uri="{FF2B5EF4-FFF2-40B4-BE49-F238E27FC236}">
                <a16:creationId xmlns:a16="http://schemas.microsoft.com/office/drawing/2014/main" id="{15DFA081-28DE-4186-4865-15C859DEA15D}"/>
              </a:ext>
            </a:extLst>
          </p:cNvPr>
          <p:cNvSpPr txBox="1"/>
          <p:nvPr/>
        </p:nvSpPr>
        <p:spPr>
          <a:xfrm>
            <a:off x="5022110" y="1968408"/>
            <a:ext cx="1422400" cy="253916"/>
          </a:xfrm>
          <a:prstGeom prst="rect">
            <a:avLst/>
          </a:prstGeom>
          <a:noFill/>
        </p:spPr>
        <p:txBody>
          <a:bodyPr wrap="square" rtlCol="0">
            <a:spAutoFit/>
          </a:bodyPr>
          <a:lstStyle/>
          <a:p>
            <a:pPr algn="ctr"/>
            <a:r>
              <a:rPr lang="fr-FR" sz="1050"/>
              <a:t>Visuel «5 000km»</a:t>
            </a:r>
          </a:p>
        </p:txBody>
      </p:sp>
      <p:cxnSp>
        <p:nvCxnSpPr>
          <p:cNvPr id="18" name="Connecteur droit 17">
            <a:extLst>
              <a:ext uri="{FF2B5EF4-FFF2-40B4-BE49-F238E27FC236}">
                <a16:creationId xmlns:a16="http://schemas.microsoft.com/office/drawing/2014/main" id="{AF011C69-3F2F-4B62-8540-7E247540E69F}"/>
              </a:ext>
            </a:extLst>
          </p:cNvPr>
          <p:cNvCxnSpPr>
            <a:cxnSpLocks/>
          </p:cNvCxnSpPr>
          <p:nvPr/>
        </p:nvCxnSpPr>
        <p:spPr>
          <a:xfrm>
            <a:off x="8377654" y="1974356"/>
            <a:ext cx="0" cy="2102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Image 18" descr="Une image contenant Visage humain, homme, texte, capture d’écran&#10;&#10;Description générée automatiquement">
            <a:extLst>
              <a:ext uri="{FF2B5EF4-FFF2-40B4-BE49-F238E27FC236}">
                <a16:creationId xmlns:a16="http://schemas.microsoft.com/office/drawing/2014/main" id="{5FFDC391-DAAD-E8E4-2E6F-A17C17480A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24163" y="1110696"/>
            <a:ext cx="1189525" cy="828767"/>
          </a:xfrm>
          <a:prstGeom prst="rect">
            <a:avLst/>
          </a:prstGeom>
        </p:spPr>
      </p:pic>
      <p:pic>
        <p:nvPicPr>
          <p:cNvPr id="22" name="Image 21" descr="Une image contenant texte, Visage humain, homme, habits&#10;&#10;Description générée automatiquement">
            <a:extLst>
              <a:ext uri="{FF2B5EF4-FFF2-40B4-BE49-F238E27FC236}">
                <a16:creationId xmlns:a16="http://schemas.microsoft.com/office/drawing/2014/main" id="{881A819E-EC70-CFB4-D19F-408E985010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5257" y="1076457"/>
            <a:ext cx="1193849" cy="855592"/>
          </a:xfrm>
          <a:prstGeom prst="rect">
            <a:avLst/>
          </a:prstGeom>
        </p:spPr>
      </p:pic>
      <p:sp>
        <p:nvSpPr>
          <p:cNvPr id="23" name="ZoneTexte 22">
            <a:extLst>
              <a:ext uri="{FF2B5EF4-FFF2-40B4-BE49-F238E27FC236}">
                <a16:creationId xmlns:a16="http://schemas.microsoft.com/office/drawing/2014/main" id="{1E9E2D08-01FD-6B32-79A5-0400B6F6D377}"/>
              </a:ext>
            </a:extLst>
          </p:cNvPr>
          <p:cNvSpPr txBox="1"/>
          <p:nvPr/>
        </p:nvSpPr>
        <p:spPr>
          <a:xfrm>
            <a:off x="6842718" y="1925583"/>
            <a:ext cx="1422400" cy="577081"/>
          </a:xfrm>
          <a:prstGeom prst="rect">
            <a:avLst/>
          </a:prstGeom>
          <a:noFill/>
        </p:spPr>
        <p:txBody>
          <a:bodyPr wrap="square" rtlCol="0">
            <a:spAutoFit/>
          </a:bodyPr>
          <a:lstStyle/>
          <a:p>
            <a:pPr algn="ctr"/>
            <a:r>
              <a:rPr lang="fr-FR" sz="1050" dirty="0"/>
              <a:t>Visuel «Comment j’évite que mon gars soit cassé ?»</a:t>
            </a:r>
          </a:p>
        </p:txBody>
      </p:sp>
      <p:sp>
        <p:nvSpPr>
          <p:cNvPr id="25" name="ZoneTexte 24">
            <a:extLst>
              <a:ext uri="{FF2B5EF4-FFF2-40B4-BE49-F238E27FC236}">
                <a16:creationId xmlns:a16="http://schemas.microsoft.com/office/drawing/2014/main" id="{26255B53-E2FF-8000-8488-581E1F41B672}"/>
              </a:ext>
            </a:extLst>
          </p:cNvPr>
          <p:cNvSpPr txBox="1"/>
          <p:nvPr/>
        </p:nvSpPr>
        <p:spPr>
          <a:xfrm>
            <a:off x="8194330" y="3834109"/>
            <a:ext cx="1278911" cy="415498"/>
          </a:xfrm>
          <a:prstGeom prst="rect">
            <a:avLst/>
          </a:prstGeom>
          <a:noFill/>
        </p:spPr>
        <p:txBody>
          <a:bodyPr wrap="square" rtlCol="0">
            <a:spAutoFit/>
          </a:bodyPr>
          <a:lstStyle/>
          <a:p>
            <a:pPr algn="ctr"/>
            <a:r>
              <a:rPr lang="fr-FR" sz="1050" dirty="0"/>
              <a:t>Fiche «Visite de mi-carrière»</a:t>
            </a:r>
          </a:p>
        </p:txBody>
      </p:sp>
      <p:pic>
        <p:nvPicPr>
          <p:cNvPr id="26" name="Picture 2">
            <a:extLst>
              <a:ext uri="{FF2B5EF4-FFF2-40B4-BE49-F238E27FC236}">
                <a16:creationId xmlns:a16="http://schemas.microsoft.com/office/drawing/2014/main" id="{C7E65531-AC83-F7F4-7A11-3BF45DB7FB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81381" y="2415607"/>
            <a:ext cx="1047897" cy="148326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3" name="Image 32" descr="Une image contenant texte, graphisme, affiche, Prospectus&#10;&#10;Description générée automatiquement">
            <a:extLst>
              <a:ext uri="{FF2B5EF4-FFF2-40B4-BE49-F238E27FC236}">
                <a16:creationId xmlns:a16="http://schemas.microsoft.com/office/drawing/2014/main" id="{27AF4C18-DD6D-3054-3B4A-D21EFD427DA3}"/>
              </a:ext>
            </a:extLst>
          </p:cNvPr>
          <p:cNvPicPr>
            <a:picLocks noChangeAspect="1"/>
          </p:cNvPicPr>
          <p:nvPr/>
        </p:nvPicPr>
        <p:blipFill>
          <a:blip r:embed="rId2"/>
          <a:stretch>
            <a:fillRect/>
          </a:stretch>
        </p:blipFill>
        <p:spPr>
          <a:xfrm>
            <a:off x="4783665" y="5026646"/>
            <a:ext cx="920575" cy="1302169"/>
          </a:xfrm>
          <a:prstGeom prst="rect">
            <a:avLst/>
          </a:prstGeom>
          <a:ln>
            <a:solidFill>
              <a:schemeClr val="bg1">
                <a:lumMod val="85000"/>
              </a:schemeClr>
            </a:solidFill>
          </a:ln>
        </p:spPr>
      </p:pic>
      <p:pic>
        <p:nvPicPr>
          <p:cNvPr id="36" name="Image 35" descr="Une image contenant texte, graphisme, affiche, Prospectus&#10;&#10;Description générée automatiquement">
            <a:extLst>
              <a:ext uri="{FF2B5EF4-FFF2-40B4-BE49-F238E27FC236}">
                <a16:creationId xmlns:a16="http://schemas.microsoft.com/office/drawing/2014/main" id="{85D03A28-2D68-7763-8EBD-E903C490509C}"/>
              </a:ext>
            </a:extLst>
          </p:cNvPr>
          <p:cNvPicPr>
            <a:picLocks noChangeAspect="1"/>
          </p:cNvPicPr>
          <p:nvPr/>
        </p:nvPicPr>
        <p:blipFill>
          <a:blip r:embed="rId2"/>
          <a:stretch>
            <a:fillRect/>
          </a:stretch>
        </p:blipFill>
        <p:spPr>
          <a:xfrm>
            <a:off x="4936065" y="5179046"/>
            <a:ext cx="920575" cy="1302169"/>
          </a:xfrm>
          <a:prstGeom prst="rect">
            <a:avLst/>
          </a:prstGeom>
          <a:ln>
            <a:solidFill>
              <a:schemeClr val="bg1">
                <a:lumMod val="85000"/>
              </a:schemeClr>
            </a:solidFill>
          </a:ln>
        </p:spPr>
      </p:pic>
      <p:sp>
        <p:nvSpPr>
          <p:cNvPr id="6" name="Rectangle 5">
            <a:extLst>
              <a:ext uri="{FF2B5EF4-FFF2-40B4-BE49-F238E27FC236}">
                <a16:creationId xmlns:a16="http://schemas.microsoft.com/office/drawing/2014/main" id="{0FF21B93-AC37-E8D7-1226-9F525895DEFE}"/>
              </a:ext>
            </a:extLst>
          </p:cNvPr>
          <p:cNvSpPr/>
          <p:nvPr/>
        </p:nvSpPr>
        <p:spPr>
          <a:xfrm>
            <a:off x="5340838" y="732404"/>
            <a:ext cx="413026" cy="265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texte, graphisme, affiche, Prospectus&#10;&#10;Description générée automatiquement">
            <a:extLst>
              <a:ext uri="{FF2B5EF4-FFF2-40B4-BE49-F238E27FC236}">
                <a16:creationId xmlns:a16="http://schemas.microsoft.com/office/drawing/2014/main" id="{3392A82A-588C-BA36-1B4E-E111991514E3}"/>
              </a:ext>
            </a:extLst>
          </p:cNvPr>
          <p:cNvPicPr>
            <a:picLocks noChangeAspect="1"/>
          </p:cNvPicPr>
          <p:nvPr/>
        </p:nvPicPr>
        <p:blipFill>
          <a:blip r:embed="rId2"/>
          <a:stretch>
            <a:fillRect/>
          </a:stretch>
        </p:blipFill>
        <p:spPr>
          <a:xfrm>
            <a:off x="1683871" y="4740559"/>
            <a:ext cx="920575" cy="1302169"/>
          </a:xfrm>
          <a:prstGeom prst="rect">
            <a:avLst/>
          </a:prstGeom>
          <a:ln>
            <a:solidFill>
              <a:schemeClr val="bg1">
                <a:lumMod val="85000"/>
              </a:schemeClr>
            </a:solidFill>
          </a:ln>
        </p:spPr>
      </p:pic>
      <p:pic>
        <p:nvPicPr>
          <p:cNvPr id="34" name="Image 33" descr="Une image contenant texte, graphisme, affiche, Prospectus&#10;&#10;Description générée automatiquement">
            <a:extLst>
              <a:ext uri="{FF2B5EF4-FFF2-40B4-BE49-F238E27FC236}">
                <a16:creationId xmlns:a16="http://schemas.microsoft.com/office/drawing/2014/main" id="{C787BA02-BE4C-6B6D-C635-81059D88DC95}"/>
              </a:ext>
            </a:extLst>
          </p:cNvPr>
          <p:cNvPicPr>
            <a:picLocks noChangeAspect="1"/>
          </p:cNvPicPr>
          <p:nvPr/>
        </p:nvPicPr>
        <p:blipFill>
          <a:blip r:embed="rId2"/>
          <a:stretch>
            <a:fillRect/>
          </a:stretch>
        </p:blipFill>
        <p:spPr>
          <a:xfrm>
            <a:off x="1836271" y="4892959"/>
            <a:ext cx="920575" cy="1302169"/>
          </a:xfrm>
          <a:prstGeom prst="rect">
            <a:avLst/>
          </a:prstGeom>
          <a:ln>
            <a:solidFill>
              <a:schemeClr val="bg1">
                <a:lumMod val="85000"/>
              </a:schemeClr>
            </a:solidFill>
          </a:ln>
        </p:spPr>
      </p:pic>
      <p:pic>
        <p:nvPicPr>
          <p:cNvPr id="35" name="Image 34" descr="Une image contenant texte, graphisme, affiche, Prospectus&#10;&#10;Description générée automatiquement">
            <a:extLst>
              <a:ext uri="{FF2B5EF4-FFF2-40B4-BE49-F238E27FC236}">
                <a16:creationId xmlns:a16="http://schemas.microsoft.com/office/drawing/2014/main" id="{038EE596-C72E-7241-52B6-43C1B1BB3CB4}"/>
              </a:ext>
            </a:extLst>
          </p:cNvPr>
          <p:cNvPicPr>
            <a:picLocks noChangeAspect="1"/>
          </p:cNvPicPr>
          <p:nvPr/>
        </p:nvPicPr>
        <p:blipFill>
          <a:blip r:embed="rId2"/>
          <a:stretch>
            <a:fillRect/>
          </a:stretch>
        </p:blipFill>
        <p:spPr>
          <a:xfrm>
            <a:off x="1988671" y="5045359"/>
            <a:ext cx="920575" cy="1302169"/>
          </a:xfrm>
          <a:prstGeom prst="rect">
            <a:avLst/>
          </a:prstGeom>
          <a:ln>
            <a:solidFill>
              <a:schemeClr val="bg1">
                <a:lumMod val="85000"/>
              </a:schemeClr>
            </a:solidFill>
          </a:ln>
        </p:spPr>
      </p:pic>
      <p:sp>
        <p:nvSpPr>
          <p:cNvPr id="37" name="Accolade ouvrante 36">
            <a:extLst>
              <a:ext uri="{FF2B5EF4-FFF2-40B4-BE49-F238E27FC236}">
                <a16:creationId xmlns:a16="http://schemas.microsoft.com/office/drawing/2014/main" id="{9997112F-30BF-8B17-6A02-A29A1C3BA869}"/>
              </a:ext>
            </a:extLst>
          </p:cNvPr>
          <p:cNvSpPr/>
          <p:nvPr/>
        </p:nvSpPr>
        <p:spPr>
          <a:xfrm rot="5400000">
            <a:off x="2253154" y="3794771"/>
            <a:ext cx="513321" cy="1070519"/>
          </a:xfrm>
          <a:prstGeom prst="leftBrace">
            <a:avLst>
              <a:gd name="adj1" fmla="val 0"/>
              <a:gd name="adj2" fmla="val 5112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6" name="Accolade ouvrante 45">
            <a:extLst>
              <a:ext uri="{FF2B5EF4-FFF2-40B4-BE49-F238E27FC236}">
                <a16:creationId xmlns:a16="http://schemas.microsoft.com/office/drawing/2014/main" id="{FEF0D569-4344-70FB-28A5-26AAAE39175F}"/>
              </a:ext>
            </a:extLst>
          </p:cNvPr>
          <p:cNvSpPr/>
          <p:nvPr/>
        </p:nvSpPr>
        <p:spPr>
          <a:xfrm rot="5400000">
            <a:off x="4263783" y="3552036"/>
            <a:ext cx="577081" cy="2073116"/>
          </a:xfrm>
          <a:prstGeom prst="leftBrace">
            <a:avLst>
              <a:gd name="adj1" fmla="val 0"/>
              <a:gd name="adj2" fmla="val 5112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49" name="Image 48" descr="Une image contenant texte, graphisme, affiche, Prospectus&#10;&#10;Description générée automatiquement">
            <a:extLst>
              <a:ext uri="{FF2B5EF4-FFF2-40B4-BE49-F238E27FC236}">
                <a16:creationId xmlns:a16="http://schemas.microsoft.com/office/drawing/2014/main" id="{F772C49E-6E89-1DFE-0AC4-C43977B66549}"/>
              </a:ext>
            </a:extLst>
          </p:cNvPr>
          <p:cNvPicPr>
            <a:picLocks noChangeAspect="1"/>
          </p:cNvPicPr>
          <p:nvPr/>
        </p:nvPicPr>
        <p:blipFill>
          <a:blip r:embed="rId2"/>
          <a:stretch>
            <a:fillRect/>
          </a:stretch>
        </p:blipFill>
        <p:spPr>
          <a:xfrm>
            <a:off x="8583612" y="4874246"/>
            <a:ext cx="920575" cy="1302169"/>
          </a:xfrm>
          <a:prstGeom prst="rect">
            <a:avLst/>
          </a:prstGeom>
          <a:ln>
            <a:solidFill>
              <a:schemeClr val="bg1">
                <a:lumMod val="85000"/>
              </a:schemeClr>
            </a:solidFill>
          </a:ln>
        </p:spPr>
      </p:pic>
      <p:pic>
        <p:nvPicPr>
          <p:cNvPr id="50" name="Image 49">
            <a:extLst>
              <a:ext uri="{FF2B5EF4-FFF2-40B4-BE49-F238E27FC236}">
                <a16:creationId xmlns:a16="http://schemas.microsoft.com/office/drawing/2014/main" id="{F710450B-AAD3-BC28-D617-9EBD5A36EAD2}"/>
              </a:ext>
            </a:extLst>
          </p:cNvPr>
          <p:cNvPicPr>
            <a:picLocks noChangeAspect="1"/>
          </p:cNvPicPr>
          <p:nvPr/>
        </p:nvPicPr>
        <p:blipFill rotWithShape="1">
          <a:blip r:embed="rId6"/>
          <a:srcRect t="2130"/>
          <a:stretch/>
        </p:blipFill>
        <p:spPr>
          <a:xfrm>
            <a:off x="7111455" y="5092457"/>
            <a:ext cx="1437261" cy="792289"/>
          </a:xfrm>
          <a:prstGeom prst="rect">
            <a:avLst/>
          </a:prstGeom>
        </p:spPr>
      </p:pic>
      <p:pic>
        <p:nvPicPr>
          <p:cNvPr id="51" name="Image 50" descr="Une image contenant texte, graphisme, affiche, Prospectus&#10;&#10;Description générée automatiquement">
            <a:extLst>
              <a:ext uri="{FF2B5EF4-FFF2-40B4-BE49-F238E27FC236}">
                <a16:creationId xmlns:a16="http://schemas.microsoft.com/office/drawing/2014/main" id="{90FAF8EA-94EF-57CE-7582-0129A0885C58}"/>
              </a:ext>
            </a:extLst>
          </p:cNvPr>
          <p:cNvPicPr>
            <a:picLocks noChangeAspect="1"/>
          </p:cNvPicPr>
          <p:nvPr/>
        </p:nvPicPr>
        <p:blipFill>
          <a:blip r:embed="rId2"/>
          <a:stretch>
            <a:fillRect/>
          </a:stretch>
        </p:blipFill>
        <p:spPr>
          <a:xfrm>
            <a:off x="8736012" y="5026646"/>
            <a:ext cx="920575" cy="1302169"/>
          </a:xfrm>
          <a:prstGeom prst="rect">
            <a:avLst/>
          </a:prstGeom>
          <a:ln>
            <a:solidFill>
              <a:schemeClr val="bg1">
                <a:lumMod val="85000"/>
              </a:schemeClr>
            </a:solidFill>
          </a:ln>
        </p:spPr>
      </p:pic>
      <p:pic>
        <p:nvPicPr>
          <p:cNvPr id="53" name="Image 52" descr="Une image contenant texte, graphisme, affiche, Prospectus&#10;&#10;Description générée automatiquement">
            <a:extLst>
              <a:ext uri="{FF2B5EF4-FFF2-40B4-BE49-F238E27FC236}">
                <a16:creationId xmlns:a16="http://schemas.microsoft.com/office/drawing/2014/main" id="{5754C52C-6BBC-2D94-E3CA-833839B145E6}"/>
              </a:ext>
            </a:extLst>
          </p:cNvPr>
          <p:cNvPicPr>
            <a:picLocks noChangeAspect="1"/>
          </p:cNvPicPr>
          <p:nvPr/>
        </p:nvPicPr>
        <p:blipFill>
          <a:blip r:embed="rId2"/>
          <a:stretch>
            <a:fillRect/>
          </a:stretch>
        </p:blipFill>
        <p:spPr>
          <a:xfrm>
            <a:off x="8888412" y="5179046"/>
            <a:ext cx="920575" cy="1302169"/>
          </a:xfrm>
          <a:prstGeom prst="rect">
            <a:avLst/>
          </a:prstGeom>
          <a:ln>
            <a:solidFill>
              <a:schemeClr val="bg1">
                <a:lumMod val="85000"/>
              </a:schemeClr>
            </a:solidFill>
          </a:ln>
        </p:spPr>
      </p:pic>
      <p:sp>
        <p:nvSpPr>
          <p:cNvPr id="55" name="Accolade ouvrante 54">
            <a:extLst>
              <a:ext uri="{FF2B5EF4-FFF2-40B4-BE49-F238E27FC236}">
                <a16:creationId xmlns:a16="http://schemas.microsoft.com/office/drawing/2014/main" id="{5511B56E-2BDD-7F7A-D83D-7F60410A6C3A}"/>
              </a:ext>
            </a:extLst>
          </p:cNvPr>
          <p:cNvSpPr/>
          <p:nvPr/>
        </p:nvSpPr>
        <p:spPr>
          <a:xfrm rot="5400000">
            <a:off x="8216130" y="3552036"/>
            <a:ext cx="577081" cy="2073116"/>
          </a:xfrm>
          <a:prstGeom prst="leftBrace">
            <a:avLst>
              <a:gd name="adj1" fmla="val 0"/>
              <a:gd name="adj2" fmla="val 5112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56" name="Connecteur droit 55">
            <a:extLst>
              <a:ext uri="{FF2B5EF4-FFF2-40B4-BE49-F238E27FC236}">
                <a16:creationId xmlns:a16="http://schemas.microsoft.com/office/drawing/2014/main" id="{24510C2A-5E83-4725-1C60-99B0DB4A1AC0}"/>
              </a:ext>
            </a:extLst>
          </p:cNvPr>
          <p:cNvCxnSpPr>
            <a:cxnSpLocks/>
          </p:cNvCxnSpPr>
          <p:nvPr/>
        </p:nvCxnSpPr>
        <p:spPr>
          <a:xfrm>
            <a:off x="1683229" y="4276681"/>
            <a:ext cx="8654053" cy="77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E550FA6A-0EC9-4A99-62DF-5EA5586C9B1A}"/>
              </a:ext>
            </a:extLst>
          </p:cNvPr>
          <p:cNvSpPr txBox="1"/>
          <p:nvPr/>
        </p:nvSpPr>
        <p:spPr>
          <a:xfrm>
            <a:off x="0" y="4996523"/>
            <a:ext cx="1786393" cy="738664"/>
          </a:xfrm>
          <a:prstGeom prst="rect">
            <a:avLst/>
          </a:prstGeom>
          <a:noFill/>
        </p:spPr>
        <p:txBody>
          <a:bodyPr wrap="square" rtlCol="0">
            <a:spAutoFit/>
          </a:bodyPr>
          <a:lstStyle/>
          <a:p>
            <a:r>
              <a:rPr lang="fr-FR" sz="1050" dirty="0"/>
              <a:t>Affichage in situ, cover RS, signature mail, animation salle d’attente etc.</a:t>
            </a:r>
          </a:p>
        </p:txBody>
      </p:sp>
      <p:cxnSp>
        <p:nvCxnSpPr>
          <p:cNvPr id="7" name="Connecteur droit 6">
            <a:extLst>
              <a:ext uri="{FF2B5EF4-FFF2-40B4-BE49-F238E27FC236}">
                <a16:creationId xmlns:a16="http://schemas.microsoft.com/office/drawing/2014/main" id="{732AA383-F364-B53B-FB58-975BAD933DD3}"/>
              </a:ext>
            </a:extLst>
          </p:cNvPr>
          <p:cNvCxnSpPr>
            <a:cxnSpLocks/>
          </p:cNvCxnSpPr>
          <p:nvPr/>
        </p:nvCxnSpPr>
        <p:spPr>
          <a:xfrm flipV="1">
            <a:off x="1616079" y="997739"/>
            <a:ext cx="6533027" cy="356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87CA9079-E543-984F-A61D-A773CF0669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8155" y="2362258"/>
            <a:ext cx="1047897" cy="148326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BB0BC92C-59AB-F59F-313F-DAD31E0A40B9}"/>
              </a:ext>
            </a:extLst>
          </p:cNvPr>
          <p:cNvSpPr txBox="1"/>
          <p:nvPr/>
        </p:nvSpPr>
        <p:spPr>
          <a:xfrm>
            <a:off x="6662825" y="3808237"/>
            <a:ext cx="1278911" cy="415498"/>
          </a:xfrm>
          <a:prstGeom prst="rect">
            <a:avLst/>
          </a:prstGeom>
          <a:noFill/>
        </p:spPr>
        <p:txBody>
          <a:bodyPr wrap="square" rtlCol="0">
            <a:spAutoFit/>
          </a:bodyPr>
          <a:lstStyle/>
          <a:p>
            <a:pPr algn="ctr"/>
            <a:r>
              <a:rPr lang="fr-FR" sz="1050" dirty="0"/>
              <a:t>Fiche «suivi périodique»</a:t>
            </a:r>
          </a:p>
        </p:txBody>
      </p:sp>
      <p:sp>
        <p:nvSpPr>
          <p:cNvPr id="24" name="Rectangle : coins arrondis 23">
            <a:extLst>
              <a:ext uri="{FF2B5EF4-FFF2-40B4-BE49-F238E27FC236}">
                <a16:creationId xmlns:a16="http://schemas.microsoft.com/office/drawing/2014/main" id="{DCE21AF9-3879-C9FC-4826-D7C48944E688}"/>
              </a:ext>
            </a:extLst>
          </p:cNvPr>
          <p:cNvSpPr/>
          <p:nvPr/>
        </p:nvSpPr>
        <p:spPr>
          <a:xfrm>
            <a:off x="10473179" y="1225485"/>
            <a:ext cx="1574277" cy="612742"/>
          </a:xfrm>
          <a:prstGeom prst="roundRect">
            <a:avLst/>
          </a:prstGeom>
          <a:solidFill>
            <a:srgbClr val="FF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Accroche</a:t>
            </a:r>
          </a:p>
        </p:txBody>
      </p:sp>
      <p:sp>
        <p:nvSpPr>
          <p:cNvPr id="32" name="Rectangle : coins arrondis 31">
            <a:extLst>
              <a:ext uri="{FF2B5EF4-FFF2-40B4-BE49-F238E27FC236}">
                <a16:creationId xmlns:a16="http://schemas.microsoft.com/office/drawing/2014/main" id="{3ACB12B5-0B56-A2F0-6D92-07A672133891}"/>
              </a:ext>
            </a:extLst>
          </p:cNvPr>
          <p:cNvSpPr/>
          <p:nvPr/>
        </p:nvSpPr>
        <p:spPr>
          <a:xfrm>
            <a:off x="10473178" y="2939246"/>
            <a:ext cx="1574277" cy="612742"/>
          </a:xfrm>
          <a:prstGeom prst="roundRect">
            <a:avLst/>
          </a:prstGeom>
          <a:solidFill>
            <a:srgbClr val="FF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Contenus</a:t>
            </a:r>
          </a:p>
        </p:txBody>
      </p:sp>
      <p:sp>
        <p:nvSpPr>
          <p:cNvPr id="38" name="Rectangle : coins arrondis 37">
            <a:extLst>
              <a:ext uri="{FF2B5EF4-FFF2-40B4-BE49-F238E27FC236}">
                <a16:creationId xmlns:a16="http://schemas.microsoft.com/office/drawing/2014/main" id="{F4656AFB-38A7-C16A-261E-54C670105DC9}"/>
              </a:ext>
            </a:extLst>
          </p:cNvPr>
          <p:cNvSpPr/>
          <p:nvPr/>
        </p:nvSpPr>
        <p:spPr>
          <a:xfrm>
            <a:off x="10355730" y="5146654"/>
            <a:ext cx="1691726" cy="896074"/>
          </a:xfrm>
          <a:prstGeom prst="roundRect">
            <a:avLst/>
          </a:prstGeom>
          <a:solidFill>
            <a:srgbClr val="FF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Information offre socle</a:t>
            </a:r>
          </a:p>
        </p:txBody>
      </p:sp>
      <p:sp>
        <p:nvSpPr>
          <p:cNvPr id="39" name="Flèche : bas 38">
            <a:extLst>
              <a:ext uri="{FF2B5EF4-FFF2-40B4-BE49-F238E27FC236}">
                <a16:creationId xmlns:a16="http://schemas.microsoft.com/office/drawing/2014/main" id="{D52F9686-F36D-DC56-F80C-730590CF2B69}"/>
              </a:ext>
            </a:extLst>
          </p:cNvPr>
          <p:cNvSpPr/>
          <p:nvPr/>
        </p:nvSpPr>
        <p:spPr>
          <a:xfrm>
            <a:off x="11199043" y="1953866"/>
            <a:ext cx="202582" cy="859673"/>
          </a:xfrm>
          <a:prstGeom prst="downArrow">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lèche : bas 41">
            <a:extLst>
              <a:ext uri="{FF2B5EF4-FFF2-40B4-BE49-F238E27FC236}">
                <a16:creationId xmlns:a16="http://schemas.microsoft.com/office/drawing/2014/main" id="{6E1A7A5C-2DE3-8749-9BB5-A9B4A242A723}"/>
              </a:ext>
            </a:extLst>
          </p:cNvPr>
          <p:cNvSpPr/>
          <p:nvPr/>
        </p:nvSpPr>
        <p:spPr>
          <a:xfrm>
            <a:off x="11223893" y="3808237"/>
            <a:ext cx="202582" cy="859673"/>
          </a:xfrm>
          <a:prstGeom prst="downArrow">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Accolade ouvrante 43">
            <a:extLst>
              <a:ext uri="{FF2B5EF4-FFF2-40B4-BE49-F238E27FC236}">
                <a16:creationId xmlns:a16="http://schemas.microsoft.com/office/drawing/2014/main" id="{BD8ACC8A-CD1F-5B7A-D51C-5E26F915DF89}"/>
              </a:ext>
            </a:extLst>
          </p:cNvPr>
          <p:cNvSpPr/>
          <p:nvPr/>
        </p:nvSpPr>
        <p:spPr>
          <a:xfrm rot="5400000">
            <a:off x="8229024" y="1495349"/>
            <a:ext cx="297260" cy="1386093"/>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087729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218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0C39D69-2554-DECA-E73C-35110B47EBF0}"/>
              </a:ext>
            </a:extLst>
          </p:cNvPr>
          <p:cNvSpPr>
            <a:spLocks noGrp="1"/>
          </p:cNvSpPr>
          <p:nvPr>
            <p:ph type="dt" sz="half" idx="2"/>
          </p:nvPr>
        </p:nvSpPr>
        <p:spPr/>
        <p:txBody>
          <a:bodyPr/>
          <a:lstStyle/>
          <a:p>
            <a:fld id="{3AF31EF5-6020-4DEE-87A0-F85E4FCCBBED}" type="datetime1">
              <a:rPr lang="fr-FR" smtClean="0">
                <a:latin typeface="Poppins" panose="02000000000000000000" pitchFamily="2" charset="77"/>
                <a:cs typeface="Poppins" panose="02000000000000000000" pitchFamily="2" charset="77"/>
              </a:rPr>
              <a:t>03/07/2023</a:t>
            </a:fld>
            <a:endParaRPr lang="fr-FR">
              <a:latin typeface="Poppins" panose="02000000000000000000" pitchFamily="2" charset="77"/>
              <a:cs typeface="Poppins" panose="02000000000000000000" pitchFamily="2" charset="77"/>
            </a:endParaRPr>
          </a:p>
        </p:txBody>
      </p:sp>
      <p:sp>
        <p:nvSpPr>
          <p:cNvPr id="3" name="Espace réservé du numéro de diapositive 2">
            <a:extLst>
              <a:ext uri="{FF2B5EF4-FFF2-40B4-BE49-F238E27FC236}">
                <a16:creationId xmlns:a16="http://schemas.microsoft.com/office/drawing/2014/main" id="{C1AF71D2-5B82-7D38-0821-72660091FB3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3</a:t>
            </a:fld>
            <a:endParaRPr lang="fr-FR">
              <a:latin typeface="Poppins" panose="02000000000000000000" pitchFamily="2" charset="77"/>
              <a:cs typeface="Poppins" panose="02000000000000000000" pitchFamily="2" charset="77"/>
            </a:endParaRPr>
          </a:p>
        </p:txBody>
      </p:sp>
      <p:sp>
        <p:nvSpPr>
          <p:cNvPr id="8" name="Espace réservé du texte 7">
            <a:extLst>
              <a:ext uri="{FF2B5EF4-FFF2-40B4-BE49-F238E27FC236}">
                <a16:creationId xmlns:a16="http://schemas.microsoft.com/office/drawing/2014/main" id="{20AA05C1-0D89-ED93-A644-23EE4114FDAD}"/>
              </a:ext>
            </a:extLst>
          </p:cNvPr>
          <p:cNvSpPr>
            <a:spLocks noGrp="1"/>
          </p:cNvSpPr>
          <p:nvPr>
            <p:ph type="body" sz="quarter" idx="17"/>
          </p:nvPr>
        </p:nvSpPr>
        <p:spPr>
          <a:xfrm>
            <a:off x="822322" y="1342070"/>
            <a:ext cx="11035379" cy="683999"/>
          </a:xfrm>
        </p:spPr>
        <p:txBody>
          <a:bodyPr/>
          <a:lstStyle/>
          <a:p>
            <a:r>
              <a:rPr lang="fr-FR" sz="2000">
                <a:solidFill>
                  <a:schemeClr val="accent2"/>
                </a:solidFill>
                <a:latin typeface="Poppins" panose="02000000000000000000" pitchFamily="2" charset="77"/>
                <a:cs typeface="Poppins" panose="02000000000000000000" pitchFamily="2" charset="77"/>
              </a:rPr>
              <a:t>Outils</a:t>
            </a:r>
          </a:p>
        </p:txBody>
      </p:sp>
      <p:sp>
        <p:nvSpPr>
          <p:cNvPr id="13" name="Titre 3">
            <a:extLst>
              <a:ext uri="{FF2B5EF4-FFF2-40B4-BE49-F238E27FC236}">
                <a16:creationId xmlns:a16="http://schemas.microsoft.com/office/drawing/2014/main" id="{B811EE06-1B8E-77DD-7A4F-419C2EC784E6}"/>
              </a:ext>
            </a:extLst>
          </p:cNvPr>
          <p:cNvSpPr>
            <a:spLocks noGrp="1"/>
          </p:cNvSpPr>
          <p:nvPr>
            <p:ph type="title"/>
          </p:nvPr>
        </p:nvSpPr>
        <p:spPr>
          <a:xfrm>
            <a:off x="925262" y="209822"/>
            <a:ext cx="11147068" cy="410142"/>
          </a:xfrm>
        </p:spPr>
        <p:txBody>
          <a:bodyPr/>
          <a:lstStyle/>
          <a:p>
            <a:pPr algn="r"/>
            <a:r>
              <a:rPr lang="fr-FR" sz="1800">
                <a:latin typeface="Poppins" panose="02000000000000000000" pitchFamily="2" charset="77"/>
                <a:cs typeface="Poppins" panose="02000000000000000000" pitchFamily="2" charset="77"/>
              </a:rPr>
              <a:t>Poursuivre  la pédagogie de l’offre socle de services</a:t>
            </a:r>
            <a:endParaRPr lang="fr-FR" sz="2800">
              <a:latin typeface="Poppins" panose="02000000000000000000" pitchFamily="2" charset="77"/>
              <a:cs typeface="Poppins" panose="02000000000000000000" pitchFamily="2" charset="77"/>
            </a:endParaRPr>
          </a:p>
        </p:txBody>
      </p:sp>
      <p:sp>
        <p:nvSpPr>
          <p:cNvPr id="12" name="Espace réservé du texte 7">
            <a:extLst>
              <a:ext uri="{FF2B5EF4-FFF2-40B4-BE49-F238E27FC236}">
                <a16:creationId xmlns:a16="http://schemas.microsoft.com/office/drawing/2014/main" id="{80D10D15-3814-9EE2-4A3A-7119F78CFBC4}"/>
              </a:ext>
            </a:extLst>
          </p:cNvPr>
          <p:cNvSpPr txBox="1">
            <a:spLocks/>
          </p:cNvSpPr>
          <p:nvPr/>
        </p:nvSpPr>
        <p:spPr>
          <a:xfrm>
            <a:off x="822324" y="2268798"/>
            <a:ext cx="3111499" cy="31893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1. Les campagnes </a:t>
            </a:r>
          </a:p>
        </p:txBody>
      </p:sp>
      <p:sp>
        <p:nvSpPr>
          <p:cNvPr id="14" name="Espace réservé du texte 8">
            <a:extLst>
              <a:ext uri="{FF2B5EF4-FFF2-40B4-BE49-F238E27FC236}">
                <a16:creationId xmlns:a16="http://schemas.microsoft.com/office/drawing/2014/main" id="{8F85492E-ACC5-6C33-3F46-D4BAC0A988AB}"/>
              </a:ext>
            </a:extLst>
          </p:cNvPr>
          <p:cNvSpPr txBox="1">
            <a:spLocks/>
          </p:cNvSpPr>
          <p:nvPr/>
        </p:nvSpPr>
        <p:spPr>
          <a:xfrm>
            <a:off x="4540246" y="2268798"/>
            <a:ext cx="3111499" cy="3189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dirty="0">
                <a:solidFill>
                  <a:schemeClr val="accent1"/>
                </a:solidFill>
                <a:latin typeface="Poppins SemiBold" panose="00000700000000000000" pitchFamily="2" charset="0"/>
              </a:rPr>
              <a:t>2. Les vidéos </a:t>
            </a:r>
          </a:p>
        </p:txBody>
      </p:sp>
      <p:sp>
        <p:nvSpPr>
          <p:cNvPr id="15" name="Espace réservé du texte 9">
            <a:extLst>
              <a:ext uri="{FF2B5EF4-FFF2-40B4-BE49-F238E27FC236}">
                <a16:creationId xmlns:a16="http://schemas.microsoft.com/office/drawing/2014/main" id="{FB7888A5-2275-3E5D-8D5C-9A418A9E2C3B}"/>
              </a:ext>
            </a:extLst>
          </p:cNvPr>
          <p:cNvSpPr txBox="1">
            <a:spLocks/>
          </p:cNvSpPr>
          <p:nvPr/>
        </p:nvSpPr>
        <p:spPr>
          <a:xfrm>
            <a:off x="8258168" y="2268798"/>
            <a:ext cx="3111499" cy="3189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dirty="0">
                <a:solidFill>
                  <a:schemeClr val="accent1"/>
                </a:solidFill>
                <a:latin typeface="Poppins SemiBold" panose="00000700000000000000" pitchFamily="2" charset="0"/>
              </a:rPr>
              <a:t>3. Les contenus dédiés </a:t>
            </a:r>
          </a:p>
        </p:txBody>
      </p:sp>
      <p:sp>
        <p:nvSpPr>
          <p:cNvPr id="16" name="Espace réservé du texte 4">
            <a:extLst>
              <a:ext uri="{FF2B5EF4-FFF2-40B4-BE49-F238E27FC236}">
                <a16:creationId xmlns:a16="http://schemas.microsoft.com/office/drawing/2014/main" id="{6804B083-DE84-233A-7DAF-5662F26459B1}"/>
              </a:ext>
            </a:extLst>
          </p:cNvPr>
          <p:cNvSpPr>
            <a:spLocks noGrp="1"/>
          </p:cNvSpPr>
          <p:nvPr>
            <p:ph type="body" sz="quarter" idx="12"/>
          </p:nvPr>
        </p:nvSpPr>
        <p:spPr>
          <a:xfrm>
            <a:off x="822324" y="2714964"/>
            <a:ext cx="3111499" cy="3032736"/>
          </a:xfrm>
        </p:spPr>
        <p:txBody>
          <a:bodyPr/>
          <a:lstStyle/>
          <a:p>
            <a:pPr marL="285750" indent="-285750">
              <a:buFont typeface="Arial" panose="020B0604020202020204" pitchFamily="34" charset="0"/>
              <a:buChar char="•"/>
            </a:pPr>
            <a:r>
              <a:rPr lang="fr-FR" dirty="0">
                <a:latin typeface="Poppins" pitchFamily="2" charset="77"/>
                <a:cs typeface="Poppins" pitchFamily="2" charset="77"/>
              </a:rPr>
              <a:t>Campagne « d’accroche » : retenir l’attention (x13) </a:t>
            </a:r>
          </a:p>
          <a:p>
            <a:pPr marL="285750" indent="-285750">
              <a:buFont typeface="Arial" panose="020B0604020202020204" pitchFamily="34" charset="0"/>
              <a:buChar char="•"/>
            </a:pPr>
            <a:r>
              <a:rPr lang="fr-FR" dirty="0">
                <a:latin typeface="Poppins" pitchFamily="2" charset="77"/>
                <a:cs typeface="Poppins" pitchFamily="2" charset="77"/>
              </a:rPr>
              <a:t>Campagne d’information du réseau Présanse (x3) : faire la pédagogie de l’offre</a:t>
            </a:r>
          </a:p>
        </p:txBody>
      </p:sp>
      <p:sp>
        <p:nvSpPr>
          <p:cNvPr id="17" name="Espace réservé du texte 5">
            <a:extLst>
              <a:ext uri="{FF2B5EF4-FFF2-40B4-BE49-F238E27FC236}">
                <a16:creationId xmlns:a16="http://schemas.microsoft.com/office/drawing/2014/main" id="{01F50D8C-ECAB-AB81-05F8-C96735069FF3}"/>
              </a:ext>
            </a:extLst>
          </p:cNvPr>
          <p:cNvSpPr txBox="1">
            <a:spLocks/>
          </p:cNvSpPr>
          <p:nvPr/>
        </p:nvSpPr>
        <p:spPr>
          <a:xfrm>
            <a:off x="4540249" y="2714964"/>
            <a:ext cx="3111499" cy="30327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fr-FR" sz="1400" dirty="0">
                <a:latin typeface="Poppins" pitchFamily="2" charset="77"/>
                <a:cs typeface="Poppins" pitchFamily="2" charset="77"/>
              </a:rPr>
              <a:t>Motion design de présentation de la réforme</a:t>
            </a:r>
          </a:p>
          <a:p>
            <a:pPr marL="285750" indent="-285750"/>
            <a:r>
              <a:rPr lang="fr-FR" sz="1400" dirty="0">
                <a:latin typeface="Poppins" pitchFamily="2" charset="77"/>
                <a:cs typeface="Poppins" pitchFamily="2" charset="77"/>
              </a:rPr>
              <a:t>Vidéos reportage sur les RST thématisées par volet de l’offre (x3)</a:t>
            </a:r>
          </a:p>
          <a:p>
            <a:pPr marL="285750" indent="-285750"/>
            <a:r>
              <a:rPr lang="fr-FR" sz="1400" dirty="0">
                <a:latin typeface="Poppins" pitchFamily="2" charset="77"/>
                <a:cs typeface="Poppins" pitchFamily="2" charset="77"/>
              </a:rPr>
              <a:t>Vidéos des tables rondes thématiques sur les 3 volets de l’offre (reportage, témoignage binôme préventeur-bénéficiaire) (x3) </a:t>
            </a:r>
          </a:p>
          <a:p>
            <a:pPr marL="285750" indent="-285750"/>
            <a:endParaRPr lang="fr-FR" dirty="0">
              <a:latin typeface="Poppins" pitchFamily="2" charset="77"/>
              <a:cs typeface="Poppins" pitchFamily="2" charset="77"/>
            </a:endParaRPr>
          </a:p>
        </p:txBody>
      </p:sp>
      <p:sp>
        <p:nvSpPr>
          <p:cNvPr id="18" name="Espace réservé du texte 6">
            <a:extLst>
              <a:ext uri="{FF2B5EF4-FFF2-40B4-BE49-F238E27FC236}">
                <a16:creationId xmlns:a16="http://schemas.microsoft.com/office/drawing/2014/main" id="{92077AF0-F51B-47F8-DA7B-EE01D83CC250}"/>
              </a:ext>
            </a:extLst>
          </p:cNvPr>
          <p:cNvSpPr txBox="1">
            <a:spLocks/>
          </p:cNvSpPr>
          <p:nvPr/>
        </p:nvSpPr>
        <p:spPr>
          <a:xfrm>
            <a:off x="8258172" y="2714964"/>
            <a:ext cx="3111499" cy="30327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latin typeface="Poppins" pitchFamily="2" charset="77"/>
                <a:cs typeface="Poppins" pitchFamily="2" charset="77"/>
              </a:rPr>
              <a:t>Fiches pédagogiques sur chaque service de l’offre socle (x19)</a:t>
            </a:r>
          </a:p>
        </p:txBody>
      </p:sp>
    </p:spTree>
    <p:extLst>
      <p:ext uri="{BB962C8B-B14F-4D97-AF65-F5344CB8AC3E}">
        <p14:creationId xmlns:p14="http://schemas.microsoft.com/office/powerpoint/2010/main" val="119135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CACA630-9ADA-565A-347D-01E059B7C96B}"/>
              </a:ext>
            </a:extLst>
          </p:cNvPr>
          <p:cNvSpPr>
            <a:spLocks noGrp="1"/>
          </p:cNvSpPr>
          <p:nvPr>
            <p:ph type="body" sz="quarter" idx="20"/>
          </p:nvPr>
        </p:nvSpPr>
        <p:spPr>
          <a:xfrm>
            <a:off x="884955" y="3049929"/>
            <a:ext cx="7780656" cy="758142"/>
          </a:xfrm>
        </p:spPr>
        <p:txBody>
          <a:bodyPr/>
          <a:lstStyle/>
          <a:p>
            <a:r>
              <a:rPr lang="fr-FR" dirty="0">
                <a:solidFill>
                  <a:schemeClr val="accent2"/>
                </a:solidFill>
              </a:rPr>
              <a:t>1. </a:t>
            </a:r>
            <a:r>
              <a:rPr lang="fr-FR" dirty="0"/>
              <a:t>Les campagnes   </a:t>
            </a:r>
          </a:p>
        </p:txBody>
      </p:sp>
    </p:spTree>
    <p:extLst>
      <p:ext uri="{BB962C8B-B14F-4D97-AF65-F5344CB8AC3E}">
        <p14:creationId xmlns:p14="http://schemas.microsoft.com/office/powerpoint/2010/main" val="3166517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16A93F-659E-DF23-B860-B5C2DAEBD2FE}"/>
              </a:ext>
            </a:extLst>
          </p:cNvPr>
          <p:cNvSpPr>
            <a:spLocks noGrp="1"/>
          </p:cNvSpPr>
          <p:nvPr>
            <p:ph type="dt" sz="half" idx="2"/>
          </p:nvPr>
        </p:nvSpPr>
        <p:spPr/>
        <p:txBody>
          <a:bodyPr/>
          <a:lstStyle/>
          <a:p>
            <a:fld id="{F64F13D1-5DAD-439B-ABB2-35FE7CA279C4}" type="datetime1">
              <a:rPr lang="fr-FR" smtClean="0">
                <a:latin typeface="Poppins" panose="02000000000000000000" pitchFamily="2" charset="77"/>
                <a:cs typeface="Poppins" panose="02000000000000000000" pitchFamily="2" charset="77"/>
              </a:rPr>
              <a:t>03/07/2023</a:t>
            </a:fld>
            <a:endParaRPr lang="fr-FR" dirty="0">
              <a:latin typeface="Poppins" panose="02000000000000000000" pitchFamily="2" charset="77"/>
              <a:cs typeface="Poppins" panose="02000000000000000000" pitchFamily="2" charset="77"/>
            </a:endParaRPr>
          </a:p>
        </p:txBody>
      </p:sp>
      <p:sp>
        <p:nvSpPr>
          <p:cNvPr id="3" name="Espace réservé du numéro de diapositive 2">
            <a:extLst>
              <a:ext uri="{FF2B5EF4-FFF2-40B4-BE49-F238E27FC236}">
                <a16:creationId xmlns:a16="http://schemas.microsoft.com/office/drawing/2014/main" id="{60DF051C-1F7D-5890-FD31-B95E2C30C6F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5</a:t>
            </a:fld>
            <a:endParaRPr lang="fr-FR">
              <a:latin typeface="Poppins" panose="02000000000000000000" pitchFamily="2" charset="77"/>
              <a:cs typeface="Poppins" panose="02000000000000000000" pitchFamily="2" charset="77"/>
            </a:endParaRPr>
          </a:p>
        </p:txBody>
      </p:sp>
      <p:sp>
        <p:nvSpPr>
          <p:cNvPr id="4" name="Titre 3">
            <a:extLst>
              <a:ext uri="{FF2B5EF4-FFF2-40B4-BE49-F238E27FC236}">
                <a16:creationId xmlns:a16="http://schemas.microsoft.com/office/drawing/2014/main" id="{6AE3FB50-1D9C-64D6-57AA-CFE1D50ECD9F}"/>
              </a:ext>
            </a:extLst>
          </p:cNvPr>
          <p:cNvSpPr>
            <a:spLocks noGrp="1"/>
          </p:cNvSpPr>
          <p:nvPr>
            <p:ph type="title"/>
          </p:nvPr>
        </p:nvSpPr>
        <p:spPr>
          <a:xfrm>
            <a:off x="925262" y="209822"/>
            <a:ext cx="11147068" cy="410142"/>
          </a:xfrm>
        </p:spPr>
        <p:txBody>
          <a:bodyPr/>
          <a:lstStyle/>
          <a:p>
            <a:pPr algn="r"/>
            <a:r>
              <a:rPr lang="fr-FR" sz="1800">
                <a:latin typeface="Poppins" panose="02000000000000000000" pitchFamily="2" charset="77"/>
                <a:cs typeface="Poppins" panose="02000000000000000000" pitchFamily="2" charset="77"/>
              </a:rPr>
              <a:t>Poursuivre  la pédagogie de l’offre socle de services</a:t>
            </a:r>
            <a:endParaRPr lang="fr-FR" sz="2800">
              <a:latin typeface="Poppins" panose="02000000000000000000" pitchFamily="2" charset="77"/>
              <a:cs typeface="Poppins" panose="02000000000000000000" pitchFamily="2" charset="77"/>
            </a:endParaRPr>
          </a:p>
        </p:txBody>
      </p:sp>
      <p:sp>
        <p:nvSpPr>
          <p:cNvPr id="7" name="Espace réservé du texte 5">
            <a:extLst>
              <a:ext uri="{FF2B5EF4-FFF2-40B4-BE49-F238E27FC236}">
                <a16:creationId xmlns:a16="http://schemas.microsoft.com/office/drawing/2014/main" id="{42628A56-C2E7-7AAE-06E9-67CFEAA96A83}"/>
              </a:ext>
            </a:extLst>
          </p:cNvPr>
          <p:cNvSpPr txBox="1">
            <a:spLocks/>
          </p:cNvSpPr>
          <p:nvPr/>
        </p:nvSpPr>
        <p:spPr>
          <a:xfrm>
            <a:off x="326524" y="639521"/>
            <a:ext cx="11647762" cy="9782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solidFill>
                  <a:schemeClr val="accent2"/>
                </a:solidFill>
                <a:latin typeface="Poppins" panose="02000000000000000000" pitchFamily="2" charset="77"/>
                <a:cs typeface="Poppins" panose="02000000000000000000" pitchFamily="2" charset="77"/>
              </a:rPr>
              <a:t>Les campagnes (1/2)</a:t>
            </a:r>
          </a:p>
          <a:p>
            <a:r>
              <a:rPr lang="fr-FR" sz="2400" dirty="0">
                <a:latin typeface="Poppins" panose="02000000000000000000" pitchFamily="2" charset="77"/>
                <a:cs typeface="Poppins" panose="02000000000000000000" pitchFamily="2" charset="77"/>
              </a:rPr>
              <a:t>Campagne « d’accroche » bénéficiaires – travailleurs et entreprises</a:t>
            </a:r>
          </a:p>
        </p:txBody>
      </p:sp>
      <p:sp>
        <p:nvSpPr>
          <p:cNvPr id="10" name="ZoneTexte 9">
            <a:extLst>
              <a:ext uri="{FF2B5EF4-FFF2-40B4-BE49-F238E27FC236}">
                <a16:creationId xmlns:a16="http://schemas.microsoft.com/office/drawing/2014/main" id="{A046AE02-462D-01D8-7563-E1FA84899A59}"/>
              </a:ext>
            </a:extLst>
          </p:cNvPr>
          <p:cNvSpPr txBox="1"/>
          <p:nvPr/>
        </p:nvSpPr>
        <p:spPr>
          <a:xfrm>
            <a:off x="326524" y="1669739"/>
            <a:ext cx="8040862" cy="523220"/>
          </a:xfrm>
          <a:prstGeom prst="rect">
            <a:avLst/>
          </a:prstGeom>
          <a:noFill/>
        </p:spPr>
        <p:txBody>
          <a:bodyPr wrap="square" rtlCol="0">
            <a:spAutoFit/>
          </a:bodyPr>
          <a:lstStyle/>
          <a:p>
            <a:r>
              <a:rPr lang="fr-FR" sz="1400" dirty="0">
                <a:latin typeface="Poppins" pitchFamily="2" charset="77"/>
                <a:cs typeface="Poppins" pitchFamily="2" charset="77"/>
              </a:rPr>
              <a:t>Une </a:t>
            </a:r>
            <a:r>
              <a:rPr lang="fr-FR" sz="1400" b="1" dirty="0">
                <a:latin typeface="Poppins" pitchFamily="2" charset="77"/>
                <a:cs typeface="Poppins" pitchFamily="2" charset="77"/>
              </a:rPr>
              <a:t>campagne créée par plusieurs Services et mise à disposition,</a:t>
            </a:r>
            <a:r>
              <a:rPr lang="fr-FR" sz="1400" dirty="0">
                <a:latin typeface="Poppins" pitchFamily="2" charset="77"/>
                <a:cs typeface="Poppins" pitchFamily="2" charset="77"/>
              </a:rPr>
              <a:t> pour interpeler </a:t>
            </a:r>
            <a:r>
              <a:rPr lang="fr-FR" sz="1400" b="1" dirty="0">
                <a:latin typeface="Poppins" pitchFamily="2" charset="77"/>
                <a:cs typeface="Poppins" pitchFamily="2" charset="77"/>
              </a:rPr>
              <a:t>les bénéficiaires </a:t>
            </a:r>
            <a:r>
              <a:rPr lang="fr-FR" sz="1400" dirty="0">
                <a:latin typeface="Poppins" pitchFamily="2" charset="77"/>
                <a:cs typeface="Poppins" pitchFamily="2" charset="77"/>
              </a:rPr>
              <a:t>sur certains </a:t>
            </a:r>
            <a:r>
              <a:rPr lang="fr-FR" sz="1400" b="1" dirty="0">
                <a:latin typeface="Poppins" pitchFamily="2" charset="77"/>
                <a:cs typeface="Poppins" pitchFamily="2" charset="77"/>
              </a:rPr>
              <a:t>services </a:t>
            </a:r>
            <a:r>
              <a:rPr lang="fr-FR" sz="1400" dirty="0">
                <a:latin typeface="Poppins" pitchFamily="2" charset="77"/>
                <a:cs typeface="Poppins" pitchFamily="2" charset="77"/>
              </a:rPr>
              <a:t>de l’offre</a:t>
            </a:r>
            <a:r>
              <a:rPr lang="fr-FR" sz="1400" b="1" dirty="0">
                <a:latin typeface="Poppins" pitchFamily="2" charset="77"/>
                <a:cs typeface="Poppins" pitchFamily="2" charset="77"/>
              </a:rPr>
              <a:t> liés à des thématiques spécifiques.</a:t>
            </a:r>
          </a:p>
        </p:txBody>
      </p:sp>
      <p:pic>
        <p:nvPicPr>
          <p:cNvPr id="6" name="Image 5" descr="Une image contenant texte, personne, femme, Visage humain&#10;&#10;Description générée automatiquement">
            <a:extLst>
              <a:ext uri="{FF2B5EF4-FFF2-40B4-BE49-F238E27FC236}">
                <a16:creationId xmlns:a16="http://schemas.microsoft.com/office/drawing/2014/main" id="{05644988-CC8C-C986-AB27-803F15903635}"/>
              </a:ext>
            </a:extLst>
          </p:cNvPr>
          <p:cNvPicPr>
            <a:picLocks noChangeAspect="1"/>
          </p:cNvPicPr>
          <p:nvPr/>
        </p:nvPicPr>
        <p:blipFill rotWithShape="1">
          <a:blip r:embed="rId2">
            <a:extLst>
              <a:ext uri="{28A0092B-C50C-407E-A947-70E740481C1C}">
                <a14:useLocalDpi xmlns:a14="http://schemas.microsoft.com/office/drawing/2010/main" val="0"/>
              </a:ext>
            </a:extLst>
          </a:blip>
          <a:srcRect l="74774" b="66417"/>
          <a:stretch/>
        </p:blipFill>
        <p:spPr>
          <a:xfrm>
            <a:off x="9711858" y="1669739"/>
            <a:ext cx="2172848" cy="1544779"/>
          </a:xfrm>
          <a:prstGeom prst="rect">
            <a:avLst/>
          </a:prstGeom>
        </p:spPr>
      </p:pic>
      <p:sp>
        <p:nvSpPr>
          <p:cNvPr id="8" name="ZoneTexte 7">
            <a:extLst>
              <a:ext uri="{FF2B5EF4-FFF2-40B4-BE49-F238E27FC236}">
                <a16:creationId xmlns:a16="http://schemas.microsoft.com/office/drawing/2014/main" id="{D9842E17-15E8-0680-B28E-AD55E8B98A36}"/>
              </a:ext>
            </a:extLst>
          </p:cNvPr>
          <p:cNvSpPr txBox="1"/>
          <p:nvPr/>
        </p:nvSpPr>
        <p:spPr>
          <a:xfrm>
            <a:off x="326524" y="2512410"/>
            <a:ext cx="9168206" cy="3785652"/>
          </a:xfrm>
          <a:prstGeom prst="rect">
            <a:avLst/>
          </a:prstGeom>
          <a:noFill/>
        </p:spPr>
        <p:txBody>
          <a:bodyPr wrap="square" rtlCol="0">
            <a:spAutoFit/>
          </a:bodyPr>
          <a:lstStyle/>
          <a:p>
            <a:r>
              <a:rPr lang="fr-FR" sz="1200" b="1" dirty="0">
                <a:latin typeface="Poppins" pitchFamily="2" charset="77"/>
                <a:cs typeface="Poppins" pitchFamily="2" charset="77"/>
              </a:rPr>
              <a:t>Cibles :</a:t>
            </a:r>
            <a:r>
              <a:rPr lang="fr-FR" sz="1200" dirty="0">
                <a:solidFill>
                  <a:srgbClr val="000000"/>
                </a:solidFill>
                <a:latin typeface="Poppins" panose="02000000000000000000" pitchFamily="2" charset="77"/>
                <a:cs typeface="Arial" panose="020B0604020202020204" pitchFamily="34" charset="0"/>
              </a:rPr>
              <a:t> </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Salariés​, </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employeurs​, </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cibles professionnelles spécifiques (dirigeants d’entreprise, managers, responsables de ressources humaines, membres du CSE, représentants du personnel), indépendants.</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Adhérents prospects.  </a:t>
            </a:r>
          </a:p>
          <a:p>
            <a:pPr marL="171450" indent="-171450">
              <a:buFont typeface="Arial" panose="020B0604020202020204" pitchFamily="34" charset="0"/>
              <a:buChar char="•"/>
            </a:pPr>
            <a:r>
              <a:rPr lang="fr-FR" sz="1200" dirty="0">
                <a:solidFill>
                  <a:srgbClr val="000000"/>
                </a:solidFill>
                <a:latin typeface="Poppins" panose="02000000000000000000" pitchFamily="2" charset="77"/>
                <a:ea typeface="Calibri" panose="020F0502020204030204" pitchFamily="34" charset="0"/>
                <a:cs typeface="Arial" panose="020B0604020202020204" pitchFamily="34" charset="0"/>
              </a:rPr>
              <a:t>G</a:t>
            </a:r>
            <a:r>
              <a:rPr lang="fr-FR" sz="1200" b="0" dirty="0">
                <a:solidFill>
                  <a:srgbClr val="000000"/>
                </a:solidFill>
                <a:latin typeface="Poppins" panose="02000000000000000000" pitchFamily="2" charset="77"/>
                <a:ea typeface="Calibri" panose="020F0502020204030204" pitchFamily="34" charset="0"/>
                <a:cs typeface="Arial" panose="020B0604020202020204" pitchFamily="34" charset="0"/>
              </a:rPr>
              <a:t>rand public.</a:t>
            </a:r>
            <a:endParaRPr lang="fr-FR" sz="1200" dirty="0">
              <a:solidFill>
                <a:srgbClr val="000000"/>
              </a:solidFill>
              <a:latin typeface="Poppins" panose="02000000000000000000" pitchFamily="2" charset="77"/>
              <a:cs typeface="Arial" panose="020B0604020202020204" pitchFamily="34" charset="0"/>
            </a:endParaRPr>
          </a:p>
          <a:p>
            <a:endParaRPr lang="fr-FR" sz="1200" b="1" dirty="0">
              <a:latin typeface="Poppins" pitchFamily="2" charset="77"/>
              <a:cs typeface="Poppins" pitchFamily="2" charset="77"/>
            </a:endParaRPr>
          </a:p>
          <a:p>
            <a:r>
              <a:rPr lang="fr-FR" sz="1200" b="1" dirty="0">
                <a:latin typeface="Poppins" pitchFamily="2" charset="77"/>
                <a:cs typeface="Poppins" pitchFamily="2" charset="77"/>
              </a:rPr>
              <a:t>Contexte d’utilisation  : </a:t>
            </a:r>
            <a:r>
              <a:rPr lang="fr-FR" sz="1200" b="1" dirty="0">
                <a:solidFill>
                  <a:schemeClr val="accent2"/>
                </a:solidFill>
                <a:latin typeface="Poppins" pitchFamily="2" charset="77"/>
                <a:cs typeface="Poppins" pitchFamily="2" charset="77"/>
              </a:rPr>
              <a:t>Interpeller</a:t>
            </a:r>
            <a:r>
              <a:rPr lang="fr-FR" sz="1200" b="1" dirty="0">
                <a:latin typeface="Poppins" pitchFamily="2" charset="77"/>
                <a:cs typeface="Poppins" pitchFamily="2" charset="77"/>
              </a:rPr>
              <a:t> le bénéficiaire</a:t>
            </a:r>
          </a:p>
          <a:p>
            <a:r>
              <a:rPr lang="fr-FR" sz="1200" dirty="0">
                <a:latin typeface="Poppins" pitchFamily="2" charset="77"/>
                <a:cs typeface="Poppins" pitchFamily="2" charset="77"/>
              </a:rPr>
              <a:t>Cette campagne doit servir d’accroche auprès du bénéficiaire, elle doit être complétée par des contenus pédagogiques. </a:t>
            </a:r>
          </a:p>
          <a:p>
            <a:endParaRPr lang="fr-FR" sz="1200" b="1" dirty="0">
              <a:latin typeface="Poppins" pitchFamily="2" charset="77"/>
              <a:cs typeface="Poppins" pitchFamily="2" charset="77"/>
            </a:endParaRPr>
          </a:p>
          <a:p>
            <a:r>
              <a:rPr lang="fr-FR" sz="1200" b="1" dirty="0">
                <a:latin typeface="Poppins" pitchFamily="2" charset="77"/>
                <a:cs typeface="Poppins" pitchFamily="2" charset="77"/>
              </a:rPr>
              <a:t>Modalités  d’utilisation : </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Newsletter, encart ou envoi sur un visuel unique </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Bannière sur le site internet du SPSTI émetteur </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Actualité sur le site internet du SPSTI émetteur </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Post dédié sur les réseaux sociaux</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Cartes postales ou flyers pour les événements </a:t>
            </a:r>
          </a:p>
          <a:p>
            <a:endParaRPr lang="fr-FR" sz="1200" dirty="0">
              <a:solidFill>
                <a:srgbClr val="000000"/>
              </a:solidFill>
              <a:latin typeface="Poppins" panose="02000000000000000000" pitchFamily="2" charset="77"/>
              <a:cs typeface="Arial" panose="020B0604020202020204" pitchFamily="34" charset="0"/>
            </a:endParaRPr>
          </a:p>
          <a:p>
            <a:r>
              <a:rPr lang="fr-FR" sz="1200" dirty="0">
                <a:solidFill>
                  <a:srgbClr val="000000"/>
                </a:solidFill>
                <a:latin typeface="Poppins" panose="02000000000000000000" pitchFamily="2" charset="77"/>
                <a:cs typeface="Arial" panose="020B0604020202020204" pitchFamily="34" charset="0"/>
              </a:rPr>
              <a:t>La campagne est personnalisable. Chaque Service peut y intégrer son logo ainsi que l’URL de son site web. </a:t>
            </a:r>
          </a:p>
        </p:txBody>
      </p:sp>
      <p:pic>
        <p:nvPicPr>
          <p:cNvPr id="5" name="Image 4" descr="Une image contenant texte, personne, femme, Visage humain&#10;&#10;Description générée automatiquement">
            <a:extLst>
              <a:ext uri="{FF2B5EF4-FFF2-40B4-BE49-F238E27FC236}">
                <a16:creationId xmlns:a16="http://schemas.microsoft.com/office/drawing/2014/main" id="{BA9462D3-EA36-D079-46C9-54838877D444}"/>
              </a:ext>
            </a:extLst>
          </p:cNvPr>
          <p:cNvPicPr>
            <a:picLocks noChangeAspect="1"/>
          </p:cNvPicPr>
          <p:nvPr/>
        </p:nvPicPr>
        <p:blipFill rotWithShape="1">
          <a:blip r:embed="rId2">
            <a:extLst>
              <a:ext uri="{28A0092B-C50C-407E-A947-70E740481C1C}">
                <a14:useLocalDpi xmlns:a14="http://schemas.microsoft.com/office/drawing/2010/main" val="0"/>
              </a:ext>
            </a:extLst>
          </a:blip>
          <a:srcRect l="74774" t="33147" b="32483"/>
          <a:stretch/>
        </p:blipFill>
        <p:spPr>
          <a:xfrm>
            <a:off x="9711858" y="3346882"/>
            <a:ext cx="2172848" cy="1581026"/>
          </a:xfrm>
          <a:prstGeom prst="rect">
            <a:avLst/>
          </a:prstGeom>
        </p:spPr>
      </p:pic>
      <p:pic>
        <p:nvPicPr>
          <p:cNvPr id="9" name="Image 8" descr="Une image contenant texte, personne, femme, Visage humain&#10;&#10;Description générée automatiquement">
            <a:extLst>
              <a:ext uri="{FF2B5EF4-FFF2-40B4-BE49-F238E27FC236}">
                <a16:creationId xmlns:a16="http://schemas.microsoft.com/office/drawing/2014/main" id="{51809006-06E9-2838-3C25-C9FD7AE716B9}"/>
              </a:ext>
            </a:extLst>
          </p:cNvPr>
          <p:cNvPicPr>
            <a:picLocks noChangeAspect="1"/>
          </p:cNvPicPr>
          <p:nvPr/>
        </p:nvPicPr>
        <p:blipFill rotWithShape="1">
          <a:blip r:embed="rId2">
            <a:extLst>
              <a:ext uri="{28A0092B-C50C-407E-A947-70E740481C1C}">
                <a14:useLocalDpi xmlns:a14="http://schemas.microsoft.com/office/drawing/2010/main" val="0"/>
              </a:ext>
            </a:extLst>
          </a:blip>
          <a:srcRect l="74774" t="67082"/>
          <a:stretch/>
        </p:blipFill>
        <p:spPr>
          <a:xfrm>
            <a:off x="9711858" y="5060272"/>
            <a:ext cx="2172848" cy="1514234"/>
          </a:xfrm>
          <a:prstGeom prst="rect">
            <a:avLst/>
          </a:prstGeom>
        </p:spPr>
      </p:pic>
      <p:sp>
        <p:nvSpPr>
          <p:cNvPr id="11" name="ZoneTexte 10">
            <a:extLst>
              <a:ext uri="{FF2B5EF4-FFF2-40B4-BE49-F238E27FC236}">
                <a16:creationId xmlns:a16="http://schemas.microsoft.com/office/drawing/2014/main" id="{C5CF064D-44BA-1D91-26A3-352B519C3D45}"/>
              </a:ext>
            </a:extLst>
          </p:cNvPr>
          <p:cNvSpPr txBox="1"/>
          <p:nvPr/>
        </p:nvSpPr>
        <p:spPr>
          <a:xfrm>
            <a:off x="466344" y="90805"/>
            <a:ext cx="2011680" cy="523220"/>
          </a:xfrm>
          <a:prstGeom prst="rect">
            <a:avLst/>
          </a:prstGeom>
          <a:noFill/>
        </p:spPr>
        <p:txBody>
          <a:bodyPr wrap="square" rtlCol="0">
            <a:spAutoFit/>
          </a:bodyPr>
          <a:lstStyle/>
          <a:p>
            <a:r>
              <a:rPr lang="fr-FR" sz="1400" dirty="0">
                <a:solidFill>
                  <a:srgbClr val="FF0000"/>
                </a:solidFill>
                <a:hlinkClick r:id="rId3">
                  <a:extLst>
                    <a:ext uri="{A12FA001-AC4F-418D-AE19-62706E023703}">
                      <ahyp:hlinkClr xmlns:ahyp="http://schemas.microsoft.com/office/drawing/2018/hyperlinkcolor" val="tx"/>
                    </a:ext>
                  </a:extLst>
                </a:hlinkClick>
              </a:rPr>
              <a:t>Fichiers campagne d’accroche</a:t>
            </a:r>
            <a:endParaRPr lang="fr-FR" sz="1400" dirty="0">
              <a:solidFill>
                <a:srgbClr val="FF0000"/>
              </a:solidFill>
            </a:endParaRPr>
          </a:p>
        </p:txBody>
      </p:sp>
      <p:pic>
        <p:nvPicPr>
          <p:cNvPr id="13" name="Image 12" descr="Une image contenant noir, obscurité&#10;&#10;Description générée automatiquement">
            <a:extLst>
              <a:ext uri="{FF2B5EF4-FFF2-40B4-BE49-F238E27FC236}">
                <a16:creationId xmlns:a16="http://schemas.microsoft.com/office/drawing/2014/main" id="{8B92EFEA-BED0-330D-C5B0-1B7E19E4FB5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438" y="162754"/>
            <a:ext cx="365769" cy="365769"/>
          </a:xfrm>
          <a:prstGeom prst="rect">
            <a:avLst/>
          </a:prstGeom>
        </p:spPr>
      </p:pic>
    </p:spTree>
    <p:extLst>
      <p:ext uri="{BB962C8B-B14F-4D97-AF65-F5344CB8AC3E}">
        <p14:creationId xmlns:p14="http://schemas.microsoft.com/office/powerpoint/2010/main" val="3021804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16A93F-659E-DF23-B860-B5C2DAEBD2FE}"/>
              </a:ext>
            </a:extLst>
          </p:cNvPr>
          <p:cNvSpPr>
            <a:spLocks noGrp="1"/>
          </p:cNvSpPr>
          <p:nvPr>
            <p:ph type="dt" sz="half" idx="2"/>
          </p:nvPr>
        </p:nvSpPr>
        <p:spPr/>
        <p:txBody>
          <a:bodyPr/>
          <a:lstStyle/>
          <a:p>
            <a:fld id="{F64F13D1-5DAD-439B-ABB2-35FE7CA279C4}" type="datetime1">
              <a:rPr lang="fr-FR" smtClean="0">
                <a:latin typeface="Poppins" panose="02000000000000000000" pitchFamily="2" charset="77"/>
                <a:cs typeface="Poppins" panose="02000000000000000000" pitchFamily="2" charset="77"/>
              </a:rPr>
              <a:t>03/07/2023</a:t>
            </a:fld>
            <a:endParaRPr lang="fr-FR" dirty="0">
              <a:latin typeface="Poppins" panose="02000000000000000000" pitchFamily="2" charset="77"/>
              <a:cs typeface="Poppins" panose="02000000000000000000" pitchFamily="2" charset="77"/>
            </a:endParaRPr>
          </a:p>
        </p:txBody>
      </p:sp>
      <p:sp>
        <p:nvSpPr>
          <p:cNvPr id="3" name="Espace réservé du numéro de diapositive 2">
            <a:extLst>
              <a:ext uri="{FF2B5EF4-FFF2-40B4-BE49-F238E27FC236}">
                <a16:creationId xmlns:a16="http://schemas.microsoft.com/office/drawing/2014/main" id="{60DF051C-1F7D-5890-FD31-B95E2C30C6F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6</a:t>
            </a:fld>
            <a:endParaRPr lang="fr-FR">
              <a:latin typeface="Poppins" panose="02000000000000000000" pitchFamily="2" charset="77"/>
              <a:cs typeface="Poppins" panose="02000000000000000000" pitchFamily="2" charset="77"/>
            </a:endParaRPr>
          </a:p>
        </p:txBody>
      </p:sp>
      <p:sp>
        <p:nvSpPr>
          <p:cNvPr id="4" name="Titre 3">
            <a:extLst>
              <a:ext uri="{FF2B5EF4-FFF2-40B4-BE49-F238E27FC236}">
                <a16:creationId xmlns:a16="http://schemas.microsoft.com/office/drawing/2014/main" id="{6AE3FB50-1D9C-64D6-57AA-CFE1D50ECD9F}"/>
              </a:ext>
            </a:extLst>
          </p:cNvPr>
          <p:cNvSpPr>
            <a:spLocks noGrp="1"/>
          </p:cNvSpPr>
          <p:nvPr>
            <p:ph type="title"/>
          </p:nvPr>
        </p:nvSpPr>
        <p:spPr>
          <a:xfrm>
            <a:off x="925262" y="209822"/>
            <a:ext cx="11147068" cy="410142"/>
          </a:xfrm>
        </p:spPr>
        <p:txBody>
          <a:bodyPr/>
          <a:lstStyle/>
          <a:p>
            <a:pPr algn="r"/>
            <a:r>
              <a:rPr lang="fr-FR" sz="1800">
                <a:latin typeface="Poppins" panose="02000000000000000000" pitchFamily="2" charset="77"/>
                <a:cs typeface="Poppins" panose="02000000000000000000" pitchFamily="2" charset="77"/>
              </a:rPr>
              <a:t>Poursuivre  la pédagogie de l’offre socle de services</a:t>
            </a:r>
            <a:endParaRPr lang="fr-FR" sz="2800">
              <a:latin typeface="Poppins" panose="02000000000000000000" pitchFamily="2" charset="77"/>
              <a:cs typeface="Poppins" panose="02000000000000000000" pitchFamily="2" charset="77"/>
            </a:endParaRPr>
          </a:p>
        </p:txBody>
      </p:sp>
      <p:sp>
        <p:nvSpPr>
          <p:cNvPr id="7" name="Espace réservé du texte 5">
            <a:extLst>
              <a:ext uri="{FF2B5EF4-FFF2-40B4-BE49-F238E27FC236}">
                <a16:creationId xmlns:a16="http://schemas.microsoft.com/office/drawing/2014/main" id="{42628A56-C2E7-7AAE-06E9-67CFEAA96A83}"/>
              </a:ext>
            </a:extLst>
          </p:cNvPr>
          <p:cNvSpPr txBox="1">
            <a:spLocks/>
          </p:cNvSpPr>
          <p:nvPr/>
        </p:nvSpPr>
        <p:spPr>
          <a:xfrm>
            <a:off x="272119" y="497991"/>
            <a:ext cx="11647762" cy="9782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solidFill>
                  <a:schemeClr val="accent2"/>
                </a:solidFill>
                <a:latin typeface="Poppins" panose="02000000000000000000" pitchFamily="2" charset="77"/>
                <a:cs typeface="Poppins" panose="02000000000000000000" pitchFamily="2" charset="77"/>
              </a:rPr>
              <a:t>Les campagnes (1/2)</a:t>
            </a:r>
          </a:p>
          <a:p>
            <a:r>
              <a:rPr lang="fr-FR" sz="2400" dirty="0">
                <a:latin typeface="Poppins" panose="02000000000000000000" pitchFamily="2" charset="77"/>
                <a:cs typeface="Poppins" panose="02000000000000000000" pitchFamily="2" charset="77"/>
              </a:rPr>
              <a:t>Exemple de campagne « d’accroche » bénéficiaires – travailleurs et entreprises, mise à disposition</a:t>
            </a:r>
          </a:p>
        </p:txBody>
      </p:sp>
      <p:sp>
        <p:nvSpPr>
          <p:cNvPr id="10" name="ZoneTexte 9">
            <a:extLst>
              <a:ext uri="{FF2B5EF4-FFF2-40B4-BE49-F238E27FC236}">
                <a16:creationId xmlns:a16="http://schemas.microsoft.com/office/drawing/2014/main" id="{A046AE02-462D-01D8-7563-E1FA84899A59}"/>
              </a:ext>
            </a:extLst>
          </p:cNvPr>
          <p:cNvSpPr txBox="1"/>
          <p:nvPr/>
        </p:nvSpPr>
        <p:spPr>
          <a:xfrm>
            <a:off x="326524" y="1933178"/>
            <a:ext cx="4692002" cy="1077218"/>
          </a:xfrm>
          <a:prstGeom prst="rect">
            <a:avLst/>
          </a:prstGeom>
          <a:noFill/>
        </p:spPr>
        <p:txBody>
          <a:bodyPr wrap="square" rtlCol="0">
            <a:spAutoFit/>
          </a:bodyPr>
          <a:lstStyle/>
          <a:p>
            <a:r>
              <a:rPr lang="fr-FR" sz="1600" dirty="0">
                <a:latin typeface="Poppins" pitchFamily="2" charset="77"/>
                <a:cs typeface="Poppins" pitchFamily="2" charset="77"/>
              </a:rPr>
              <a:t>Des vignettes</a:t>
            </a:r>
            <a:r>
              <a:rPr lang="fr-FR" sz="1600" b="1" dirty="0">
                <a:latin typeface="Poppins" pitchFamily="2" charset="77"/>
                <a:cs typeface="Poppins" pitchFamily="2" charset="77"/>
              </a:rPr>
              <a:t>, au format légèrement décalé</a:t>
            </a:r>
            <a:r>
              <a:rPr lang="fr-FR" sz="1600" dirty="0">
                <a:latin typeface="Poppins" pitchFamily="2" charset="77"/>
                <a:cs typeface="Poppins" pitchFamily="2" charset="77"/>
              </a:rPr>
              <a:t>, pour interpeler </a:t>
            </a:r>
            <a:r>
              <a:rPr lang="fr-FR" sz="1600" b="1" dirty="0">
                <a:latin typeface="Poppins" pitchFamily="2" charset="77"/>
                <a:cs typeface="Poppins" pitchFamily="2" charset="77"/>
              </a:rPr>
              <a:t>les bénéficiaires </a:t>
            </a:r>
            <a:r>
              <a:rPr lang="fr-FR" sz="1600" dirty="0">
                <a:latin typeface="Poppins" pitchFamily="2" charset="77"/>
                <a:cs typeface="Poppins" pitchFamily="2" charset="77"/>
              </a:rPr>
              <a:t>sur certains </a:t>
            </a:r>
            <a:r>
              <a:rPr lang="fr-FR" sz="1600" b="1" dirty="0">
                <a:latin typeface="Poppins" pitchFamily="2" charset="77"/>
                <a:cs typeface="Poppins" pitchFamily="2" charset="77"/>
              </a:rPr>
              <a:t>services </a:t>
            </a:r>
            <a:r>
              <a:rPr lang="fr-FR" sz="1600" dirty="0">
                <a:latin typeface="Poppins" pitchFamily="2" charset="77"/>
                <a:cs typeface="Poppins" pitchFamily="2" charset="77"/>
              </a:rPr>
              <a:t>de l’offre</a:t>
            </a:r>
            <a:r>
              <a:rPr lang="fr-FR" sz="1600" b="1" dirty="0">
                <a:latin typeface="Poppins" pitchFamily="2" charset="77"/>
                <a:cs typeface="Poppins" pitchFamily="2" charset="77"/>
              </a:rPr>
              <a:t> liés à des thématiques très spécifiques.</a:t>
            </a:r>
          </a:p>
        </p:txBody>
      </p:sp>
      <p:sp>
        <p:nvSpPr>
          <p:cNvPr id="14" name="ZoneTexte 13">
            <a:extLst>
              <a:ext uri="{FF2B5EF4-FFF2-40B4-BE49-F238E27FC236}">
                <a16:creationId xmlns:a16="http://schemas.microsoft.com/office/drawing/2014/main" id="{EB30B4ED-94D1-C11C-9CD2-2443A2F0D9FA}"/>
              </a:ext>
            </a:extLst>
          </p:cNvPr>
          <p:cNvSpPr txBox="1"/>
          <p:nvPr/>
        </p:nvSpPr>
        <p:spPr>
          <a:xfrm>
            <a:off x="326524" y="3310823"/>
            <a:ext cx="4692002" cy="2154436"/>
          </a:xfrm>
          <a:prstGeom prst="rect">
            <a:avLst/>
          </a:prstGeom>
          <a:noFill/>
        </p:spPr>
        <p:txBody>
          <a:bodyPr wrap="square" rtlCol="0">
            <a:spAutoFit/>
          </a:bodyPr>
          <a:lstStyle/>
          <a:p>
            <a:r>
              <a:rPr lang="fr-FR" sz="1400" b="1">
                <a:latin typeface="Poppins" pitchFamily="2" charset="77"/>
                <a:cs typeface="Poppins" pitchFamily="2" charset="77"/>
              </a:rPr>
              <a:t>Formats disponibles :</a:t>
            </a:r>
          </a:p>
          <a:p>
            <a:endParaRPr lang="fr-FR" sz="1200" b="1">
              <a:latin typeface="+mj-lt"/>
            </a:endParaRPr>
          </a:p>
          <a:p>
            <a:r>
              <a:rPr lang="fr-FR" sz="1200" b="1">
                <a:latin typeface="+mj-lt"/>
              </a:rPr>
              <a:t>Print </a:t>
            </a:r>
          </a:p>
          <a:p>
            <a:pPr marL="171450" indent="-171450">
              <a:buFont typeface="Arial" panose="020B0604020202020204" pitchFamily="34" charset="0"/>
              <a:buChar char="•"/>
            </a:pPr>
            <a:r>
              <a:rPr lang="fr-FR" sz="1200"/>
              <a:t>Affiches </a:t>
            </a:r>
          </a:p>
          <a:p>
            <a:pPr marL="171450" indent="-171450">
              <a:buFont typeface="Arial" panose="020B0604020202020204" pitchFamily="34" charset="0"/>
              <a:buChar char="•"/>
            </a:pPr>
            <a:r>
              <a:rPr lang="fr-FR" sz="1200"/>
              <a:t>A4 horizontal </a:t>
            </a:r>
          </a:p>
          <a:p>
            <a:pPr marL="171450" indent="-171450">
              <a:buFont typeface="Arial" panose="020B0604020202020204" pitchFamily="34" charset="0"/>
              <a:buChar char="•"/>
            </a:pPr>
            <a:r>
              <a:rPr lang="fr-FR" sz="1200"/>
              <a:t>Cartes </a:t>
            </a:r>
          </a:p>
          <a:p>
            <a:endParaRPr lang="fr-FR" sz="1200"/>
          </a:p>
          <a:p>
            <a:r>
              <a:rPr lang="fr-FR" sz="1200" b="1">
                <a:latin typeface="+mj-lt"/>
              </a:rPr>
              <a:t>Réseaux sociaux et digital </a:t>
            </a:r>
          </a:p>
          <a:p>
            <a:pPr marL="171450" indent="-171450">
              <a:buFont typeface="Arial" panose="020B0604020202020204" pitchFamily="34" charset="0"/>
              <a:buChar char="•"/>
            </a:pPr>
            <a:r>
              <a:rPr lang="fr-FR" sz="1200"/>
              <a:t>Bannières </a:t>
            </a:r>
          </a:p>
          <a:p>
            <a:pPr marL="171450" indent="-171450">
              <a:buFont typeface="Arial" panose="020B0604020202020204" pitchFamily="34" charset="0"/>
              <a:buChar char="•"/>
            </a:pPr>
            <a:r>
              <a:rPr lang="fr-FR" sz="1200"/>
              <a:t>Signature mail </a:t>
            </a:r>
          </a:p>
          <a:p>
            <a:pPr marL="171450" indent="-171450">
              <a:buFont typeface="Arial" panose="020B0604020202020204" pitchFamily="34" charset="0"/>
              <a:buChar char="•"/>
            </a:pPr>
            <a:r>
              <a:rPr lang="fr-FR" sz="1200"/>
              <a:t>Carrousel réseaux sociaux </a:t>
            </a:r>
          </a:p>
        </p:txBody>
      </p:sp>
      <p:pic>
        <p:nvPicPr>
          <p:cNvPr id="11" name="Image 10" descr="Une image contenant texte, personne, femme, Visage humain&#10;&#10;Description générée automatiquement">
            <a:hlinkClick r:id="rId3"/>
            <a:extLst>
              <a:ext uri="{FF2B5EF4-FFF2-40B4-BE49-F238E27FC236}">
                <a16:creationId xmlns:a16="http://schemas.microsoft.com/office/drawing/2014/main" id="{A174B4EF-CABE-DACC-878F-56E7CABD8549}"/>
              </a:ext>
            </a:extLst>
          </p:cNvPr>
          <p:cNvPicPr>
            <a:picLocks noChangeAspect="1"/>
          </p:cNvPicPr>
          <p:nvPr/>
        </p:nvPicPr>
        <p:blipFill rotWithShape="1">
          <a:blip r:embed="rId4">
            <a:extLst>
              <a:ext uri="{28A0092B-C50C-407E-A947-70E740481C1C}">
                <a14:useLocalDpi xmlns:a14="http://schemas.microsoft.com/office/drawing/2010/main" val="0"/>
              </a:ext>
            </a:extLst>
          </a:blip>
          <a:srcRect r="75416" b="65918"/>
          <a:stretch/>
        </p:blipFill>
        <p:spPr>
          <a:xfrm>
            <a:off x="5209874" y="2008952"/>
            <a:ext cx="1662206" cy="1230668"/>
          </a:xfrm>
          <a:prstGeom prst="rect">
            <a:avLst/>
          </a:prstGeom>
        </p:spPr>
      </p:pic>
      <p:pic>
        <p:nvPicPr>
          <p:cNvPr id="13" name="Image 12" descr="Une image contenant texte, carton, Boîte d’expédition, Livraison de colis&#10;&#10;Description générée automatiquement">
            <a:hlinkClick r:id="rId5"/>
            <a:extLst>
              <a:ext uri="{FF2B5EF4-FFF2-40B4-BE49-F238E27FC236}">
                <a16:creationId xmlns:a16="http://schemas.microsoft.com/office/drawing/2014/main" id="{7698652F-2A56-409A-9918-25B7E0B8A9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9874" y="5671756"/>
            <a:ext cx="1662206" cy="1186244"/>
          </a:xfrm>
          <a:prstGeom prst="rect">
            <a:avLst/>
          </a:prstGeom>
        </p:spPr>
      </p:pic>
      <p:sp>
        <p:nvSpPr>
          <p:cNvPr id="5" name="ZoneTexte 4">
            <a:extLst>
              <a:ext uri="{FF2B5EF4-FFF2-40B4-BE49-F238E27FC236}">
                <a16:creationId xmlns:a16="http://schemas.microsoft.com/office/drawing/2014/main" id="{757CCFC2-5EBC-09C5-2505-0CD2449F4F09}"/>
              </a:ext>
            </a:extLst>
          </p:cNvPr>
          <p:cNvSpPr txBox="1"/>
          <p:nvPr/>
        </p:nvSpPr>
        <p:spPr>
          <a:xfrm>
            <a:off x="7164888" y="6176342"/>
            <a:ext cx="1102290" cy="369332"/>
          </a:xfrm>
          <a:prstGeom prst="rect">
            <a:avLst/>
          </a:prstGeom>
          <a:noFill/>
        </p:spPr>
        <p:txBody>
          <a:bodyPr wrap="square" rtlCol="0">
            <a:spAutoFit/>
          </a:bodyPr>
          <a:lstStyle/>
          <a:p>
            <a:r>
              <a:rPr lang="fr-FR"/>
              <a:t>…</a:t>
            </a:r>
          </a:p>
        </p:txBody>
      </p:sp>
      <p:pic>
        <p:nvPicPr>
          <p:cNvPr id="6" name="Image 5" descr="Une image contenant texte, personne, femme, Visage humain&#10;&#10;Description générée automatiquement">
            <a:hlinkClick r:id="rId7"/>
            <a:extLst>
              <a:ext uri="{FF2B5EF4-FFF2-40B4-BE49-F238E27FC236}">
                <a16:creationId xmlns:a16="http://schemas.microsoft.com/office/drawing/2014/main" id="{BC6906DA-166D-7540-2458-F486B4123E76}"/>
              </a:ext>
            </a:extLst>
          </p:cNvPr>
          <p:cNvPicPr>
            <a:picLocks noChangeAspect="1"/>
          </p:cNvPicPr>
          <p:nvPr/>
        </p:nvPicPr>
        <p:blipFill rotWithShape="1">
          <a:blip r:embed="rId4">
            <a:extLst>
              <a:ext uri="{28A0092B-C50C-407E-A947-70E740481C1C}">
                <a14:useLocalDpi xmlns:a14="http://schemas.microsoft.com/office/drawing/2010/main" val="0"/>
              </a:ext>
            </a:extLst>
          </a:blip>
          <a:srcRect l="24584" r="50832" b="66235"/>
          <a:stretch/>
        </p:blipFill>
        <p:spPr>
          <a:xfrm>
            <a:off x="6940076" y="2008952"/>
            <a:ext cx="1662206" cy="1219200"/>
          </a:xfrm>
          <a:prstGeom prst="rect">
            <a:avLst/>
          </a:prstGeom>
        </p:spPr>
      </p:pic>
      <p:pic>
        <p:nvPicPr>
          <p:cNvPr id="8" name="Image 7" descr="Une image contenant texte, personne, femme, Visage humain&#10;&#10;Description générée automatiquement">
            <a:hlinkClick r:id="rId8"/>
            <a:extLst>
              <a:ext uri="{FF2B5EF4-FFF2-40B4-BE49-F238E27FC236}">
                <a16:creationId xmlns:a16="http://schemas.microsoft.com/office/drawing/2014/main" id="{5142B877-5D7E-ED90-8EE5-0DDE515966FE}"/>
              </a:ext>
            </a:extLst>
          </p:cNvPr>
          <p:cNvPicPr>
            <a:picLocks noChangeAspect="1"/>
          </p:cNvPicPr>
          <p:nvPr/>
        </p:nvPicPr>
        <p:blipFill rotWithShape="1">
          <a:blip r:embed="rId4">
            <a:extLst>
              <a:ext uri="{28A0092B-C50C-407E-A947-70E740481C1C}">
                <a14:useLocalDpi xmlns:a14="http://schemas.microsoft.com/office/drawing/2010/main" val="0"/>
              </a:ext>
            </a:extLst>
          </a:blip>
          <a:srcRect l="49852" r="25564" b="65918"/>
          <a:stretch/>
        </p:blipFill>
        <p:spPr>
          <a:xfrm>
            <a:off x="8667226" y="2008952"/>
            <a:ext cx="1662206" cy="1230668"/>
          </a:xfrm>
          <a:prstGeom prst="rect">
            <a:avLst/>
          </a:prstGeom>
        </p:spPr>
      </p:pic>
      <p:pic>
        <p:nvPicPr>
          <p:cNvPr id="9" name="Image 8" descr="Une image contenant texte, personne, femme, Visage humain&#10;&#10;Description générée automatiquement">
            <a:hlinkClick r:id="rId9"/>
            <a:extLst>
              <a:ext uri="{FF2B5EF4-FFF2-40B4-BE49-F238E27FC236}">
                <a16:creationId xmlns:a16="http://schemas.microsoft.com/office/drawing/2014/main" id="{782216EC-34DF-364C-FB93-4E37D8DBA627}"/>
              </a:ext>
            </a:extLst>
          </p:cNvPr>
          <p:cNvPicPr>
            <a:picLocks noChangeAspect="1"/>
          </p:cNvPicPr>
          <p:nvPr/>
        </p:nvPicPr>
        <p:blipFill rotWithShape="1">
          <a:blip r:embed="rId4">
            <a:extLst>
              <a:ext uri="{28A0092B-C50C-407E-A947-70E740481C1C}">
                <a14:useLocalDpi xmlns:a14="http://schemas.microsoft.com/office/drawing/2010/main" val="0"/>
              </a:ext>
            </a:extLst>
          </a:blip>
          <a:srcRect l="75416" b="65918"/>
          <a:stretch/>
        </p:blipFill>
        <p:spPr>
          <a:xfrm>
            <a:off x="10394376" y="2008952"/>
            <a:ext cx="1662206" cy="1230668"/>
          </a:xfrm>
          <a:prstGeom prst="rect">
            <a:avLst/>
          </a:prstGeom>
        </p:spPr>
      </p:pic>
      <p:pic>
        <p:nvPicPr>
          <p:cNvPr id="15" name="Image 14" descr="Une image contenant texte, personne, femme, Visage humain&#10;&#10;Description générée automatiquement">
            <a:hlinkClick r:id="rId10"/>
            <a:extLst>
              <a:ext uri="{FF2B5EF4-FFF2-40B4-BE49-F238E27FC236}">
                <a16:creationId xmlns:a16="http://schemas.microsoft.com/office/drawing/2014/main" id="{FB67BEA2-C9F2-D012-46E4-88FA4D4FA0B5}"/>
              </a:ext>
            </a:extLst>
          </p:cNvPr>
          <p:cNvPicPr>
            <a:picLocks noChangeAspect="1"/>
          </p:cNvPicPr>
          <p:nvPr/>
        </p:nvPicPr>
        <p:blipFill rotWithShape="1">
          <a:blip r:embed="rId4">
            <a:extLst>
              <a:ext uri="{28A0092B-C50C-407E-A947-70E740481C1C}">
                <a14:useLocalDpi xmlns:a14="http://schemas.microsoft.com/office/drawing/2010/main" val="0"/>
              </a:ext>
            </a:extLst>
          </a:blip>
          <a:srcRect l="25126" t="32912" r="50290" b="32395"/>
          <a:stretch/>
        </p:blipFill>
        <p:spPr>
          <a:xfrm>
            <a:off x="7002597" y="3243757"/>
            <a:ext cx="1662206" cy="1252728"/>
          </a:xfrm>
          <a:prstGeom prst="rect">
            <a:avLst/>
          </a:prstGeom>
        </p:spPr>
      </p:pic>
      <p:pic>
        <p:nvPicPr>
          <p:cNvPr id="16" name="Image 15" descr="Une image contenant texte, personne, femme, Visage humain&#10;&#10;Description générée automatiquement">
            <a:hlinkClick r:id="rId11"/>
            <a:extLst>
              <a:ext uri="{FF2B5EF4-FFF2-40B4-BE49-F238E27FC236}">
                <a16:creationId xmlns:a16="http://schemas.microsoft.com/office/drawing/2014/main" id="{FD50911D-4B18-82C5-6F25-C4637C823761}"/>
              </a:ext>
            </a:extLst>
          </p:cNvPr>
          <p:cNvPicPr>
            <a:picLocks noChangeAspect="1"/>
          </p:cNvPicPr>
          <p:nvPr/>
        </p:nvPicPr>
        <p:blipFill rotWithShape="1">
          <a:blip r:embed="rId4">
            <a:extLst>
              <a:ext uri="{28A0092B-C50C-407E-A947-70E740481C1C}">
                <a14:useLocalDpi xmlns:a14="http://schemas.microsoft.com/office/drawing/2010/main" val="0"/>
              </a:ext>
            </a:extLst>
          </a:blip>
          <a:srcRect l="50301" t="32743" r="25115" b="32563"/>
          <a:stretch/>
        </p:blipFill>
        <p:spPr>
          <a:xfrm>
            <a:off x="8719502" y="3243757"/>
            <a:ext cx="1662206" cy="1252728"/>
          </a:xfrm>
          <a:prstGeom prst="rect">
            <a:avLst/>
          </a:prstGeom>
        </p:spPr>
      </p:pic>
      <p:pic>
        <p:nvPicPr>
          <p:cNvPr id="17" name="Image 16" descr="Une image contenant texte, personne, femme, Visage humain&#10;&#10;Description générée automatiquement">
            <a:hlinkClick r:id="rId12"/>
            <a:extLst>
              <a:ext uri="{FF2B5EF4-FFF2-40B4-BE49-F238E27FC236}">
                <a16:creationId xmlns:a16="http://schemas.microsoft.com/office/drawing/2014/main" id="{86A069EE-EE12-A69A-D411-030C3BD45F4B}"/>
              </a:ext>
            </a:extLst>
          </p:cNvPr>
          <p:cNvPicPr>
            <a:picLocks noChangeAspect="1"/>
          </p:cNvPicPr>
          <p:nvPr/>
        </p:nvPicPr>
        <p:blipFill rotWithShape="1">
          <a:blip r:embed="rId4">
            <a:extLst>
              <a:ext uri="{28A0092B-C50C-407E-A947-70E740481C1C}">
                <a14:useLocalDpi xmlns:a14="http://schemas.microsoft.com/office/drawing/2010/main" val="0"/>
              </a:ext>
            </a:extLst>
          </a:blip>
          <a:srcRect l="75416" t="33442" b="31865"/>
          <a:stretch/>
        </p:blipFill>
        <p:spPr>
          <a:xfrm>
            <a:off x="10394376" y="3243757"/>
            <a:ext cx="1662206" cy="1252728"/>
          </a:xfrm>
          <a:prstGeom prst="rect">
            <a:avLst/>
          </a:prstGeom>
        </p:spPr>
      </p:pic>
      <p:pic>
        <p:nvPicPr>
          <p:cNvPr id="18" name="Image 17" descr="Une image contenant texte, personne, femme, Visage humain&#10;&#10;Description générée automatiquement">
            <a:hlinkClick r:id="rId13"/>
            <a:extLst>
              <a:ext uri="{FF2B5EF4-FFF2-40B4-BE49-F238E27FC236}">
                <a16:creationId xmlns:a16="http://schemas.microsoft.com/office/drawing/2014/main" id="{721508F7-DB41-E1BF-BBF0-3465C4475812}"/>
              </a:ext>
            </a:extLst>
          </p:cNvPr>
          <p:cNvPicPr>
            <a:picLocks noChangeAspect="1"/>
          </p:cNvPicPr>
          <p:nvPr/>
        </p:nvPicPr>
        <p:blipFill rotWithShape="1">
          <a:blip r:embed="rId4">
            <a:extLst>
              <a:ext uri="{28A0092B-C50C-407E-A947-70E740481C1C}">
                <a14:useLocalDpi xmlns:a14="http://schemas.microsoft.com/office/drawing/2010/main" val="0"/>
              </a:ext>
            </a:extLst>
          </a:blip>
          <a:srcRect t="67070" r="75416"/>
          <a:stretch/>
        </p:blipFill>
        <p:spPr>
          <a:xfrm>
            <a:off x="5209874" y="4478562"/>
            <a:ext cx="1662206" cy="1189058"/>
          </a:xfrm>
          <a:prstGeom prst="rect">
            <a:avLst/>
          </a:prstGeom>
        </p:spPr>
      </p:pic>
      <p:pic>
        <p:nvPicPr>
          <p:cNvPr id="19" name="Image 18" descr="Une image contenant texte, personne, femme, Visage humain&#10;&#10;Description générée automatiquement">
            <a:hlinkClick r:id="rId14"/>
            <a:extLst>
              <a:ext uri="{FF2B5EF4-FFF2-40B4-BE49-F238E27FC236}">
                <a16:creationId xmlns:a16="http://schemas.microsoft.com/office/drawing/2014/main" id="{3773903A-FB84-0D32-84D9-417832ED0F2F}"/>
              </a:ext>
            </a:extLst>
          </p:cNvPr>
          <p:cNvPicPr>
            <a:picLocks noChangeAspect="1"/>
          </p:cNvPicPr>
          <p:nvPr/>
        </p:nvPicPr>
        <p:blipFill rotWithShape="1">
          <a:blip r:embed="rId4">
            <a:extLst>
              <a:ext uri="{28A0092B-C50C-407E-A947-70E740481C1C}">
                <a14:useLocalDpi xmlns:a14="http://schemas.microsoft.com/office/drawing/2010/main" val="0"/>
              </a:ext>
            </a:extLst>
          </a:blip>
          <a:srcRect l="24886" t="66235" r="50530"/>
          <a:stretch/>
        </p:blipFill>
        <p:spPr>
          <a:xfrm>
            <a:off x="6938041" y="4478562"/>
            <a:ext cx="1662206" cy="1219201"/>
          </a:xfrm>
          <a:prstGeom prst="rect">
            <a:avLst/>
          </a:prstGeom>
        </p:spPr>
      </p:pic>
      <p:pic>
        <p:nvPicPr>
          <p:cNvPr id="20" name="Image 19" descr="Une image contenant texte, personne, femme, Visage humain&#10;&#10;Description générée automatiquement">
            <a:hlinkClick r:id="rId15"/>
            <a:extLst>
              <a:ext uri="{FF2B5EF4-FFF2-40B4-BE49-F238E27FC236}">
                <a16:creationId xmlns:a16="http://schemas.microsoft.com/office/drawing/2014/main" id="{D278AD93-CEB4-59DE-F5A6-9912449DF51B}"/>
              </a:ext>
            </a:extLst>
          </p:cNvPr>
          <p:cNvPicPr>
            <a:picLocks noChangeAspect="1"/>
          </p:cNvPicPr>
          <p:nvPr/>
        </p:nvPicPr>
        <p:blipFill rotWithShape="1">
          <a:blip r:embed="rId4">
            <a:extLst>
              <a:ext uri="{28A0092B-C50C-407E-A947-70E740481C1C}">
                <a14:useLocalDpi xmlns:a14="http://schemas.microsoft.com/office/drawing/2010/main" val="0"/>
              </a:ext>
            </a:extLst>
          </a:blip>
          <a:srcRect l="50168" t="66450" r="25248" b="-215"/>
          <a:stretch/>
        </p:blipFill>
        <p:spPr>
          <a:xfrm>
            <a:off x="8666208" y="4478562"/>
            <a:ext cx="1662206" cy="1219201"/>
          </a:xfrm>
          <a:prstGeom prst="rect">
            <a:avLst/>
          </a:prstGeom>
        </p:spPr>
      </p:pic>
      <p:pic>
        <p:nvPicPr>
          <p:cNvPr id="21" name="Image 20" descr="Une image contenant texte, personne, femme, Visage humain&#10;&#10;Description générée automatiquement">
            <a:hlinkClick r:id="rId16"/>
            <a:extLst>
              <a:ext uri="{FF2B5EF4-FFF2-40B4-BE49-F238E27FC236}">
                <a16:creationId xmlns:a16="http://schemas.microsoft.com/office/drawing/2014/main" id="{3CC9D8FB-D645-49AE-FC39-CD34B42FAEE8}"/>
              </a:ext>
            </a:extLst>
          </p:cNvPr>
          <p:cNvPicPr>
            <a:picLocks noChangeAspect="1"/>
          </p:cNvPicPr>
          <p:nvPr/>
        </p:nvPicPr>
        <p:blipFill rotWithShape="1">
          <a:blip r:embed="rId4">
            <a:extLst>
              <a:ext uri="{28A0092B-C50C-407E-A947-70E740481C1C}">
                <a14:useLocalDpi xmlns:a14="http://schemas.microsoft.com/office/drawing/2010/main" val="0"/>
              </a:ext>
            </a:extLst>
          </a:blip>
          <a:srcRect l="75176" t="67412" r="240" b="-1177"/>
          <a:stretch/>
        </p:blipFill>
        <p:spPr>
          <a:xfrm>
            <a:off x="10394376" y="4478562"/>
            <a:ext cx="1662206" cy="1219201"/>
          </a:xfrm>
          <a:prstGeom prst="rect">
            <a:avLst/>
          </a:prstGeom>
        </p:spPr>
      </p:pic>
      <p:pic>
        <p:nvPicPr>
          <p:cNvPr id="12" name="Image 11" descr="Une image contenant texte, personne, femme, Visage humain&#10;&#10;Description générée automatiquement">
            <a:hlinkClick r:id="rId17"/>
            <a:extLst>
              <a:ext uri="{FF2B5EF4-FFF2-40B4-BE49-F238E27FC236}">
                <a16:creationId xmlns:a16="http://schemas.microsoft.com/office/drawing/2014/main" id="{390E91DC-77A6-D945-4949-C6FD8013518D}"/>
              </a:ext>
            </a:extLst>
          </p:cNvPr>
          <p:cNvPicPr>
            <a:picLocks noChangeAspect="1"/>
          </p:cNvPicPr>
          <p:nvPr/>
        </p:nvPicPr>
        <p:blipFill rotWithShape="1">
          <a:blip r:embed="rId4">
            <a:extLst>
              <a:ext uri="{28A0092B-C50C-407E-A947-70E740481C1C}">
                <a14:useLocalDpi xmlns:a14="http://schemas.microsoft.com/office/drawing/2010/main" val="0"/>
              </a:ext>
            </a:extLst>
          </a:blip>
          <a:srcRect t="33841" r="75416" b="32077"/>
          <a:stretch/>
        </p:blipFill>
        <p:spPr>
          <a:xfrm>
            <a:off x="5209874" y="3243757"/>
            <a:ext cx="1662206" cy="1230668"/>
          </a:xfrm>
          <a:prstGeom prst="rect">
            <a:avLst/>
          </a:prstGeom>
        </p:spPr>
      </p:pic>
      <p:sp>
        <p:nvSpPr>
          <p:cNvPr id="22" name="ZoneTexte 21">
            <a:extLst>
              <a:ext uri="{FF2B5EF4-FFF2-40B4-BE49-F238E27FC236}">
                <a16:creationId xmlns:a16="http://schemas.microsoft.com/office/drawing/2014/main" id="{D1F16DB8-9A8B-DD6B-3479-CD26E09D702F}"/>
              </a:ext>
            </a:extLst>
          </p:cNvPr>
          <p:cNvSpPr txBox="1"/>
          <p:nvPr/>
        </p:nvSpPr>
        <p:spPr>
          <a:xfrm>
            <a:off x="419210" y="86168"/>
            <a:ext cx="2011680" cy="523220"/>
          </a:xfrm>
          <a:prstGeom prst="rect">
            <a:avLst/>
          </a:prstGeom>
          <a:noFill/>
        </p:spPr>
        <p:txBody>
          <a:bodyPr wrap="square" rtlCol="0">
            <a:spAutoFit/>
          </a:bodyPr>
          <a:lstStyle>
            <a:defPPr>
              <a:defRPr lang="fr-FR"/>
            </a:defPPr>
            <a:lvl1pPr>
              <a:defRPr sz="1400">
                <a:solidFill>
                  <a:srgbClr val="FF0000"/>
                </a:solidFill>
              </a:defRPr>
            </a:lvl1pPr>
          </a:lstStyle>
          <a:p>
            <a:r>
              <a:rPr lang="fr-FR" dirty="0">
                <a:hlinkClick r:id="rId18">
                  <a:extLst>
                    <a:ext uri="{A12FA001-AC4F-418D-AE19-62706E023703}">
                      <ahyp:hlinkClr xmlns:ahyp="http://schemas.microsoft.com/office/drawing/2018/hyperlinkcolor" val="tx"/>
                    </a:ext>
                  </a:extLst>
                </a:hlinkClick>
              </a:rPr>
              <a:t>Fichiers campagne d’accroche</a:t>
            </a:r>
            <a:endParaRPr lang="fr-FR" dirty="0"/>
          </a:p>
        </p:txBody>
      </p:sp>
      <p:pic>
        <p:nvPicPr>
          <p:cNvPr id="23" name="Image 22" descr="Une image contenant noir, obscurité&#10;&#10;Description générée automatiquement">
            <a:extLst>
              <a:ext uri="{FF2B5EF4-FFF2-40B4-BE49-F238E27FC236}">
                <a16:creationId xmlns:a16="http://schemas.microsoft.com/office/drawing/2014/main" id="{36ED47B4-7998-F6FC-6B6E-977DA89473D0}"/>
              </a:ext>
            </a:extLst>
          </p:cNvPr>
          <p:cNvPicPr>
            <a:picLocks noChangeAspect="1"/>
          </p:cNvPicPr>
          <p:nvPr/>
        </p:nvPicPr>
        <p:blipFill>
          <a:blip r:embed="rId1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438" y="135322"/>
            <a:ext cx="365769" cy="365769"/>
          </a:xfrm>
          <a:prstGeom prst="rect">
            <a:avLst/>
          </a:prstGeom>
        </p:spPr>
      </p:pic>
    </p:spTree>
    <p:extLst>
      <p:ext uri="{BB962C8B-B14F-4D97-AF65-F5344CB8AC3E}">
        <p14:creationId xmlns:p14="http://schemas.microsoft.com/office/powerpoint/2010/main" val="2360573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16A93F-659E-DF23-B860-B5C2DAEBD2FE}"/>
              </a:ext>
            </a:extLst>
          </p:cNvPr>
          <p:cNvSpPr>
            <a:spLocks noGrp="1"/>
          </p:cNvSpPr>
          <p:nvPr>
            <p:ph type="dt" sz="half" idx="2"/>
          </p:nvPr>
        </p:nvSpPr>
        <p:spPr/>
        <p:txBody>
          <a:bodyPr/>
          <a:lstStyle/>
          <a:p>
            <a:fld id="{F64F13D1-5DAD-439B-ABB2-35FE7CA279C4}" type="datetime1">
              <a:rPr lang="fr-FR" smtClean="0">
                <a:latin typeface="Poppins" panose="02000000000000000000" pitchFamily="2" charset="77"/>
                <a:cs typeface="Poppins" panose="02000000000000000000" pitchFamily="2" charset="77"/>
              </a:rPr>
              <a:t>03/07/2023</a:t>
            </a:fld>
            <a:endParaRPr lang="fr-FR">
              <a:latin typeface="Poppins" panose="02000000000000000000" pitchFamily="2" charset="77"/>
              <a:cs typeface="Poppins" panose="02000000000000000000" pitchFamily="2" charset="77"/>
            </a:endParaRPr>
          </a:p>
        </p:txBody>
      </p:sp>
      <p:sp>
        <p:nvSpPr>
          <p:cNvPr id="3" name="Espace réservé du numéro de diapositive 2">
            <a:extLst>
              <a:ext uri="{FF2B5EF4-FFF2-40B4-BE49-F238E27FC236}">
                <a16:creationId xmlns:a16="http://schemas.microsoft.com/office/drawing/2014/main" id="{60DF051C-1F7D-5890-FD31-B95E2C30C6F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7</a:t>
            </a:fld>
            <a:endParaRPr lang="fr-FR">
              <a:latin typeface="Poppins" panose="02000000000000000000" pitchFamily="2" charset="77"/>
              <a:cs typeface="Poppins" panose="02000000000000000000" pitchFamily="2" charset="77"/>
            </a:endParaRPr>
          </a:p>
        </p:txBody>
      </p:sp>
      <p:sp>
        <p:nvSpPr>
          <p:cNvPr id="4" name="Titre 3">
            <a:extLst>
              <a:ext uri="{FF2B5EF4-FFF2-40B4-BE49-F238E27FC236}">
                <a16:creationId xmlns:a16="http://schemas.microsoft.com/office/drawing/2014/main" id="{6AE3FB50-1D9C-64D6-57AA-CFE1D50ECD9F}"/>
              </a:ext>
            </a:extLst>
          </p:cNvPr>
          <p:cNvSpPr>
            <a:spLocks noGrp="1"/>
          </p:cNvSpPr>
          <p:nvPr>
            <p:ph type="title"/>
          </p:nvPr>
        </p:nvSpPr>
        <p:spPr>
          <a:xfrm>
            <a:off x="925262" y="209822"/>
            <a:ext cx="11147068" cy="410142"/>
          </a:xfrm>
        </p:spPr>
        <p:txBody>
          <a:bodyPr/>
          <a:lstStyle/>
          <a:p>
            <a:pPr algn="r"/>
            <a:r>
              <a:rPr lang="fr-FR" sz="1800">
                <a:latin typeface="Poppins" panose="02000000000000000000" pitchFamily="2" charset="77"/>
                <a:cs typeface="Poppins" panose="02000000000000000000" pitchFamily="2" charset="77"/>
              </a:rPr>
              <a:t>Poursuivre  la pédagogie de l’offre socle de services</a:t>
            </a:r>
            <a:endParaRPr lang="fr-FR" sz="2800">
              <a:latin typeface="Poppins" panose="02000000000000000000" pitchFamily="2" charset="77"/>
              <a:cs typeface="Poppins" panose="02000000000000000000" pitchFamily="2" charset="77"/>
            </a:endParaRPr>
          </a:p>
        </p:txBody>
      </p:sp>
      <p:sp>
        <p:nvSpPr>
          <p:cNvPr id="7" name="Espace réservé du texte 5">
            <a:extLst>
              <a:ext uri="{FF2B5EF4-FFF2-40B4-BE49-F238E27FC236}">
                <a16:creationId xmlns:a16="http://schemas.microsoft.com/office/drawing/2014/main" id="{42628A56-C2E7-7AAE-06E9-67CFEAA96A83}"/>
              </a:ext>
            </a:extLst>
          </p:cNvPr>
          <p:cNvSpPr txBox="1">
            <a:spLocks/>
          </p:cNvSpPr>
          <p:nvPr/>
        </p:nvSpPr>
        <p:spPr>
          <a:xfrm>
            <a:off x="326524" y="639521"/>
            <a:ext cx="11647762" cy="9782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solidFill>
                  <a:schemeClr val="accent2"/>
                </a:solidFill>
                <a:latin typeface="Poppins" panose="02000000000000000000" pitchFamily="2" charset="77"/>
                <a:cs typeface="Poppins" panose="02000000000000000000" pitchFamily="2" charset="77"/>
              </a:rPr>
              <a:t>Les campagnes (2/2)</a:t>
            </a:r>
          </a:p>
          <a:p>
            <a:r>
              <a:rPr lang="fr-FR" sz="2400" dirty="0">
                <a:latin typeface="Poppins" panose="02000000000000000000" pitchFamily="2" charset="77"/>
                <a:cs typeface="Poppins" panose="02000000000000000000" pitchFamily="2" charset="77"/>
              </a:rPr>
              <a:t>Campagne </a:t>
            </a:r>
            <a:r>
              <a:rPr lang="fr-FR" sz="2400" dirty="0">
                <a:solidFill>
                  <a:schemeClr val="tx1"/>
                </a:solidFill>
                <a:latin typeface="Poppins" panose="02000000000000000000" pitchFamily="2" charset="77"/>
                <a:cs typeface="Poppins" panose="02000000000000000000" pitchFamily="2" charset="77"/>
              </a:rPr>
              <a:t>d’information sur </a:t>
            </a:r>
            <a:r>
              <a:rPr lang="fr-FR" sz="2400" dirty="0">
                <a:latin typeface="Poppins" panose="02000000000000000000" pitchFamily="2" charset="77"/>
                <a:cs typeface="Poppins" panose="02000000000000000000" pitchFamily="2" charset="77"/>
              </a:rPr>
              <a:t>l’offre socle de services </a:t>
            </a:r>
          </a:p>
        </p:txBody>
      </p:sp>
      <p:pic>
        <p:nvPicPr>
          <p:cNvPr id="5" name="Image 4" descr="Une image contenant texte, graphisme, affiche, Impression&#10;&#10;Description générée automatiquement">
            <a:extLst>
              <a:ext uri="{FF2B5EF4-FFF2-40B4-BE49-F238E27FC236}">
                <a16:creationId xmlns:a16="http://schemas.microsoft.com/office/drawing/2014/main" id="{05727CD4-73D7-6580-AC18-B05E5302295B}"/>
              </a:ext>
            </a:extLst>
          </p:cNvPr>
          <p:cNvPicPr>
            <a:picLocks noChangeAspect="1"/>
          </p:cNvPicPr>
          <p:nvPr/>
        </p:nvPicPr>
        <p:blipFill>
          <a:blip r:embed="rId2"/>
          <a:stretch>
            <a:fillRect/>
          </a:stretch>
        </p:blipFill>
        <p:spPr>
          <a:xfrm>
            <a:off x="9957737" y="3972436"/>
            <a:ext cx="1840730" cy="2603742"/>
          </a:xfrm>
          <a:prstGeom prst="rect">
            <a:avLst/>
          </a:prstGeom>
          <a:ln>
            <a:solidFill>
              <a:schemeClr val="bg1">
                <a:lumMod val="85000"/>
              </a:schemeClr>
            </a:solidFill>
          </a:ln>
        </p:spPr>
      </p:pic>
      <p:sp>
        <p:nvSpPr>
          <p:cNvPr id="14" name="ZoneTexte 13">
            <a:extLst>
              <a:ext uri="{FF2B5EF4-FFF2-40B4-BE49-F238E27FC236}">
                <a16:creationId xmlns:a16="http://schemas.microsoft.com/office/drawing/2014/main" id="{EB30B4ED-94D1-C11C-9CD2-2443A2F0D9FA}"/>
              </a:ext>
            </a:extLst>
          </p:cNvPr>
          <p:cNvSpPr txBox="1"/>
          <p:nvPr/>
        </p:nvSpPr>
        <p:spPr>
          <a:xfrm>
            <a:off x="326521" y="1630151"/>
            <a:ext cx="7608980" cy="1569660"/>
          </a:xfrm>
          <a:prstGeom prst="rect">
            <a:avLst/>
          </a:prstGeom>
          <a:noFill/>
        </p:spPr>
        <p:txBody>
          <a:bodyPr wrap="square" rtlCol="0">
            <a:spAutoFit/>
          </a:bodyPr>
          <a:lstStyle/>
          <a:p>
            <a:r>
              <a:rPr lang="fr-FR" sz="1200" b="1" dirty="0">
                <a:latin typeface="Poppins" pitchFamily="2" charset="77"/>
                <a:cs typeface="Poppins" pitchFamily="2" charset="77"/>
              </a:rPr>
              <a:t>Cibles :</a:t>
            </a:r>
            <a:r>
              <a:rPr lang="fr-FR" sz="1200" dirty="0">
                <a:solidFill>
                  <a:srgbClr val="000000"/>
                </a:solidFill>
                <a:latin typeface="Poppins" panose="02000000000000000000" pitchFamily="2" charset="77"/>
                <a:cs typeface="Arial" panose="020B0604020202020204" pitchFamily="34" charset="0"/>
              </a:rPr>
              <a:t> </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Salariés​</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Employeurs​</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Cibles professionnelles spécifiques (dirigeants d’entreprise, managers, responsables de ressources humaines,  membres du CSE, représentants du personnel), indépendants. </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Adhérents prospects</a:t>
            </a:r>
          </a:p>
          <a:p>
            <a:pPr marL="171450" indent="-171450">
              <a:buFont typeface="Arial" panose="020B0604020202020204" pitchFamily="34" charset="0"/>
              <a:buChar char="•"/>
            </a:pPr>
            <a:r>
              <a:rPr lang="fr-FR" sz="1200" dirty="0">
                <a:solidFill>
                  <a:srgbClr val="000000"/>
                </a:solidFill>
                <a:latin typeface="Poppins" panose="02000000000000000000" pitchFamily="2" charset="77"/>
                <a:ea typeface="Calibri" panose="020F0502020204030204" pitchFamily="34" charset="0"/>
                <a:cs typeface="Arial" panose="020B0604020202020204" pitchFamily="34" charset="0"/>
              </a:rPr>
              <a:t>G</a:t>
            </a:r>
            <a:r>
              <a:rPr lang="fr-FR" sz="1200" b="0" dirty="0">
                <a:solidFill>
                  <a:srgbClr val="000000"/>
                </a:solidFill>
                <a:latin typeface="Poppins" panose="02000000000000000000" pitchFamily="2" charset="77"/>
                <a:ea typeface="Calibri" panose="020F0502020204030204" pitchFamily="34" charset="0"/>
                <a:cs typeface="Arial" panose="020B0604020202020204" pitchFamily="34" charset="0"/>
              </a:rPr>
              <a:t>rand public</a:t>
            </a:r>
          </a:p>
          <a:p>
            <a:pPr marL="171450" indent="-171450">
              <a:buFont typeface="Arial" panose="020B0604020202020204" pitchFamily="34" charset="0"/>
              <a:buChar char="•"/>
            </a:pPr>
            <a:r>
              <a:rPr lang="fr-FR" sz="1200" dirty="0">
                <a:solidFill>
                  <a:srgbClr val="000000"/>
                </a:solidFill>
                <a:latin typeface="Poppins" panose="02000000000000000000" pitchFamily="2" charset="77"/>
                <a:ea typeface="Calibri" panose="020F0502020204030204" pitchFamily="34" charset="0"/>
                <a:cs typeface="Arial" panose="020B0604020202020204" pitchFamily="34" charset="0"/>
              </a:rPr>
              <a:t>S</a:t>
            </a:r>
            <a:r>
              <a:rPr lang="fr-FR" sz="1200" b="0" dirty="0">
                <a:solidFill>
                  <a:srgbClr val="000000"/>
                </a:solidFill>
                <a:latin typeface="Poppins" panose="02000000000000000000" pitchFamily="2" charset="77"/>
                <a:ea typeface="Calibri" panose="020F0502020204030204" pitchFamily="34" charset="0"/>
                <a:cs typeface="Arial" panose="020B0604020202020204" pitchFamily="34" charset="0"/>
              </a:rPr>
              <a:t>phère institutionnelle de l’écosystème Santé au </a:t>
            </a:r>
            <a:r>
              <a:rPr lang="fr-FR" sz="1200" dirty="0">
                <a:solidFill>
                  <a:srgbClr val="000000"/>
                </a:solidFill>
                <a:latin typeface="Poppins" panose="02000000000000000000" pitchFamily="2" charset="77"/>
                <a:cs typeface="Arial" panose="020B0604020202020204" pitchFamily="34" charset="0"/>
              </a:rPr>
              <a:t>Travail (pilotes du système : OPNI, OSS et Etat) </a:t>
            </a:r>
          </a:p>
        </p:txBody>
      </p:sp>
      <p:pic>
        <p:nvPicPr>
          <p:cNvPr id="8" name="Image 7" descr="Une image contenant texte, capture d’écran, graphisme, Brochure&#10;&#10;Description générée automatiquement">
            <a:extLst>
              <a:ext uri="{FF2B5EF4-FFF2-40B4-BE49-F238E27FC236}">
                <a16:creationId xmlns:a16="http://schemas.microsoft.com/office/drawing/2014/main" id="{1F8C3D3B-6188-F48A-FE21-BD6F8FB00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502" y="2356319"/>
            <a:ext cx="1842124" cy="2603742"/>
          </a:xfrm>
          <a:prstGeom prst="rect">
            <a:avLst/>
          </a:prstGeom>
          <a:ln>
            <a:solidFill>
              <a:schemeClr val="bg1">
                <a:lumMod val="85000"/>
              </a:schemeClr>
            </a:solidFill>
          </a:ln>
        </p:spPr>
      </p:pic>
      <p:pic>
        <p:nvPicPr>
          <p:cNvPr id="10" name="Image 9" descr="Une image contenant texte, graphisme, Brochure, Prospectus&#10;&#10;Description générée automatiquement">
            <a:extLst>
              <a:ext uri="{FF2B5EF4-FFF2-40B4-BE49-F238E27FC236}">
                <a16:creationId xmlns:a16="http://schemas.microsoft.com/office/drawing/2014/main" id="{F2A2AD43-FD18-4AD2-06AA-B17290FE0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3446" y="1191052"/>
            <a:ext cx="1845021" cy="2607837"/>
          </a:xfrm>
          <a:prstGeom prst="rect">
            <a:avLst/>
          </a:prstGeom>
          <a:ln>
            <a:solidFill>
              <a:schemeClr val="bg1">
                <a:lumMod val="85000"/>
              </a:schemeClr>
            </a:solidFill>
          </a:ln>
        </p:spPr>
      </p:pic>
      <p:sp>
        <p:nvSpPr>
          <p:cNvPr id="9" name="ZoneTexte 8">
            <a:extLst>
              <a:ext uri="{FF2B5EF4-FFF2-40B4-BE49-F238E27FC236}">
                <a16:creationId xmlns:a16="http://schemas.microsoft.com/office/drawing/2014/main" id="{F67A8A4F-1C4D-88EE-B2F9-9B45847F54AF}"/>
              </a:ext>
            </a:extLst>
          </p:cNvPr>
          <p:cNvSpPr txBox="1"/>
          <p:nvPr/>
        </p:nvSpPr>
        <p:spPr>
          <a:xfrm>
            <a:off x="326521" y="3212173"/>
            <a:ext cx="7608982" cy="830997"/>
          </a:xfrm>
          <a:prstGeom prst="rect">
            <a:avLst/>
          </a:prstGeom>
          <a:noFill/>
        </p:spPr>
        <p:txBody>
          <a:bodyPr wrap="square" rtlCol="0">
            <a:spAutoFit/>
          </a:bodyPr>
          <a:lstStyle/>
          <a:p>
            <a:r>
              <a:rPr lang="fr-FR" sz="1200" b="1" dirty="0">
                <a:latin typeface="Poppins" pitchFamily="2" charset="77"/>
                <a:cs typeface="Poppins" pitchFamily="2" charset="77"/>
              </a:rPr>
              <a:t>Contexte d’utilisation : </a:t>
            </a:r>
            <a:r>
              <a:rPr lang="fr-FR" sz="1200" b="1" dirty="0">
                <a:solidFill>
                  <a:schemeClr val="accent2"/>
                </a:solidFill>
                <a:latin typeface="Poppins" pitchFamily="2" charset="77"/>
                <a:cs typeface="Poppins" pitchFamily="2" charset="77"/>
              </a:rPr>
              <a:t>Présenter</a:t>
            </a:r>
            <a:r>
              <a:rPr lang="fr-FR" sz="1200" b="1" dirty="0">
                <a:latin typeface="Poppins" pitchFamily="2" charset="77"/>
                <a:cs typeface="Poppins" pitchFamily="2" charset="77"/>
              </a:rPr>
              <a:t> et </a:t>
            </a:r>
            <a:r>
              <a:rPr lang="fr-FR" sz="1200" b="1" dirty="0">
                <a:solidFill>
                  <a:schemeClr val="accent2"/>
                </a:solidFill>
                <a:latin typeface="Poppins" pitchFamily="2" charset="77"/>
                <a:cs typeface="Poppins" pitchFamily="2" charset="77"/>
              </a:rPr>
              <a:t>donner sens </a:t>
            </a:r>
            <a:r>
              <a:rPr lang="fr-FR" sz="1200" b="1" dirty="0">
                <a:latin typeface="Poppins" pitchFamily="2" charset="77"/>
                <a:cs typeface="Poppins" pitchFamily="2" charset="77"/>
              </a:rPr>
              <a:t>aux 3 volets de l’offre </a:t>
            </a:r>
          </a:p>
          <a:p>
            <a:r>
              <a:rPr lang="fr-FR" sz="1200" dirty="0">
                <a:latin typeface="Poppins" pitchFamily="2" charset="77"/>
                <a:cs typeface="Poppins" pitchFamily="2" charset="77"/>
              </a:rPr>
              <a:t>Cette campagne institutionnelle aux couleurs du réseau </a:t>
            </a:r>
            <a:r>
              <a:rPr lang="fr-FR" sz="1200" dirty="0" err="1">
                <a:latin typeface="Poppins" pitchFamily="2" charset="77"/>
                <a:cs typeface="Poppins" pitchFamily="2" charset="77"/>
              </a:rPr>
              <a:t>Présanse</a:t>
            </a:r>
            <a:r>
              <a:rPr lang="fr-FR" sz="1200" dirty="0">
                <a:latin typeface="Poppins" pitchFamily="2" charset="77"/>
                <a:cs typeface="Poppins" pitchFamily="2" charset="77"/>
              </a:rPr>
              <a:t> doit permettre d’apporter une cohérence et une vision d’ensemble sur la raison d’être, la nature et l’offre du réseau. </a:t>
            </a:r>
          </a:p>
          <a:p>
            <a:endParaRPr lang="fr-FR" sz="1200" b="1" dirty="0">
              <a:solidFill>
                <a:srgbClr val="000000"/>
              </a:solidFill>
              <a:latin typeface="Poppins" pitchFamily="2" charset="77"/>
              <a:cs typeface="Poppins" pitchFamily="2" charset="77"/>
            </a:endParaRPr>
          </a:p>
        </p:txBody>
      </p:sp>
      <p:sp>
        <p:nvSpPr>
          <p:cNvPr id="12" name="ZoneTexte 11">
            <a:extLst>
              <a:ext uri="{FF2B5EF4-FFF2-40B4-BE49-F238E27FC236}">
                <a16:creationId xmlns:a16="http://schemas.microsoft.com/office/drawing/2014/main" id="{DD32AB5B-B13C-29DC-1154-BC4D8BEE1838}"/>
              </a:ext>
            </a:extLst>
          </p:cNvPr>
          <p:cNvSpPr txBox="1"/>
          <p:nvPr/>
        </p:nvSpPr>
        <p:spPr>
          <a:xfrm>
            <a:off x="317555" y="4250083"/>
            <a:ext cx="9460071" cy="2123658"/>
          </a:xfrm>
          <a:prstGeom prst="rect">
            <a:avLst/>
          </a:prstGeom>
          <a:solidFill>
            <a:schemeClr val="bg1"/>
          </a:solidFill>
        </p:spPr>
        <p:txBody>
          <a:bodyPr wrap="square" rtlCol="0">
            <a:spAutoFit/>
          </a:bodyPr>
          <a:lstStyle/>
          <a:p>
            <a:r>
              <a:rPr lang="fr-FR" sz="1200" b="1" dirty="0">
                <a:solidFill>
                  <a:srgbClr val="000000"/>
                </a:solidFill>
                <a:latin typeface="Poppins" pitchFamily="2" charset="77"/>
                <a:cs typeface="Poppins" pitchFamily="2" charset="77"/>
              </a:rPr>
              <a:t>Modalités de déploiement  </a:t>
            </a:r>
            <a:endParaRPr lang="fr-FR" sz="1200" b="1" dirty="0">
              <a:solidFill>
                <a:srgbClr val="000000"/>
              </a:solidFill>
              <a:latin typeface="Poppins" panose="02000000000000000000" pitchFamily="2" charset="77"/>
              <a:cs typeface="Arial" panose="020B0604020202020204" pitchFamily="34" charset="0"/>
            </a:endParaRP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Affichage </a:t>
            </a:r>
            <a:r>
              <a:rPr lang="fr-FR" sz="1200" i="1" dirty="0">
                <a:solidFill>
                  <a:srgbClr val="000000"/>
                </a:solidFill>
                <a:latin typeface="Poppins" panose="02000000000000000000" pitchFamily="2" charset="77"/>
                <a:cs typeface="Arial" panose="020B0604020202020204" pitchFamily="34" charset="0"/>
              </a:rPr>
              <a:t>in situ </a:t>
            </a:r>
            <a:r>
              <a:rPr lang="fr-FR" sz="1200" dirty="0">
                <a:solidFill>
                  <a:srgbClr val="000000"/>
                </a:solidFill>
                <a:latin typeface="Poppins" panose="02000000000000000000" pitchFamily="2" charset="77"/>
                <a:cs typeface="Arial" panose="020B0604020202020204" pitchFamily="34" charset="0"/>
              </a:rPr>
              <a:t>dans les SPSTI (</a:t>
            </a:r>
            <a:r>
              <a:rPr lang="fr-FR" sz="1200" dirty="0" err="1">
                <a:solidFill>
                  <a:srgbClr val="000000"/>
                </a:solidFill>
                <a:latin typeface="Poppins" panose="02000000000000000000" pitchFamily="2" charset="77"/>
                <a:cs typeface="Arial" panose="020B0604020202020204" pitchFamily="34" charset="0"/>
              </a:rPr>
              <a:t>print</a:t>
            </a:r>
            <a:r>
              <a:rPr lang="fr-FR" sz="1200" dirty="0">
                <a:solidFill>
                  <a:srgbClr val="000000"/>
                </a:solidFill>
                <a:latin typeface="Poppins" panose="02000000000000000000" pitchFamily="2" charset="77"/>
                <a:cs typeface="Arial" panose="020B0604020202020204" pitchFamily="34" charset="0"/>
              </a:rPr>
              <a:t> et écrans),</a:t>
            </a:r>
          </a:p>
          <a:p>
            <a:pPr marL="171450" indent="-171450">
              <a:buFont typeface="Arial" panose="020B0604020202020204" pitchFamily="34" charset="0"/>
              <a:buChar char="•"/>
            </a:pPr>
            <a:r>
              <a:rPr lang="fr-FR" sz="1200" dirty="0">
                <a:latin typeface="Poppins" panose="02000000000000000000" pitchFamily="2" charset="77"/>
                <a:cs typeface="Arial" panose="020B0604020202020204" pitchFamily="34" charset="0"/>
              </a:rPr>
              <a:t>Newsletter du SPSTI émetteur </a:t>
            </a:r>
          </a:p>
          <a:p>
            <a:pPr marL="171450" indent="-171450">
              <a:buFont typeface="Arial" panose="020B0604020202020204" pitchFamily="34" charset="0"/>
              <a:buChar char="•"/>
            </a:pPr>
            <a:r>
              <a:rPr lang="fr-FR" sz="1200" dirty="0">
                <a:latin typeface="Poppins" panose="02000000000000000000" pitchFamily="2" charset="77"/>
                <a:cs typeface="Arial" panose="020B0604020202020204" pitchFamily="34" charset="0"/>
              </a:rPr>
              <a:t>Signature mail </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Bannière sur le site internet du SPSTI émetteur </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Actualité sur le site internet du SPSTI émetteur </a:t>
            </a:r>
          </a:p>
          <a:p>
            <a:pPr marL="171450" indent="-171450">
              <a:buFont typeface="Arial" panose="020B0604020202020204" pitchFamily="34" charset="0"/>
              <a:buChar char="•"/>
            </a:pPr>
            <a:r>
              <a:rPr lang="fr-FR" sz="1200" dirty="0">
                <a:solidFill>
                  <a:srgbClr val="000000"/>
                </a:solidFill>
                <a:latin typeface="Poppins" panose="02000000000000000000" pitchFamily="2" charset="77"/>
                <a:cs typeface="Arial" panose="020B0604020202020204" pitchFamily="34" charset="0"/>
              </a:rPr>
              <a:t>Post dédié sur les réseaux sociaux</a:t>
            </a:r>
          </a:p>
          <a:p>
            <a:pPr marL="171450" indent="-171450">
              <a:buFont typeface="Arial" panose="020B0604020202020204" pitchFamily="34" charset="0"/>
              <a:buChar char="•"/>
            </a:pPr>
            <a:r>
              <a:rPr lang="fr-FR" sz="1200" dirty="0">
                <a:latin typeface="Poppins" panose="02000000000000000000" pitchFamily="2" charset="77"/>
                <a:cs typeface="Arial" panose="020B0604020202020204" pitchFamily="34" charset="0"/>
              </a:rPr>
              <a:t>Achat média digital ou </a:t>
            </a:r>
            <a:r>
              <a:rPr lang="fr-FR" sz="1200" dirty="0" err="1">
                <a:latin typeface="Poppins" panose="02000000000000000000" pitchFamily="2" charset="77"/>
                <a:cs typeface="Arial" panose="020B0604020202020204" pitchFamily="34" charset="0"/>
              </a:rPr>
              <a:t>print</a:t>
            </a:r>
            <a:r>
              <a:rPr lang="fr-FR" sz="1200" dirty="0">
                <a:latin typeface="Poppins" panose="02000000000000000000" pitchFamily="2" charset="77"/>
                <a:cs typeface="Arial" panose="020B0604020202020204" pitchFamily="34" charset="0"/>
              </a:rPr>
              <a:t> </a:t>
            </a:r>
          </a:p>
          <a:p>
            <a:endParaRPr lang="fr-FR" sz="1200" dirty="0">
              <a:solidFill>
                <a:srgbClr val="000000"/>
              </a:solidFill>
              <a:latin typeface="Poppins" panose="02000000000000000000" pitchFamily="2" charset="77"/>
              <a:cs typeface="Arial" panose="020B0604020202020204" pitchFamily="34" charset="0"/>
            </a:endParaRPr>
          </a:p>
          <a:p>
            <a:r>
              <a:rPr lang="fr-FR" sz="1200" dirty="0">
                <a:solidFill>
                  <a:srgbClr val="000000"/>
                </a:solidFill>
                <a:latin typeface="Poppins" panose="02000000000000000000" pitchFamily="2" charset="77"/>
                <a:cs typeface="Arial" panose="020B0604020202020204" pitchFamily="34" charset="0"/>
              </a:rPr>
              <a:t>La campagne est personnalisable. Chaque Service peut y intégrer son logo ainsi que l’URL de son site web. </a:t>
            </a:r>
          </a:p>
          <a:p>
            <a:endParaRPr lang="fr-FR" sz="1200" b="1" dirty="0">
              <a:latin typeface="Poppins" pitchFamily="2" charset="77"/>
              <a:cs typeface="Poppins" pitchFamily="2" charset="77"/>
            </a:endParaRPr>
          </a:p>
        </p:txBody>
      </p:sp>
      <p:sp>
        <p:nvSpPr>
          <p:cNvPr id="6" name="ZoneTexte 5">
            <a:extLst>
              <a:ext uri="{FF2B5EF4-FFF2-40B4-BE49-F238E27FC236}">
                <a16:creationId xmlns:a16="http://schemas.microsoft.com/office/drawing/2014/main" id="{DE1DA58D-80F9-7FE6-5D3D-E92BFD405668}"/>
              </a:ext>
            </a:extLst>
          </p:cNvPr>
          <p:cNvSpPr txBox="1"/>
          <p:nvPr/>
        </p:nvSpPr>
        <p:spPr>
          <a:xfrm>
            <a:off x="466344" y="63373"/>
            <a:ext cx="2011680" cy="523220"/>
          </a:xfrm>
          <a:prstGeom prst="rect">
            <a:avLst/>
          </a:prstGeom>
          <a:noFill/>
        </p:spPr>
        <p:txBody>
          <a:bodyPr wrap="square" rtlCol="0">
            <a:spAutoFit/>
          </a:bodyPr>
          <a:lstStyle/>
          <a:p>
            <a:r>
              <a:rPr lang="fr-FR" sz="1400" dirty="0">
                <a:hlinkClick r:id="rId5"/>
              </a:rPr>
              <a:t>Fichiers campagne d’information</a:t>
            </a:r>
            <a:endParaRPr lang="fr-FR" sz="1400" dirty="0"/>
          </a:p>
        </p:txBody>
      </p:sp>
      <p:pic>
        <p:nvPicPr>
          <p:cNvPr id="11" name="Image 10" descr="Une image contenant noir, obscurité&#10;&#10;Description générée automatiquement">
            <a:extLst>
              <a:ext uri="{FF2B5EF4-FFF2-40B4-BE49-F238E27FC236}">
                <a16:creationId xmlns:a16="http://schemas.microsoft.com/office/drawing/2014/main" id="{1E0D6A70-B0FC-4CB4-3093-AC68F0651A5E}"/>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438" y="135322"/>
            <a:ext cx="365769" cy="365769"/>
          </a:xfrm>
          <a:prstGeom prst="rect">
            <a:avLst/>
          </a:prstGeom>
        </p:spPr>
      </p:pic>
    </p:spTree>
    <p:extLst>
      <p:ext uri="{BB962C8B-B14F-4D97-AF65-F5344CB8AC3E}">
        <p14:creationId xmlns:p14="http://schemas.microsoft.com/office/powerpoint/2010/main" val="2710858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16A93F-659E-DF23-B860-B5C2DAEBD2FE}"/>
              </a:ext>
            </a:extLst>
          </p:cNvPr>
          <p:cNvSpPr>
            <a:spLocks noGrp="1"/>
          </p:cNvSpPr>
          <p:nvPr>
            <p:ph type="dt" sz="half" idx="2"/>
          </p:nvPr>
        </p:nvSpPr>
        <p:spPr/>
        <p:txBody>
          <a:bodyPr/>
          <a:lstStyle/>
          <a:p>
            <a:fld id="{F64F13D1-5DAD-439B-ABB2-35FE7CA279C4}" type="datetime1">
              <a:rPr lang="fr-FR" smtClean="0">
                <a:latin typeface="Poppins" panose="02000000000000000000" pitchFamily="2" charset="77"/>
                <a:cs typeface="Poppins" panose="02000000000000000000" pitchFamily="2" charset="77"/>
              </a:rPr>
              <a:t>03/07/2023</a:t>
            </a:fld>
            <a:endParaRPr lang="fr-FR">
              <a:latin typeface="Poppins" panose="02000000000000000000" pitchFamily="2" charset="77"/>
              <a:cs typeface="Poppins" panose="02000000000000000000" pitchFamily="2" charset="77"/>
            </a:endParaRPr>
          </a:p>
        </p:txBody>
      </p:sp>
      <p:sp>
        <p:nvSpPr>
          <p:cNvPr id="3" name="Espace réservé du numéro de diapositive 2">
            <a:extLst>
              <a:ext uri="{FF2B5EF4-FFF2-40B4-BE49-F238E27FC236}">
                <a16:creationId xmlns:a16="http://schemas.microsoft.com/office/drawing/2014/main" id="{60DF051C-1F7D-5890-FD31-B95E2C30C6F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8</a:t>
            </a:fld>
            <a:endParaRPr lang="fr-FR">
              <a:latin typeface="Poppins" panose="02000000000000000000" pitchFamily="2" charset="77"/>
              <a:cs typeface="Poppins" panose="02000000000000000000" pitchFamily="2" charset="77"/>
            </a:endParaRPr>
          </a:p>
        </p:txBody>
      </p:sp>
      <p:sp>
        <p:nvSpPr>
          <p:cNvPr id="4" name="Titre 3">
            <a:extLst>
              <a:ext uri="{FF2B5EF4-FFF2-40B4-BE49-F238E27FC236}">
                <a16:creationId xmlns:a16="http://schemas.microsoft.com/office/drawing/2014/main" id="{6AE3FB50-1D9C-64D6-57AA-CFE1D50ECD9F}"/>
              </a:ext>
            </a:extLst>
          </p:cNvPr>
          <p:cNvSpPr>
            <a:spLocks noGrp="1"/>
          </p:cNvSpPr>
          <p:nvPr>
            <p:ph type="title"/>
          </p:nvPr>
        </p:nvSpPr>
        <p:spPr>
          <a:xfrm>
            <a:off x="-4343496" y="209822"/>
            <a:ext cx="11147068" cy="410142"/>
          </a:xfrm>
        </p:spPr>
        <p:txBody>
          <a:bodyPr/>
          <a:lstStyle/>
          <a:p>
            <a:pPr algn="r"/>
            <a:r>
              <a:rPr lang="fr-FR" sz="1800">
                <a:latin typeface="Poppins" panose="02000000000000000000" pitchFamily="2" charset="77"/>
                <a:cs typeface="Poppins" panose="02000000000000000000" pitchFamily="2" charset="77"/>
              </a:rPr>
              <a:t>Poursuivre  la pédagogie de l’offre socle de services</a:t>
            </a:r>
            <a:endParaRPr lang="fr-FR" sz="2800">
              <a:latin typeface="Poppins" panose="02000000000000000000" pitchFamily="2" charset="77"/>
              <a:cs typeface="Poppins" panose="02000000000000000000" pitchFamily="2" charset="77"/>
            </a:endParaRPr>
          </a:p>
        </p:txBody>
      </p:sp>
      <p:sp>
        <p:nvSpPr>
          <p:cNvPr id="7" name="Espace réservé du texte 5">
            <a:extLst>
              <a:ext uri="{FF2B5EF4-FFF2-40B4-BE49-F238E27FC236}">
                <a16:creationId xmlns:a16="http://schemas.microsoft.com/office/drawing/2014/main" id="{42628A56-C2E7-7AAE-06E9-67CFEAA96A83}"/>
              </a:ext>
            </a:extLst>
          </p:cNvPr>
          <p:cNvSpPr txBox="1">
            <a:spLocks/>
          </p:cNvSpPr>
          <p:nvPr/>
        </p:nvSpPr>
        <p:spPr>
          <a:xfrm>
            <a:off x="326524" y="639521"/>
            <a:ext cx="3585909" cy="9782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solidFill>
                  <a:schemeClr val="accent2"/>
                </a:solidFill>
                <a:latin typeface="Poppins" panose="02000000000000000000" pitchFamily="2" charset="77"/>
                <a:cs typeface="Poppins" panose="02000000000000000000" pitchFamily="2" charset="77"/>
              </a:rPr>
              <a:t>Les campagnes (2/2)</a:t>
            </a:r>
          </a:p>
          <a:p>
            <a:r>
              <a:rPr lang="fr-FR" sz="2400" dirty="0">
                <a:latin typeface="Poppins" panose="02000000000000000000" pitchFamily="2" charset="77"/>
                <a:cs typeface="Poppins" panose="02000000000000000000" pitchFamily="2" charset="77"/>
              </a:rPr>
              <a:t>Campagne </a:t>
            </a:r>
            <a:r>
              <a:rPr lang="fr-FR" sz="2400" dirty="0">
                <a:solidFill>
                  <a:schemeClr val="tx1"/>
                </a:solidFill>
                <a:latin typeface="Poppins" panose="02000000000000000000" pitchFamily="2" charset="77"/>
                <a:cs typeface="Poppins" panose="02000000000000000000" pitchFamily="2" charset="77"/>
              </a:rPr>
              <a:t>d’information sur l’offre socle de services du réseau Présanse</a:t>
            </a:r>
          </a:p>
        </p:txBody>
      </p:sp>
      <p:sp>
        <p:nvSpPr>
          <p:cNvPr id="24" name="Espace réservé du texte 2">
            <a:extLst>
              <a:ext uri="{FF2B5EF4-FFF2-40B4-BE49-F238E27FC236}">
                <a16:creationId xmlns:a16="http://schemas.microsoft.com/office/drawing/2014/main" id="{C9C27E41-967A-D75B-6478-88961AE35750}"/>
              </a:ext>
            </a:extLst>
          </p:cNvPr>
          <p:cNvSpPr txBox="1">
            <a:spLocks/>
          </p:cNvSpPr>
          <p:nvPr/>
        </p:nvSpPr>
        <p:spPr>
          <a:xfrm>
            <a:off x="7321699" y="4415735"/>
            <a:ext cx="3632691" cy="19253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125000"/>
              <a:buFont typeface="Wingdings" charset="2"/>
              <a:buChar char="§"/>
              <a:defRPr sz="20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Wingdings"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fr-FR"/>
          </a:p>
        </p:txBody>
      </p:sp>
      <p:pic>
        <p:nvPicPr>
          <p:cNvPr id="25" name="Image 24" descr="Une image contenant texte, graphisme, affiche, Prospectus&#10;&#10;Description générée automatiquement">
            <a:extLst>
              <a:ext uri="{FF2B5EF4-FFF2-40B4-BE49-F238E27FC236}">
                <a16:creationId xmlns:a16="http://schemas.microsoft.com/office/drawing/2014/main" id="{30C89B67-FA17-1B70-E533-7570A63BC0A0}"/>
              </a:ext>
            </a:extLst>
          </p:cNvPr>
          <p:cNvPicPr>
            <a:picLocks noChangeAspect="1"/>
          </p:cNvPicPr>
          <p:nvPr/>
        </p:nvPicPr>
        <p:blipFill>
          <a:blip r:embed="rId2"/>
          <a:stretch>
            <a:fillRect/>
          </a:stretch>
        </p:blipFill>
        <p:spPr>
          <a:xfrm>
            <a:off x="7321699" y="119658"/>
            <a:ext cx="4679114" cy="6618683"/>
          </a:xfrm>
          <a:prstGeom prst="rect">
            <a:avLst/>
          </a:prstGeom>
          <a:ln>
            <a:solidFill>
              <a:schemeClr val="bg1">
                <a:lumMod val="85000"/>
              </a:schemeClr>
            </a:solidFill>
          </a:ln>
        </p:spPr>
      </p:pic>
      <p:sp>
        <p:nvSpPr>
          <p:cNvPr id="26" name="Accolade ouvrante 25">
            <a:extLst>
              <a:ext uri="{FF2B5EF4-FFF2-40B4-BE49-F238E27FC236}">
                <a16:creationId xmlns:a16="http://schemas.microsoft.com/office/drawing/2014/main" id="{46D7E8C6-B3BE-869D-0F18-3F288C6F0BC7}"/>
              </a:ext>
            </a:extLst>
          </p:cNvPr>
          <p:cNvSpPr/>
          <p:nvPr/>
        </p:nvSpPr>
        <p:spPr>
          <a:xfrm>
            <a:off x="6803572" y="119658"/>
            <a:ext cx="402772" cy="269974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Accolade ouvrante 26">
            <a:extLst>
              <a:ext uri="{FF2B5EF4-FFF2-40B4-BE49-F238E27FC236}">
                <a16:creationId xmlns:a16="http://schemas.microsoft.com/office/drawing/2014/main" id="{2D9F7A95-716B-3B1A-A60B-E70AD6B7BDA2}"/>
              </a:ext>
            </a:extLst>
          </p:cNvPr>
          <p:cNvSpPr/>
          <p:nvPr/>
        </p:nvSpPr>
        <p:spPr>
          <a:xfrm>
            <a:off x="6275276" y="1937573"/>
            <a:ext cx="402772" cy="222077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Accolade ouvrante 27">
            <a:extLst>
              <a:ext uri="{FF2B5EF4-FFF2-40B4-BE49-F238E27FC236}">
                <a16:creationId xmlns:a16="http://schemas.microsoft.com/office/drawing/2014/main" id="{0F45F4C7-5724-C0B3-A25B-6213F2901894}"/>
              </a:ext>
            </a:extLst>
          </p:cNvPr>
          <p:cNvSpPr/>
          <p:nvPr/>
        </p:nvSpPr>
        <p:spPr>
          <a:xfrm>
            <a:off x="5746980" y="3755488"/>
            <a:ext cx="402772" cy="120839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Accolade ouvrante 28">
            <a:extLst>
              <a:ext uri="{FF2B5EF4-FFF2-40B4-BE49-F238E27FC236}">
                <a16:creationId xmlns:a16="http://schemas.microsoft.com/office/drawing/2014/main" id="{C67E081E-939E-0696-6F2A-C5D70AEBB904}"/>
              </a:ext>
            </a:extLst>
          </p:cNvPr>
          <p:cNvSpPr/>
          <p:nvPr/>
        </p:nvSpPr>
        <p:spPr>
          <a:xfrm>
            <a:off x="5746980" y="4963886"/>
            <a:ext cx="402772" cy="97971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Accolade ouvrante 29">
            <a:extLst>
              <a:ext uri="{FF2B5EF4-FFF2-40B4-BE49-F238E27FC236}">
                <a16:creationId xmlns:a16="http://schemas.microsoft.com/office/drawing/2014/main" id="{D65DC666-1DCB-0984-F824-C48539CD314C}"/>
              </a:ext>
            </a:extLst>
          </p:cNvPr>
          <p:cNvSpPr/>
          <p:nvPr/>
        </p:nvSpPr>
        <p:spPr>
          <a:xfrm>
            <a:off x="5757866" y="5981658"/>
            <a:ext cx="402772" cy="7566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ZoneTexte 30">
            <a:extLst>
              <a:ext uri="{FF2B5EF4-FFF2-40B4-BE49-F238E27FC236}">
                <a16:creationId xmlns:a16="http://schemas.microsoft.com/office/drawing/2014/main" id="{27E618D1-B402-E011-C1A5-2B6B23F73564}"/>
              </a:ext>
            </a:extLst>
          </p:cNvPr>
          <p:cNvSpPr txBox="1"/>
          <p:nvPr/>
        </p:nvSpPr>
        <p:spPr>
          <a:xfrm>
            <a:off x="2812583" y="6198416"/>
            <a:ext cx="2623457" cy="323165"/>
          </a:xfrm>
          <a:prstGeom prst="rect">
            <a:avLst/>
          </a:prstGeom>
          <a:noFill/>
        </p:spPr>
        <p:txBody>
          <a:bodyPr wrap="square" rtlCol="0">
            <a:spAutoFit/>
          </a:bodyPr>
          <a:lstStyle/>
          <a:p>
            <a:pPr algn="r"/>
            <a:r>
              <a:rPr lang="fr-FR" sz="1500">
                <a:latin typeface="Poppins" panose="02000000000000000000" pitchFamily="2" charset="77"/>
                <a:cs typeface="Poppins" panose="02000000000000000000" pitchFamily="2" charset="77"/>
              </a:rPr>
              <a:t>Espace personnalisable</a:t>
            </a:r>
          </a:p>
        </p:txBody>
      </p:sp>
      <p:sp>
        <p:nvSpPr>
          <p:cNvPr id="32" name="ZoneTexte 31">
            <a:extLst>
              <a:ext uri="{FF2B5EF4-FFF2-40B4-BE49-F238E27FC236}">
                <a16:creationId xmlns:a16="http://schemas.microsoft.com/office/drawing/2014/main" id="{491DEAFA-0D3A-0DA5-B5D4-F22CAD614AC3}"/>
              </a:ext>
            </a:extLst>
          </p:cNvPr>
          <p:cNvSpPr txBox="1"/>
          <p:nvPr/>
        </p:nvSpPr>
        <p:spPr>
          <a:xfrm>
            <a:off x="3772651" y="1294624"/>
            <a:ext cx="2623457" cy="323165"/>
          </a:xfrm>
          <a:prstGeom prst="rect">
            <a:avLst/>
          </a:prstGeom>
          <a:noFill/>
        </p:spPr>
        <p:txBody>
          <a:bodyPr wrap="square" rtlCol="0">
            <a:spAutoFit/>
          </a:bodyPr>
          <a:lstStyle/>
          <a:p>
            <a:pPr algn="r"/>
            <a:r>
              <a:rPr lang="fr-FR" sz="1500">
                <a:latin typeface="Poppins" panose="02000000000000000000" pitchFamily="2" charset="77"/>
                <a:cs typeface="Poppins" panose="02000000000000000000" pitchFamily="2" charset="77"/>
              </a:rPr>
              <a:t>Raison d’être du réseau</a:t>
            </a:r>
          </a:p>
        </p:txBody>
      </p:sp>
      <p:sp>
        <p:nvSpPr>
          <p:cNvPr id="33" name="ZoneTexte 32">
            <a:extLst>
              <a:ext uri="{FF2B5EF4-FFF2-40B4-BE49-F238E27FC236}">
                <a16:creationId xmlns:a16="http://schemas.microsoft.com/office/drawing/2014/main" id="{704B4C60-E567-9B6A-FA24-808D07A3031A}"/>
              </a:ext>
            </a:extLst>
          </p:cNvPr>
          <p:cNvSpPr txBox="1"/>
          <p:nvPr/>
        </p:nvSpPr>
        <p:spPr>
          <a:xfrm>
            <a:off x="2812583" y="2823451"/>
            <a:ext cx="2623457" cy="323165"/>
          </a:xfrm>
          <a:prstGeom prst="rect">
            <a:avLst/>
          </a:prstGeom>
          <a:noFill/>
        </p:spPr>
        <p:txBody>
          <a:bodyPr wrap="square" rtlCol="0">
            <a:spAutoFit/>
          </a:bodyPr>
          <a:lstStyle/>
          <a:p>
            <a:pPr algn="r"/>
            <a:r>
              <a:rPr lang="fr-FR" sz="1500">
                <a:latin typeface="Poppins" panose="02000000000000000000" pitchFamily="2" charset="77"/>
                <a:cs typeface="Poppins" panose="02000000000000000000" pitchFamily="2" charset="77"/>
              </a:rPr>
              <a:t>Volet de l’offre présenté</a:t>
            </a:r>
          </a:p>
        </p:txBody>
      </p:sp>
      <p:sp>
        <p:nvSpPr>
          <p:cNvPr id="34" name="ZoneTexte 33">
            <a:extLst>
              <a:ext uri="{FF2B5EF4-FFF2-40B4-BE49-F238E27FC236}">
                <a16:creationId xmlns:a16="http://schemas.microsoft.com/office/drawing/2014/main" id="{FA2BF837-CAE8-9AC1-6727-97CA7F899292}"/>
              </a:ext>
            </a:extLst>
          </p:cNvPr>
          <p:cNvSpPr txBox="1"/>
          <p:nvPr/>
        </p:nvSpPr>
        <p:spPr>
          <a:xfrm>
            <a:off x="2812583" y="4160397"/>
            <a:ext cx="2623457" cy="323165"/>
          </a:xfrm>
          <a:prstGeom prst="rect">
            <a:avLst/>
          </a:prstGeom>
          <a:noFill/>
        </p:spPr>
        <p:txBody>
          <a:bodyPr wrap="square" rtlCol="0">
            <a:spAutoFit/>
          </a:bodyPr>
          <a:lstStyle/>
          <a:p>
            <a:pPr algn="r"/>
            <a:r>
              <a:rPr lang="fr-FR" sz="1500">
                <a:latin typeface="Poppins" panose="02000000000000000000" pitchFamily="2" charset="77"/>
                <a:cs typeface="Poppins" panose="02000000000000000000" pitchFamily="2" charset="77"/>
              </a:rPr>
              <a:t>Présentation du réseau</a:t>
            </a:r>
          </a:p>
        </p:txBody>
      </p:sp>
      <p:sp>
        <p:nvSpPr>
          <p:cNvPr id="35" name="ZoneTexte 34">
            <a:extLst>
              <a:ext uri="{FF2B5EF4-FFF2-40B4-BE49-F238E27FC236}">
                <a16:creationId xmlns:a16="http://schemas.microsoft.com/office/drawing/2014/main" id="{5EC5E314-F7C0-1233-6CD2-9A42C608F722}"/>
              </a:ext>
            </a:extLst>
          </p:cNvPr>
          <p:cNvSpPr txBox="1"/>
          <p:nvPr/>
        </p:nvSpPr>
        <p:spPr>
          <a:xfrm>
            <a:off x="2812583" y="5292160"/>
            <a:ext cx="2623457" cy="323165"/>
          </a:xfrm>
          <a:prstGeom prst="rect">
            <a:avLst/>
          </a:prstGeom>
          <a:noFill/>
        </p:spPr>
        <p:txBody>
          <a:bodyPr wrap="square" rtlCol="0">
            <a:spAutoFit/>
          </a:bodyPr>
          <a:lstStyle/>
          <a:p>
            <a:pPr algn="r"/>
            <a:r>
              <a:rPr lang="fr-FR" sz="1500">
                <a:latin typeface="Poppins" panose="02000000000000000000" pitchFamily="2" charset="77"/>
                <a:cs typeface="Poppins" panose="02000000000000000000" pitchFamily="2" charset="77"/>
              </a:rPr>
              <a:t>Rappel des 3 volets</a:t>
            </a:r>
          </a:p>
        </p:txBody>
      </p:sp>
      <p:sp>
        <p:nvSpPr>
          <p:cNvPr id="36" name="Espace réservé du texte 5">
            <a:extLst>
              <a:ext uri="{FF2B5EF4-FFF2-40B4-BE49-F238E27FC236}">
                <a16:creationId xmlns:a16="http://schemas.microsoft.com/office/drawing/2014/main" id="{2DF1C81B-9CD3-492B-AEC6-3C12536579DA}"/>
              </a:ext>
            </a:extLst>
          </p:cNvPr>
          <p:cNvSpPr txBox="1">
            <a:spLocks/>
          </p:cNvSpPr>
          <p:nvPr/>
        </p:nvSpPr>
        <p:spPr>
          <a:xfrm>
            <a:off x="272119" y="3172397"/>
            <a:ext cx="11647762" cy="9782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a:solidFill>
                  <a:schemeClr val="accent2"/>
                </a:solidFill>
                <a:latin typeface="Poppins" panose="02000000000000000000" pitchFamily="2" charset="77"/>
                <a:cs typeface="Poppins" panose="02000000000000000000" pitchFamily="2" charset="77"/>
              </a:rPr>
              <a:t>&gt; décryptage</a:t>
            </a:r>
            <a:endParaRPr lang="fr-FR" sz="2400">
              <a:latin typeface="Poppins" panose="02000000000000000000" pitchFamily="2" charset="77"/>
              <a:cs typeface="Poppins" panose="02000000000000000000" pitchFamily="2" charset="77"/>
            </a:endParaRPr>
          </a:p>
        </p:txBody>
      </p:sp>
      <p:sp>
        <p:nvSpPr>
          <p:cNvPr id="5" name="ZoneTexte 4">
            <a:extLst>
              <a:ext uri="{FF2B5EF4-FFF2-40B4-BE49-F238E27FC236}">
                <a16:creationId xmlns:a16="http://schemas.microsoft.com/office/drawing/2014/main" id="{3D73A319-8AA9-0D35-FC7B-7AD10DA80F39}"/>
              </a:ext>
            </a:extLst>
          </p:cNvPr>
          <p:cNvSpPr txBox="1"/>
          <p:nvPr/>
        </p:nvSpPr>
        <p:spPr>
          <a:xfrm>
            <a:off x="328625" y="5675196"/>
            <a:ext cx="2011680" cy="523220"/>
          </a:xfrm>
          <a:prstGeom prst="rect">
            <a:avLst/>
          </a:prstGeom>
          <a:noFill/>
        </p:spPr>
        <p:txBody>
          <a:bodyPr wrap="square" rtlCol="0">
            <a:spAutoFit/>
          </a:bodyPr>
          <a:lstStyle/>
          <a:p>
            <a:r>
              <a:rPr lang="fr-FR" sz="1400" dirty="0">
                <a:hlinkClick r:id="rId3"/>
              </a:rPr>
              <a:t>Fichiers campagne d’information</a:t>
            </a:r>
            <a:endParaRPr lang="fr-FR" sz="1400" dirty="0"/>
          </a:p>
        </p:txBody>
      </p:sp>
      <p:pic>
        <p:nvPicPr>
          <p:cNvPr id="6" name="Image 5" descr="Une image contenant noir, obscurité&#10;&#10;Description générée automatiquement">
            <a:extLst>
              <a:ext uri="{FF2B5EF4-FFF2-40B4-BE49-F238E27FC236}">
                <a16:creationId xmlns:a16="http://schemas.microsoft.com/office/drawing/2014/main" id="{1F3E62CA-1AAB-130A-4BCA-5DE855D71DE0}"/>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719" y="5747145"/>
            <a:ext cx="365769" cy="365769"/>
          </a:xfrm>
          <a:prstGeom prst="rect">
            <a:avLst/>
          </a:prstGeom>
        </p:spPr>
      </p:pic>
    </p:spTree>
    <p:extLst>
      <p:ext uri="{BB962C8B-B14F-4D97-AF65-F5344CB8AC3E}">
        <p14:creationId xmlns:p14="http://schemas.microsoft.com/office/powerpoint/2010/main" val="1246562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16A93F-659E-DF23-B860-B5C2DAEBD2FE}"/>
              </a:ext>
            </a:extLst>
          </p:cNvPr>
          <p:cNvSpPr>
            <a:spLocks noGrp="1"/>
          </p:cNvSpPr>
          <p:nvPr>
            <p:ph type="dt" sz="half" idx="2"/>
          </p:nvPr>
        </p:nvSpPr>
        <p:spPr/>
        <p:txBody>
          <a:bodyPr/>
          <a:lstStyle/>
          <a:p>
            <a:fld id="{F64F13D1-5DAD-439B-ABB2-35FE7CA279C4}" type="datetime1">
              <a:rPr lang="fr-FR" smtClean="0">
                <a:latin typeface="Poppins" panose="02000000000000000000" pitchFamily="2" charset="77"/>
                <a:cs typeface="Poppins" panose="02000000000000000000" pitchFamily="2" charset="77"/>
              </a:rPr>
              <a:t>03/07/2023</a:t>
            </a:fld>
            <a:endParaRPr lang="fr-FR">
              <a:latin typeface="Poppins" panose="02000000000000000000" pitchFamily="2" charset="77"/>
              <a:cs typeface="Poppins" panose="02000000000000000000" pitchFamily="2" charset="77"/>
            </a:endParaRPr>
          </a:p>
        </p:txBody>
      </p:sp>
      <p:sp>
        <p:nvSpPr>
          <p:cNvPr id="3" name="Espace réservé du numéro de diapositive 2">
            <a:extLst>
              <a:ext uri="{FF2B5EF4-FFF2-40B4-BE49-F238E27FC236}">
                <a16:creationId xmlns:a16="http://schemas.microsoft.com/office/drawing/2014/main" id="{60DF051C-1F7D-5890-FD31-B95E2C30C6F7}"/>
              </a:ext>
            </a:extLst>
          </p:cNvPr>
          <p:cNvSpPr>
            <a:spLocks noGrp="1"/>
          </p:cNvSpPr>
          <p:nvPr>
            <p:ph type="sldNum" sz="quarter" idx="4"/>
          </p:nvPr>
        </p:nvSpPr>
        <p:spPr/>
        <p:txBody>
          <a:bodyPr/>
          <a:lstStyle/>
          <a:p>
            <a:fld id="{F99EF5AE-56D7-4A2B-B0E3-BCC40C43C5F5}" type="slidenum">
              <a:rPr lang="fr-FR" smtClean="0">
                <a:latin typeface="Poppins" panose="02000000000000000000" pitchFamily="2" charset="77"/>
                <a:cs typeface="Poppins" panose="02000000000000000000" pitchFamily="2" charset="77"/>
              </a:rPr>
              <a:pPr/>
              <a:t>9</a:t>
            </a:fld>
            <a:endParaRPr lang="fr-FR">
              <a:latin typeface="Poppins" panose="02000000000000000000" pitchFamily="2" charset="77"/>
              <a:cs typeface="Poppins" panose="02000000000000000000" pitchFamily="2" charset="77"/>
            </a:endParaRPr>
          </a:p>
        </p:txBody>
      </p:sp>
      <p:sp>
        <p:nvSpPr>
          <p:cNvPr id="4" name="Titre 3">
            <a:extLst>
              <a:ext uri="{FF2B5EF4-FFF2-40B4-BE49-F238E27FC236}">
                <a16:creationId xmlns:a16="http://schemas.microsoft.com/office/drawing/2014/main" id="{6AE3FB50-1D9C-64D6-57AA-CFE1D50ECD9F}"/>
              </a:ext>
            </a:extLst>
          </p:cNvPr>
          <p:cNvSpPr>
            <a:spLocks noGrp="1"/>
          </p:cNvSpPr>
          <p:nvPr>
            <p:ph type="title"/>
          </p:nvPr>
        </p:nvSpPr>
        <p:spPr>
          <a:xfrm>
            <a:off x="925262" y="209822"/>
            <a:ext cx="11147068" cy="410142"/>
          </a:xfrm>
        </p:spPr>
        <p:txBody>
          <a:bodyPr/>
          <a:lstStyle/>
          <a:p>
            <a:pPr algn="r"/>
            <a:r>
              <a:rPr lang="fr-FR" sz="1800">
                <a:latin typeface="Poppins" panose="02000000000000000000" pitchFamily="2" charset="77"/>
                <a:cs typeface="Poppins" panose="02000000000000000000" pitchFamily="2" charset="77"/>
              </a:rPr>
              <a:t>Poursuivre  la pédagogie de l’offre socle de services</a:t>
            </a:r>
            <a:endParaRPr lang="fr-FR" sz="2800">
              <a:latin typeface="Poppins" panose="02000000000000000000" pitchFamily="2" charset="77"/>
              <a:cs typeface="Poppins" panose="02000000000000000000" pitchFamily="2" charset="77"/>
            </a:endParaRPr>
          </a:p>
        </p:txBody>
      </p:sp>
      <p:sp>
        <p:nvSpPr>
          <p:cNvPr id="7" name="Espace réservé du texte 5">
            <a:extLst>
              <a:ext uri="{FF2B5EF4-FFF2-40B4-BE49-F238E27FC236}">
                <a16:creationId xmlns:a16="http://schemas.microsoft.com/office/drawing/2014/main" id="{42628A56-C2E7-7AAE-06E9-67CFEAA96A83}"/>
              </a:ext>
            </a:extLst>
          </p:cNvPr>
          <p:cNvSpPr txBox="1">
            <a:spLocks/>
          </p:cNvSpPr>
          <p:nvPr/>
        </p:nvSpPr>
        <p:spPr>
          <a:xfrm>
            <a:off x="326524" y="639521"/>
            <a:ext cx="11647762" cy="9782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1"/>
                </a:solidFill>
                <a:latin typeface="Poppi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solidFill>
                  <a:schemeClr val="accent2"/>
                </a:solidFill>
                <a:latin typeface="Poppins" panose="02000000000000000000" pitchFamily="2" charset="77"/>
                <a:cs typeface="Poppins" panose="02000000000000000000" pitchFamily="2" charset="77"/>
              </a:rPr>
              <a:t>Les campagnes (2/2)</a:t>
            </a:r>
          </a:p>
          <a:p>
            <a:r>
              <a:rPr lang="fr-FR" sz="2400" dirty="0">
                <a:latin typeface="Poppins" panose="02000000000000000000" pitchFamily="2" charset="77"/>
                <a:cs typeface="Poppins" panose="02000000000000000000" pitchFamily="2" charset="77"/>
              </a:rPr>
              <a:t>Campagne </a:t>
            </a:r>
            <a:r>
              <a:rPr lang="fr-FR" sz="2400" dirty="0">
                <a:solidFill>
                  <a:schemeClr val="tx1"/>
                </a:solidFill>
                <a:latin typeface="Poppins" panose="02000000000000000000" pitchFamily="2" charset="77"/>
                <a:cs typeface="Poppins" panose="02000000000000000000" pitchFamily="2" charset="77"/>
              </a:rPr>
              <a:t>d’information</a:t>
            </a:r>
            <a:r>
              <a:rPr lang="fr-FR" sz="2400" dirty="0">
                <a:latin typeface="Poppins" panose="02000000000000000000" pitchFamily="2" charset="77"/>
                <a:cs typeface="Poppins" panose="02000000000000000000" pitchFamily="2" charset="77"/>
              </a:rPr>
              <a:t> sur l’offre socle de services </a:t>
            </a:r>
          </a:p>
        </p:txBody>
      </p:sp>
      <p:pic>
        <p:nvPicPr>
          <p:cNvPr id="5" name="Image 4" descr="Une image contenant texte, graphisme, affiche, Impression&#10;&#10;Description générée automatiquement">
            <a:extLst>
              <a:ext uri="{FF2B5EF4-FFF2-40B4-BE49-F238E27FC236}">
                <a16:creationId xmlns:a16="http://schemas.microsoft.com/office/drawing/2014/main" id="{05727CD4-73D7-6580-AC18-B05E5302295B}"/>
              </a:ext>
            </a:extLst>
          </p:cNvPr>
          <p:cNvPicPr>
            <a:picLocks noChangeAspect="1"/>
          </p:cNvPicPr>
          <p:nvPr/>
        </p:nvPicPr>
        <p:blipFill>
          <a:blip r:embed="rId2"/>
          <a:stretch>
            <a:fillRect/>
          </a:stretch>
        </p:blipFill>
        <p:spPr>
          <a:xfrm>
            <a:off x="9661450" y="2195102"/>
            <a:ext cx="2154947" cy="3048207"/>
          </a:xfrm>
          <a:prstGeom prst="rect">
            <a:avLst/>
          </a:prstGeom>
          <a:ln>
            <a:solidFill>
              <a:schemeClr val="bg1">
                <a:lumMod val="85000"/>
              </a:schemeClr>
            </a:solidFill>
          </a:ln>
        </p:spPr>
      </p:pic>
      <p:pic>
        <p:nvPicPr>
          <p:cNvPr id="8" name="Image 7" descr="Une image contenant texte, affiche, graphisme, capture d’écran&#10;&#10;Description générée automatiquement">
            <a:extLst>
              <a:ext uri="{FF2B5EF4-FFF2-40B4-BE49-F238E27FC236}">
                <a16:creationId xmlns:a16="http://schemas.microsoft.com/office/drawing/2014/main" id="{D4E17E0D-509F-9F1D-71DF-FDBBEC7AAF62}"/>
              </a:ext>
            </a:extLst>
          </p:cNvPr>
          <p:cNvPicPr>
            <a:picLocks noChangeAspect="1"/>
          </p:cNvPicPr>
          <p:nvPr/>
        </p:nvPicPr>
        <p:blipFill>
          <a:blip r:embed="rId3"/>
          <a:stretch>
            <a:fillRect/>
          </a:stretch>
        </p:blipFill>
        <p:spPr>
          <a:xfrm>
            <a:off x="7352688" y="2195102"/>
            <a:ext cx="2154948" cy="3048208"/>
          </a:xfrm>
          <a:prstGeom prst="rect">
            <a:avLst/>
          </a:prstGeom>
          <a:ln>
            <a:solidFill>
              <a:schemeClr val="bg1">
                <a:lumMod val="85000"/>
              </a:schemeClr>
            </a:solidFill>
          </a:ln>
        </p:spPr>
      </p:pic>
      <p:pic>
        <p:nvPicPr>
          <p:cNvPr id="9" name="Image 8" descr="Une image contenant texte, graphisme, affiche, Prospectus&#10;&#10;Description générée automatiquement">
            <a:extLst>
              <a:ext uri="{FF2B5EF4-FFF2-40B4-BE49-F238E27FC236}">
                <a16:creationId xmlns:a16="http://schemas.microsoft.com/office/drawing/2014/main" id="{92583A6D-7BD4-37E2-5DF5-E3FAF11DFFC3}"/>
              </a:ext>
            </a:extLst>
          </p:cNvPr>
          <p:cNvPicPr>
            <a:picLocks noChangeAspect="1"/>
          </p:cNvPicPr>
          <p:nvPr/>
        </p:nvPicPr>
        <p:blipFill>
          <a:blip r:embed="rId4"/>
          <a:stretch>
            <a:fillRect/>
          </a:stretch>
        </p:blipFill>
        <p:spPr>
          <a:xfrm>
            <a:off x="5018526" y="2186013"/>
            <a:ext cx="2154948" cy="3048209"/>
          </a:xfrm>
          <a:prstGeom prst="rect">
            <a:avLst/>
          </a:prstGeom>
          <a:ln>
            <a:solidFill>
              <a:schemeClr val="bg1">
                <a:lumMod val="85000"/>
              </a:schemeClr>
            </a:solidFill>
          </a:ln>
        </p:spPr>
      </p:pic>
      <p:sp>
        <p:nvSpPr>
          <p:cNvPr id="10" name="ZoneTexte 9">
            <a:extLst>
              <a:ext uri="{FF2B5EF4-FFF2-40B4-BE49-F238E27FC236}">
                <a16:creationId xmlns:a16="http://schemas.microsoft.com/office/drawing/2014/main" id="{A046AE02-462D-01D8-7563-E1FA84899A59}"/>
              </a:ext>
            </a:extLst>
          </p:cNvPr>
          <p:cNvSpPr txBox="1"/>
          <p:nvPr/>
        </p:nvSpPr>
        <p:spPr>
          <a:xfrm>
            <a:off x="326524" y="1933178"/>
            <a:ext cx="4692002" cy="1077218"/>
          </a:xfrm>
          <a:prstGeom prst="rect">
            <a:avLst/>
          </a:prstGeom>
          <a:noFill/>
        </p:spPr>
        <p:txBody>
          <a:bodyPr wrap="square" rtlCol="0">
            <a:spAutoFit/>
          </a:bodyPr>
          <a:lstStyle/>
          <a:p>
            <a:r>
              <a:rPr lang="fr-FR" sz="1600" dirty="0">
                <a:latin typeface="Poppins" pitchFamily="2" charset="77"/>
                <a:cs typeface="Poppins" pitchFamily="2" charset="77"/>
              </a:rPr>
              <a:t>Une </a:t>
            </a:r>
            <a:r>
              <a:rPr lang="fr-FR" sz="1600" b="1" dirty="0">
                <a:latin typeface="Poppins" pitchFamily="2" charset="77"/>
                <a:cs typeface="Poppins" pitchFamily="2" charset="77"/>
              </a:rPr>
              <a:t>campagne </a:t>
            </a:r>
            <a:r>
              <a:rPr lang="fr-FR" sz="1600" dirty="0">
                <a:latin typeface="Poppins" pitchFamily="2" charset="77"/>
                <a:cs typeface="Poppins" pitchFamily="2" charset="77"/>
              </a:rPr>
              <a:t>composée de </a:t>
            </a:r>
            <a:r>
              <a:rPr lang="fr-FR" sz="1600" b="1" dirty="0">
                <a:latin typeface="Poppins" pitchFamily="2" charset="77"/>
                <a:cs typeface="Poppins" pitchFamily="2" charset="77"/>
              </a:rPr>
              <a:t>3 visuels correspondant à chacun des volets de l’offre </a:t>
            </a:r>
            <a:r>
              <a:rPr lang="fr-FR" sz="1600" dirty="0">
                <a:latin typeface="Poppins" pitchFamily="2" charset="77"/>
                <a:cs typeface="Poppins" pitchFamily="2" charset="77"/>
              </a:rPr>
              <a:t>et représentant le </a:t>
            </a:r>
            <a:r>
              <a:rPr lang="fr-FR" sz="1600" b="1" dirty="0">
                <a:latin typeface="Poppins" pitchFamily="2" charset="77"/>
                <a:cs typeface="Poppins" pitchFamily="2" charset="77"/>
              </a:rPr>
              <a:t>binôme bénéficiaire-préventeur. </a:t>
            </a:r>
          </a:p>
        </p:txBody>
      </p:sp>
      <p:sp>
        <p:nvSpPr>
          <p:cNvPr id="14" name="ZoneTexte 13">
            <a:extLst>
              <a:ext uri="{FF2B5EF4-FFF2-40B4-BE49-F238E27FC236}">
                <a16:creationId xmlns:a16="http://schemas.microsoft.com/office/drawing/2014/main" id="{EB30B4ED-94D1-C11C-9CD2-2443A2F0D9FA}"/>
              </a:ext>
            </a:extLst>
          </p:cNvPr>
          <p:cNvSpPr txBox="1"/>
          <p:nvPr/>
        </p:nvSpPr>
        <p:spPr>
          <a:xfrm>
            <a:off x="326524" y="3048164"/>
            <a:ext cx="4692002" cy="2893100"/>
          </a:xfrm>
          <a:prstGeom prst="rect">
            <a:avLst/>
          </a:prstGeom>
          <a:noFill/>
        </p:spPr>
        <p:txBody>
          <a:bodyPr wrap="square" rtlCol="0">
            <a:spAutoFit/>
          </a:bodyPr>
          <a:lstStyle/>
          <a:p>
            <a:r>
              <a:rPr lang="fr-FR" sz="1400" b="1" dirty="0">
                <a:latin typeface="Poppins" pitchFamily="2" charset="77"/>
                <a:cs typeface="Poppins" pitchFamily="2" charset="77"/>
              </a:rPr>
              <a:t>Formats disponibles :</a:t>
            </a:r>
          </a:p>
          <a:p>
            <a:r>
              <a:rPr lang="fr-FR" sz="1200" b="1" dirty="0" err="1">
                <a:latin typeface="+mj-lt"/>
              </a:rPr>
              <a:t>Print</a:t>
            </a:r>
            <a:r>
              <a:rPr lang="fr-FR" sz="1200" b="1" dirty="0">
                <a:latin typeface="+mj-lt"/>
              </a:rPr>
              <a:t> </a:t>
            </a:r>
          </a:p>
          <a:p>
            <a:pPr marL="171450" indent="-171450">
              <a:buFont typeface="Arial" panose="020B0604020202020204" pitchFamily="34" charset="0"/>
              <a:buChar char="•"/>
            </a:pPr>
            <a:r>
              <a:rPr lang="fr-FR" sz="1200" dirty="0"/>
              <a:t>Format 4x3</a:t>
            </a:r>
          </a:p>
          <a:p>
            <a:pPr marL="171450" indent="-171450">
              <a:buFont typeface="Arial" panose="020B0604020202020204" pitchFamily="34" charset="0"/>
              <a:buChar char="•"/>
            </a:pPr>
            <a:r>
              <a:rPr lang="fr-FR" sz="1200" dirty="0"/>
              <a:t>Format A3</a:t>
            </a:r>
          </a:p>
          <a:p>
            <a:pPr marL="171450" indent="-171450">
              <a:buFont typeface="Arial" panose="020B0604020202020204" pitchFamily="34" charset="0"/>
              <a:buChar char="•"/>
            </a:pPr>
            <a:r>
              <a:rPr lang="fr-FR" sz="1200" dirty="0"/>
              <a:t>Format A4</a:t>
            </a:r>
          </a:p>
          <a:p>
            <a:pPr marL="171450" indent="-171450">
              <a:buFont typeface="Arial" panose="020B0604020202020204" pitchFamily="34" charset="0"/>
              <a:buChar char="•"/>
            </a:pPr>
            <a:r>
              <a:rPr lang="fr-FR" sz="1200" dirty="0"/>
              <a:t>Format A5</a:t>
            </a:r>
          </a:p>
          <a:p>
            <a:pPr marL="171450" indent="-171450">
              <a:buFont typeface="Arial" panose="020B0604020202020204" pitchFamily="34" charset="0"/>
              <a:buChar char="•"/>
            </a:pPr>
            <a:r>
              <a:rPr lang="fr-FR" sz="1200" dirty="0"/>
              <a:t>Annonces presse (pleine page et demie-page)</a:t>
            </a:r>
          </a:p>
          <a:p>
            <a:pPr marL="171450" indent="-171450">
              <a:buFont typeface="Arial" panose="020B0604020202020204" pitchFamily="34" charset="0"/>
              <a:buChar char="•"/>
            </a:pPr>
            <a:r>
              <a:rPr lang="fr-FR" sz="1200" dirty="0"/>
              <a:t>Kakemono (x3) </a:t>
            </a:r>
          </a:p>
          <a:p>
            <a:pPr marL="171450" indent="-171450">
              <a:buFont typeface="Arial" panose="020B0604020202020204" pitchFamily="34" charset="0"/>
              <a:buChar char="•"/>
            </a:pPr>
            <a:r>
              <a:rPr lang="fr-FR" sz="1200" dirty="0"/>
              <a:t>Kakemono version générique </a:t>
            </a:r>
          </a:p>
          <a:p>
            <a:endParaRPr lang="fr-FR" sz="1200" dirty="0"/>
          </a:p>
          <a:p>
            <a:r>
              <a:rPr lang="fr-FR" sz="1200" b="1" dirty="0">
                <a:latin typeface="+mj-lt"/>
              </a:rPr>
              <a:t>Réseaux sociaux et digital </a:t>
            </a:r>
          </a:p>
          <a:p>
            <a:pPr marL="171450" indent="-171450">
              <a:buFont typeface="Arial" panose="020B0604020202020204" pitchFamily="34" charset="0"/>
              <a:buChar char="•"/>
            </a:pPr>
            <a:r>
              <a:rPr lang="fr-FR" sz="1200" dirty="0"/>
              <a:t>Cover Facebook, </a:t>
            </a:r>
            <a:r>
              <a:rPr lang="fr-FR" sz="1200" dirty="0" err="1"/>
              <a:t>Linkedin</a:t>
            </a:r>
            <a:r>
              <a:rPr lang="fr-FR" sz="1200" dirty="0"/>
              <a:t> et Twitter</a:t>
            </a:r>
          </a:p>
          <a:p>
            <a:pPr marL="171450" indent="-171450">
              <a:buFont typeface="Arial" panose="020B0604020202020204" pitchFamily="34" charset="0"/>
              <a:buChar char="•"/>
            </a:pPr>
            <a:r>
              <a:rPr lang="fr-FR" sz="1200" dirty="0"/>
              <a:t>Post réseaux sociaux</a:t>
            </a:r>
          </a:p>
          <a:p>
            <a:pPr marL="171450" indent="-171450">
              <a:buFont typeface="Arial" panose="020B0604020202020204" pitchFamily="34" charset="0"/>
              <a:buChar char="•"/>
            </a:pPr>
            <a:r>
              <a:rPr lang="fr-FR" sz="1200" dirty="0"/>
              <a:t>Signature mail </a:t>
            </a:r>
          </a:p>
          <a:p>
            <a:pPr marL="171450" indent="-171450">
              <a:buFont typeface="Arial" panose="020B0604020202020204" pitchFamily="34" charset="0"/>
              <a:buChar char="•"/>
            </a:pPr>
            <a:r>
              <a:rPr lang="fr-FR" sz="1200" dirty="0"/>
              <a:t>Animation vidéo des visuels</a:t>
            </a:r>
            <a:r>
              <a:rPr lang="fr-FR" sz="1200" b="1" dirty="0">
                <a:latin typeface="Poppins" pitchFamily="2" charset="77"/>
                <a:cs typeface="Poppins" pitchFamily="2" charset="77"/>
              </a:rPr>
              <a:t> </a:t>
            </a:r>
          </a:p>
        </p:txBody>
      </p:sp>
      <p:sp>
        <p:nvSpPr>
          <p:cNvPr id="6" name="ZoneTexte 5">
            <a:extLst>
              <a:ext uri="{FF2B5EF4-FFF2-40B4-BE49-F238E27FC236}">
                <a16:creationId xmlns:a16="http://schemas.microsoft.com/office/drawing/2014/main" id="{33EBDDE2-1FF4-3ACB-FADA-4D446E3A3D49}"/>
              </a:ext>
            </a:extLst>
          </p:cNvPr>
          <p:cNvSpPr txBox="1"/>
          <p:nvPr/>
        </p:nvSpPr>
        <p:spPr>
          <a:xfrm>
            <a:off x="466344" y="63373"/>
            <a:ext cx="2011680" cy="523220"/>
          </a:xfrm>
          <a:prstGeom prst="rect">
            <a:avLst/>
          </a:prstGeom>
          <a:noFill/>
        </p:spPr>
        <p:txBody>
          <a:bodyPr wrap="square" rtlCol="0">
            <a:spAutoFit/>
          </a:bodyPr>
          <a:lstStyle/>
          <a:p>
            <a:r>
              <a:rPr lang="fr-FR" sz="1400" dirty="0">
                <a:solidFill>
                  <a:srgbClr val="FF0000"/>
                </a:solidFill>
                <a:hlinkClick r:id="rId5">
                  <a:extLst>
                    <a:ext uri="{A12FA001-AC4F-418D-AE19-62706E023703}">
                      <ahyp:hlinkClr xmlns:ahyp="http://schemas.microsoft.com/office/drawing/2018/hyperlinkcolor" val="tx"/>
                    </a:ext>
                  </a:extLst>
                </a:hlinkClick>
              </a:rPr>
              <a:t>Fichiers campagne d’information</a:t>
            </a:r>
            <a:endParaRPr lang="fr-FR" sz="1400" dirty="0">
              <a:solidFill>
                <a:srgbClr val="FF0000"/>
              </a:solidFill>
            </a:endParaRPr>
          </a:p>
        </p:txBody>
      </p:sp>
      <p:pic>
        <p:nvPicPr>
          <p:cNvPr id="11" name="Image 10" descr="Une image contenant noir, obscurité&#10;&#10;Description générée automatiquement">
            <a:extLst>
              <a:ext uri="{FF2B5EF4-FFF2-40B4-BE49-F238E27FC236}">
                <a16:creationId xmlns:a16="http://schemas.microsoft.com/office/drawing/2014/main" id="{C4FC2127-8F0C-241E-9176-0D935C2B5A3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438" y="135322"/>
            <a:ext cx="365769" cy="365769"/>
          </a:xfrm>
          <a:prstGeom prst="rect">
            <a:avLst/>
          </a:prstGeom>
        </p:spPr>
      </p:pic>
    </p:spTree>
    <p:extLst>
      <p:ext uri="{BB962C8B-B14F-4D97-AF65-F5344CB8AC3E}">
        <p14:creationId xmlns:p14="http://schemas.microsoft.com/office/powerpoint/2010/main" val="1827460095"/>
      </p:ext>
    </p:extLst>
  </p:cSld>
  <p:clrMapOvr>
    <a:masterClrMapping/>
  </p:clrMapOvr>
</p:sld>
</file>

<file path=ppt/theme/theme1.xml><?xml version="1.0" encoding="utf-8"?>
<a:theme xmlns:a="http://schemas.openxmlformats.org/drawingml/2006/main" name="Thème Office">
  <a:themeElements>
    <a:clrScheme name="EPOKA 2022">
      <a:dk1>
        <a:sysClr val="windowText" lastClr="000000"/>
      </a:dk1>
      <a:lt1>
        <a:sysClr val="window" lastClr="FFFFFF"/>
      </a:lt1>
      <a:dk2>
        <a:srgbClr val="000000"/>
      </a:dk2>
      <a:lt2>
        <a:srgbClr val="FFFFFF"/>
      </a:lt2>
      <a:accent1>
        <a:srgbClr val="2900BF"/>
      </a:accent1>
      <a:accent2>
        <a:srgbClr val="44D62C"/>
      </a:accent2>
      <a:accent3>
        <a:srgbClr val="392B71"/>
      </a:accent3>
      <a:accent4>
        <a:srgbClr val="2900BF"/>
      </a:accent4>
      <a:accent5>
        <a:srgbClr val="44D62C"/>
      </a:accent5>
      <a:accent6>
        <a:srgbClr val="392B71"/>
      </a:accent6>
      <a:hlink>
        <a:srgbClr val="0563C1"/>
      </a:hlink>
      <a:folHlink>
        <a:srgbClr val="954F72"/>
      </a:folHlink>
    </a:clrScheme>
    <a:fontScheme name="EPOKA 2022">
      <a:majorFont>
        <a:latin typeface="Poppins Semi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5892883735354DA96E50CFD77E329C" ma:contentTypeVersion="11" ma:contentTypeDescription="Crée un document." ma:contentTypeScope="" ma:versionID="82ac18a9fa42f2e9d830813bfcc80af5">
  <xsd:schema xmlns:xsd="http://www.w3.org/2001/XMLSchema" xmlns:xs="http://www.w3.org/2001/XMLSchema" xmlns:p="http://schemas.microsoft.com/office/2006/metadata/properties" xmlns:ns2="77468a15-af0e-4ae0-881f-aa2d1d0310e1" xmlns:ns3="c10f4ee5-7d9a-479c-9e51-f862cf36e4ea" targetNamespace="http://schemas.microsoft.com/office/2006/metadata/properties" ma:root="true" ma:fieldsID="6a6a78f169d49f69e3355a06f31973bc" ns2:_="" ns3:_="">
    <xsd:import namespace="77468a15-af0e-4ae0-881f-aa2d1d0310e1"/>
    <xsd:import namespace="c10f4ee5-7d9a-479c-9e51-f862cf36e4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468a15-af0e-4ae0-881f-aa2d1d0310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5779652b-6122-45d8-ad79-38dfaf214d1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10f4ee5-7d9a-479c-9e51-f862cf36e4e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c2dd847-b930-4dee-993b-913d7aff360a}" ma:internalName="TaxCatchAll" ma:showField="CatchAllData" ma:web="c10f4ee5-7d9a-479c-9e51-f862cf36e4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468a15-af0e-4ae0-881f-aa2d1d0310e1">
      <Terms xmlns="http://schemas.microsoft.com/office/infopath/2007/PartnerControls"/>
    </lcf76f155ced4ddcb4097134ff3c332f>
    <TaxCatchAll xmlns="c10f4ee5-7d9a-479c-9e51-f862cf36e4ea" xsi:nil="true"/>
  </documentManagement>
</p:properties>
</file>

<file path=customXml/itemProps1.xml><?xml version="1.0" encoding="utf-8"?>
<ds:datastoreItem xmlns:ds="http://schemas.openxmlformats.org/officeDocument/2006/customXml" ds:itemID="{54878DAF-F086-49D8-ADBD-F792AE2C1BA4}">
  <ds:schemaRefs>
    <ds:schemaRef ds:uri="http://schemas.microsoft.com/sharepoint/v3/contenttype/forms"/>
  </ds:schemaRefs>
</ds:datastoreItem>
</file>

<file path=customXml/itemProps2.xml><?xml version="1.0" encoding="utf-8"?>
<ds:datastoreItem xmlns:ds="http://schemas.openxmlformats.org/officeDocument/2006/customXml" ds:itemID="{25C7F7CC-5B62-47ED-BCF5-E036B36EDE7A}">
  <ds:schemaRefs>
    <ds:schemaRef ds:uri="77468a15-af0e-4ae0-881f-aa2d1d0310e1"/>
    <ds:schemaRef ds:uri="c10f4ee5-7d9a-479c-9e51-f862cf36e4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27FA6F2-DB33-4BE5-9EDC-C17338A42213}">
  <ds:schemaRefs>
    <ds:schemaRef ds:uri="77468a15-af0e-4ae0-881f-aa2d1d0310e1"/>
    <ds:schemaRef ds:uri="c10f4ee5-7d9a-479c-9e51-f862cf36e4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1281</TotalTime>
  <Words>1948</Words>
  <Application>Microsoft Office PowerPoint</Application>
  <PresentationFormat>Grand écran</PresentationFormat>
  <Paragraphs>303</Paragraphs>
  <Slides>22</Slides>
  <Notes>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22</vt:i4>
      </vt:variant>
    </vt:vector>
  </HeadingPairs>
  <TitlesOfParts>
    <vt:vector size="32" baseType="lpstr">
      <vt:lpstr>Poppins Medium</vt:lpstr>
      <vt:lpstr>Poppins</vt:lpstr>
      <vt:lpstr>Montserrat</vt:lpstr>
      <vt:lpstr>Poppins ExtraLight</vt:lpstr>
      <vt:lpstr>Poppins Semibold</vt:lpstr>
      <vt:lpstr>Arial</vt:lpstr>
      <vt:lpstr>Poppins Light</vt:lpstr>
      <vt:lpstr>Poppins Semibold</vt:lpstr>
      <vt:lpstr>Wingdings</vt:lpstr>
      <vt:lpstr>Thème Office</vt:lpstr>
      <vt:lpstr>PRÉSANSE</vt:lpstr>
      <vt:lpstr>Présentation PowerPoint</vt:lpstr>
      <vt:lpstr>Poursuivre  la pédagogie de l’offre socle de services</vt:lpstr>
      <vt:lpstr>Présentation PowerPoint</vt:lpstr>
      <vt:lpstr>Poursuivre  la pédagogie de l’offre socle de services</vt:lpstr>
      <vt:lpstr>Poursuivre  la pédagogie de l’offre socle de services</vt:lpstr>
      <vt:lpstr>Poursuivre  la pédagogie de l’offre socle de services</vt:lpstr>
      <vt:lpstr>Poursuivre  la pédagogie de l’offre socle de services</vt:lpstr>
      <vt:lpstr>Poursuivre  la pédagogie de l’offre socle de services</vt:lpstr>
      <vt:lpstr>Présentation PowerPoint</vt:lpstr>
      <vt:lpstr>Poursuivre  la pédagogie de l’offre socle de services</vt:lpstr>
      <vt:lpstr>Poursuivre  la pédagogie de l’offre socle de services</vt:lpstr>
      <vt:lpstr>Poursuivre  la pédagogie de l’offre socle de services</vt:lpstr>
      <vt:lpstr>Présentation PowerPoint</vt:lpstr>
      <vt:lpstr>Poursuivre  la pédagogie de l’offre socle de services</vt:lpstr>
      <vt:lpstr>Poursuivre  la pédagogie de l’offre socle de services</vt:lpstr>
      <vt:lpstr>Présentation PowerPoint</vt:lpstr>
      <vt:lpstr>Dans quel contexte utiliser ces outils ? </vt:lpstr>
      <vt:lpstr>S’assurer d’un bon déploiement des outils</vt:lpstr>
      <vt:lpstr>S’assurer d’un bon déploiement des outils</vt:lpstr>
      <vt:lpstr>S’assurer d’un bon déploiement des outils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Pierre Algrain</dc:creator>
  <cp:lastModifiedBy>Julie Decottignies</cp:lastModifiedBy>
  <cp:revision>21</cp:revision>
  <cp:lastPrinted>2022-05-06T17:21:04Z</cp:lastPrinted>
  <dcterms:created xsi:type="dcterms:W3CDTF">2019-08-29T07:36:02Z</dcterms:created>
  <dcterms:modified xsi:type="dcterms:W3CDTF">2023-07-03T07:37:17Z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0x010100DD5892883735354DA96E50CFD77E329C</vt:lpwstr>
  </property>
</Properties>
</file>