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5" r:id="rId2"/>
    <p:sldId id="277" r:id="rId3"/>
    <p:sldId id="279" r:id="rId4"/>
    <p:sldId id="280" r:id="rId5"/>
    <p:sldId id="281" r:id="rId6"/>
    <p:sldId id="282" r:id="rId7"/>
    <p:sldId id="28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6A2"/>
    <a:srgbClr val="7F337E"/>
    <a:srgbClr val="BBCEDA"/>
    <a:srgbClr val="C6BDAF"/>
    <a:srgbClr val="CBA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53CCE-BCBD-4AF8-8D4E-0B8E22478DAF}" v="16" dt="2022-01-13T14:16:3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3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67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"/>
    </p:cViewPr>
  </p:sorter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C8488E4-5360-4B08-B78F-4BC0822AF1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B1E1B3-F33F-4B16-90E5-252A238F32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229A7-964E-43FC-96B9-0EFAA3E76253}" type="datetimeFigureOut">
              <a:rPr lang="fr-FR" smtClean="0"/>
              <a:t>18/09/2023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82158C-C360-4077-A084-D4B1D272D1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E4FD2D-20B9-44D3-90C6-C043E61344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9877-8A28-41C8-88B1-76C34B0B9F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82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57280-9F76-054D-B229-EFAE4FF8DD56}" type="datetimeFigureOut">
              <a:rPr lang="fr-FR" smtClean="0"/>
              <a:t>18/09/2023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9257A-BE55-104C-A3D5-C89A62A8E5D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023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hyperlink" Target="https://www.linkedin.com/company/10447189/admin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mie.fr/" TargetMode="External"/><Relationship Id="rId5" Type="http://schemas.openxmlformats.org/officeDocument/2006/relationships/hyperlink" Target="https://www.youtube.com/channel/UCKm_KGjVqVPJI9zGKpxIEzw" TargetMode="External"/><Relationship Id="rId4" Type="http://schemas.openxmlformats.org/officeDocument/2006/relationships/hyperlink" Target="https://twitter.com/CMIE_sante_tr" TargetMode="External"/><Relationship Id="rId9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eil d'uti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F0275C4-9D54-45FC-8B06-FF0CA2EBE9DE}"/>
              </a:ext>
            </a:extLst>
          </p:cNvPr>
          <p:cNvSpPr txBox="1"/>
          <p:nvPr userDrawn="1"/>
        </p:nvSpPr>
        <p:spPr>
          <a:xfrm>
            <a:off x="513168" y="324613"/>
            <a:ext cx="1062780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133" dirty="0">
                <a:solidFill>
                  <a:srgbClr val="7F337E"/>
                </a:solidFill>
                <a:latin typeface="Century Gothic" panose="020B0502020202020204" pitchFamily="34" charset="0"/>
              </a:rPr>
              <a:t>Modèle de PowerPoint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F01F84E-17C8-4EC2-BF3A-982D301AA91F}"/>
              </a:ext>
            </a:extLst>
          </p:cNvPr>
          <p:cNvSpPr txBox="1"/>
          <p:nvPr userDrawn="1"/>
        </p:nvSpPr>
        <p:spPr>
          <a:xfrm>
            <a:off x="513169" y="941364"/>
            <a:ext cx="71388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 algn="l">
              <a:buFont typeface="Wingdings" panose="05000000000000000000" pitchFamily="2" charset="2"/>
              <a:buChar char="è"/>
            </a:pP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Nous mettons à votre disposition, dans ce template : </a:t>
            </a:r>
          </a:p>
          <a:p>
            <a:pPr marL="228611" indent="-228611" algn="l">
              <a:buFont typeface="Courier New" panose="02070309020205020404" pitchFamily="49" charset="0"/>
              <a:buChar char="o"/>
            </a:pP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 pages de garde à choisir en fonction du sujet, sommaire, etc. </a:t>
            </a:r>
          </a:p>
          <a:p>
            <a:pPr marL="228611" indent="-228611" algn="l">
              <a:buFont typeface="Courier New" panose="02070309020205020404" pitchFamily="49" charset="0"/>
              <a:buChar char="o"/>
            </a:pP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icônes(cf page suivante)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fr-FR" sz="1400" b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Rappel : 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codes couleurs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à 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respecter impérativement 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28611" indent="-228611" algn="l">
              <a:buFont typeface="Wingdings" panose="05000000000000000000" pitchFamily="2" charset="2"/>
              <a:buChar char="è"/>
            </a:pP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Rappel :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p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olices d’écriture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à 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respecter impérativement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l">
              <a:buFont typeface="Wingdings" panose="05000000000000000000" pitchFamily="2" charset="2"/>
              <a:buNone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fr-FR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Century Gothic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 P</a:t>
            </a: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our ajouter de nouvelles diapositives : </a:t>
            </a:r>
          </a:p>
          <a:p>
            <a:pPr marL="285764" indent="-285764" algn="l"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Cliquez sur « Nouvelle diapositive » puis sélectionnez le template souhaité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FF1F1E-7C66-499A-9C41-88FB1C939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102" y="4924639"/>
            <a:ext cx="2635385" cy="1136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9C86C3-440B-4B72-844C-5F38D9E96536}"/>
              </a:ext>
            </a:extLst>
          </p:cNvPr>
          <p:cNvSpPr/>
          <p:nvPr userDrawn="1"/>
        </p:nvSpPr>
        <p:spPr>
          <a:xfrm>
            <a:off x="8580175" y="1423487"/>
            <a:ext cx="3637391" cy="3759200"/>
          </a:xfrm>
          <a:prstGeom prst="rect">
            <a:avLst/>
          </a:prstGeom>
          <a:solidFill>
            <a:srgbClr val="7F337E"/>
          </a:solidFill>
          <a:ln>
            <a:solidFill>
              <a:srgbClr val="7F3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FBE6CA2-8BD7-47C2-BA3E-CD357E8BFE19}"/>
              </a:ext>
            </a:extLst>
          </p:cNvPr>
          <p:cNvSpPr txBox="1"/>
          <p:nvPr userDrawn="1"/>
        </p:nvSpPr>
        <p:spPr>
          <a:xfrm>
            <a:off x="8979110" y="1747620"/>
            <a:ext cx="3073257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33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Nous vous rappelons que toute utilisation de visuels sans droit d’auteur est interdite.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AFB808-5C03-4D9B-9785-C7C8A6A3A66E}"/>
              </a:ext>
            </a:extLst>
          </p:cNvPr>
          <p:cNvSpPr/>
          <p:nvPr userDrawn="1"/>
        </p:nvSpPr>
        <p:spPr>
          <a:xfrm>
            <a:off x="634719" y="2153511"/>
            <a:ext cx="1430532" cy="716689"/>
          </a:xfrm>
          <a:prstGeom prst="roundRect">
            <a:avLst/>
          </a:prstGeom>
          <a:solidFill>
            <a:srgbClr val="7F3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#7F337E</a:t>
            </a:r>
          </a:p>
          <a:p>
            <a:pPr algn="ctr"/>
            <a:r>
              <a:rPr lang="fr-FR" sz="1000" b="1" dirty="0"/>
              <a:t>R: 127 V: 51 B:</a:t>
            </a:r>
            <a:r>
              <a:rPr lang="fr-FR" sz="1000" b="1" baseline="0" dirty="0"/>
              <a:t> 126</a:t>
            </a:r>
            <a:endParaRPr lang="fr-FR" sz="10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DD56565-DE10-4499-8779-C41E5350749C}"/>
              </a:ext>
            </a:extLst>
          </p:cNvPr>
          <p:cNvSpPr/>
          <p:nvPr userDrawn="1"/>
        </p:nvSpPr>
        <p:spPr>
          <a:xfrm>
            <a:off x="2178376" y="2153515"/>
            <a:ext cx="1430532" cy="716689"/>
          </a:xfrm>
          <a:prstGeom prst="roundRect">
            <a:avLst/>
          </a:prstGeom>
          <a:solidFill>
            <a:srgbClr val="CBA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#CBACCA</a:t>
            </a:r>
          </a:p>
          <a:p>
            <a:pPr marL="0" marR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dirty="0"/>
              <a:t>R: 203 V: 172 B:</a:t>
            </a:r>
            <a:r>
              <a:rPr lang="fr-FR" sz="1000" b="1" baseline="0" dirty="0"/>
              <a:t> 202</a:t>
            </a:r>
            <a:endParaRPr lang="fr-FR" sz="10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1CB31B-6DB4-4783-9BC9-4E94853CCF74}"/>
              </a:ext>
            </a:extLst>
          </p:cNvPr>
          <p:cNvSpPr/>
          <p:nvPr userDrawn="1"/>
        </p:nvSpPr>
        <p:spPr>
          <a:xfrm>
            <a:off x="3665762" y="2153515"/>
            <a:ext cx="1430532" cy="7166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#5186A2</a:t>
            </a:r>
          </a:p>
          <a:p>
            <a:pPr marL="0" marR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dirty="0"/>
              <a:t>R: 81 V: 134 B:</a:t>
            </a:r>
            <a:r>
              <a:rPr lang="fr-FR" sz="1000" b="1" baseline="0" dirty="0"/>
              <a:t> 162</a:t>
            </a:r>
            <a:endParaRPr lang="fr-FR" sz="10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3C1F742-C7EB-4ED0-B1ED-5C3B60E2854B}"/>
              </a:ext>
            </a:extLst>
          </p:cNvPr>
          <p:cNvSpPr/>
          <p:nvPr userDrawn="1"/>
        </p:nvSpPr>
        <p:spPr>
          <a:xfrm>
            <a:off x="5186045" y="2153511"/>
            <a:ext cx="1430532" cy="71668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#BBCEDA</a:t>
            </a:r>
          </a:p>
          <a:p>
            <a:pPr marL="0" marR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dirty="0">
                <a:solidFill>
                  <a:schemeClr val="bg1"/>
                </a:solidFill>
              </a:rPr>
              <a:t>R: 187 V: 206 B:</a:t>
            </a:r>
            <a:r>
              <a:rPr lang="fr-FR" sz="1000" b="1" baseline="0" dirty="0">
                <a:solidFill>
                  <a:schemeClr val="bg1"/>
                </a:solidFill>
              </a:rPr>
              <a:t> 218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5" name="Graphique 4" descr="Avertissement contour">
            <a:extLst>
              <a:ext uri="{FF2B5EF4-FFF2-40B4-BE49-F238E27FC236}">
                <a16:creationId xmlns:a16="http://schemas.microsoft.com/office/drawing/2014/main" id="{7A87C7DD-EB39-4D21-B592-958635226C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371067">
            <a:off x="8459819" y="1439333"/>
            <a:ext cx="897246" cy="897246"/>
          </a:xfrm>
          <a:prstGeom prst="rect">
            <a:avLst/>
          </a:prstGeom>
        </p:spPr>
      </p:pic>
      <p:pic>
        <p:nvPicPr>
          <p:cNvPr id="22" name="Graphique 21" descr="Contour de visage souriant contour">
            <a:extLst>
              <a:ext uri="{FF2B5EF4-FFF2-40B4-BE49-F238E27FC236}">
                <a16:creationId xmlns:a16="http://schemas.microsoft.com/office/drawing/2014/main" id="{CADCE126-0FBF-4436-BF43-EA08BD0A80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7914">
            <a:off x="11412315" y="4280672"/>
            <a:ext cx="591978" cy="59197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B6C152A-AF74-499B-8417-CB8016F27A21}"/>
              </a:ext>
            </a:extLst>
          </p:cNvPr>
          <p:cNvSpPr txBox="1"/>
          <p:nvPr userDrawn="1"/>
        </p:nvSpPr>
        <p:spPr>
          <a:xfrm>
            <a:off x="8646469" y="2771040"/>
            <a:ext cx="3405898" cy="17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33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La direction de la communication dispose de bibliothèques d’images</a:t>
            </a:r>
            <a:r>
              <a:rPr lang="fr-FR" sz="1067" b="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et peut en mettre à votre disposition sur demande.</a:t>
            </a:r>
            <a:endParaRPr lang="fr-FR" sz="933" b="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fr-FR" sz="12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fr-FR" sz="12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fr-FR" sz="12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fr-FR" sz="12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Pour cela, contactez-nous !</a:t>
            </a:r>
          </a:p>
          <a:p>
            <a:pPr algn="l"/>
            <a:r>
              <a:rPr lang="fr-FR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communication@cmie.asso.fr </a:t>
            </a:r>
          </a:p>
          <a:p>
            <a:pPr algn="l"/>
            <a:r>
              <a:rPr lang="fr-FR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01 49 70 84 62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5A1B33B-FB70-417F-A7B8-C9CC5534E1C3}"/>
              </a:ext>
            </a:extLst>
          </p:cNvPr>
          <p:cNvSpPr/>
          <p:nvPr userDrawn="1"/>
        </p:nvSpPr>
        <p:spPr>
          <a:xfrm>
            <a:off x="6706328" y="2166585"/>
            <a:ext cx="1430532" cy="71668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#C6BDAF</a:t>
            </a:r>
          </a:p>
          <a:p>
            <a:pPr marL="0" marR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dirty="0">
                <a:solidFill>
                  <a:schemeClr val="bg1"/>
                </a:solidFill>
              </a:rPr>
              <a:t>R: 198 V: 189 B:</a:t>
            </a:r>
            <a:r>
              <a:rPr lang="fr-FR" sz="1000" b="1" baseline="0" dirty="0">
                <a:solidFill>
                  <a:schemeClr val="bg1"/>
                </a:solidFill>
              </a:rPr>
              <a:t> 175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DA37AA3-D302-4878-9FBB-077A4AD72F9F}"/>
              </a:ext>
            </a:extLst>
          </p:cNvPr>
          <p:cNvSpPr txBox="1"/>
          <p:nvPr userDrawn="1"/>
        </p:nvSpPr>
        <p:spPr>
          <a:xfrm>
            <a:off x="530102" y="6320526"/>
            <a:ext cx="61122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DIR COM - template powerpoint 7 février 2022 – dispo SQ</a:t>
            </a:r>
          </a:p>
        </p:txBody>
      </p:sp>
    </p:spTree>
    <p:extLst>
      <p:ext uri="{BB962C8B-B14F-4D97-AF65-F5344CB8AC3E}">
        <p14:creationId xmlns:p14="http://schemas.microsoft.com/office/powerpoint/2010/main" val="26271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6A326-5B8B-9842-931F-ABE8E8A1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10515600" cy="723900"/>
          </a:xfrm>
        </p:spPr>
        <p:txBody>
          <a:bodyPr>
            <a:normAutofit/>
          </a:bodyPr>
          <a:lstStyle>
            <a:lvl1pPr>
              <a:defRPr sz="2800" b="0">
                <a:solidFill>
                  <a:srgbClr val="7F337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38B04C-A51F-4842-B654-C80E2E800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138"/>
            <a:ext cx="10515600" cy="4351338"/>
          </a:xfrm>
        </p:spPr>
        <p:txBody>
          <a:bodyPr>
            <a:normAutofit/>
          </a:bodyPr>
          <a:lstStyle>
            <a:lvl1pPr marL="228611" indent="-228611"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685834" indent="-228611"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 marL="1143057" indent="-228611"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 marL="1600280" indent="-228611"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 marL="2057503" indent="-228611"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35282-3D73-BC47-A880-6A1CC287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9400" y="6356351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74ED4D0-2677-7C43-ABF9-93ED28F45A6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6585AA-23B8-45B3-ACBF-1D7506892ED9}"/>
              </a:ext>
            </a:extLst>
          </p:cNvPr>
          <p:cNvSpPr/>
          <p:nvPr userDrawn="1"/>
        </p:nvSpPr>
        <p:spPr>
          <a:xfrm>
            <a:off x="446534" y="651218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F2E44-9FC3-4669-B8B7-DEE41928EB43}"/>
              </a:ext>
            </a:extLst>
          </p:cNvPr>
          <p:cNvSpPr/>
          <p:nvPr userDrawn="1"/>
        </p:nvSpPr>
        <p:spPr>
          <a:xfrm>
            <a:off x="4241830" y="6512179"/>
            <a:ext cx="3703320" cy="9144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25F65-4C77-45AC-B051-52371086B006}"/>
              </a:ext>
            </a:extLst>
          </p:cNvPr>
          <p:cNvSpPr/>
          <p:nvPr userDrawn="1"/>
        </p:nvSpPr>
        <p:spPr>
          <a:xfrm>
            <a:off x="8037126" y="6512179"/>
            <a:ext cx="3439158" cy="91440"/>
          </a:xfrm>
          <a:prstGeom prst="rect">
            <a:avLst/>
          </a:prstGeom>
          <a:solidFill>
            <a:srgbClr val="5186A2"/>
          </a:solidFill>
          <a:ln>
            <a:solidFill>
              <a:srgbClr val="5186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D3BE529-CD85-4724-A63D-8DE40FE0BE4C}"/>
              </a:ext>
            </a:extLst>
          </p:cNvPr>
          <p:cNvSpPr txBox="1">
            <a:spLocks/>
          </p:cNvSpPr>
          <p:nvPr userDrawn="1"/>
        </p:nvSpPr>
        <p:spPr>
          <a:xfrm>
            <a:off x="598595" y="469900"/>
            <a:ext cx="379844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7F337E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9059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C7F266-BE4B-45BC-B1FE-64882ED4A107}"/>
              </a:ext>
            </a:extLst>
          </p:cNvPr>
          <p:cNvCxnSpPr>
            <a:cxnSpLocks/>
          </p:cNvCxnSpPr>
          <p:nvPr userDrawn="1"/>
        </p:nvCxnSpPr>
        <p:spPr>
          <a:xfrm>
            <a:off x="701175" y="5662309"/>
            <a:ext cx="0" cy="459091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A8175BA-070B-4D65-B5E4-931F579AB73C}"/>
              </a:ext>
            </a:extLst>
          </p:cNvPr>
          <p:cNvSpPr txBox="1"/>
          <p:nvPr userDrawn="1"/>
        </p:nvSpPr>
        <p:spPr>
          <a:xfrm>
            <a:off x="739572" y="5513808"/>
            <a:ext cx="5386401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67" dirty="0">
                <a:solidFill>
                  <a:schemeClr val="accent1"/>
                </a:solidFill>
                <a:latin typeface="Century Gothic" panose="020B0502020202020204" pitchFamily="34" charset="0"/>
              </a:rPr>
              <a:t>Service de prévention et de santé au travail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solidFill>
                  <a:schemeClr val="accent1"/>
                </a:solidFill>
                <a:latin typeface="Century Gothic" panose="020B0502020202020204" pitchFamily="34" charset="0"/>
              </a:rPr>
              <a:t>Siège social - 80, rue de Clichy – 75009 Paris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solidFill>
                  <a:schemeClr val="accent1"/>
                </a:solidFill>
                <a:latin typeface="Century Gothic" panose="020B0502020202020204" pitchFamily="34" charset="0"/>
              </a:rPr>
              <a:t>01 49 70 84 84</a:t>
            </a:r>
          </a:p>
        </p:txBody>
      </p:sp>
      <p:pic>
        <p:nvPicPr>
          <p:cNvPr id="20" name="Image 19" descr="Une image contenant texte, piscine à balles, graphiques vectoriels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4913D8F3-497D-4AF7-899F-BC9E778C3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357" t="6857" r="41393" b="65729"/>
          <a:stretch/>
        </p:blipFill>
        <p:spPr>
          <a:xfrm>
            <a:off x="8984532" y="5553621"/>
            <a:ext cx="509189" cy="45518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B0B0FA1-A473-41BC-8E5C-CEA127ED9EBF}"/>
              </a:ext>
            </a:extLst>
          </p:cNvPr>
          <p:cNvSpPr txBox="1"/>
          <p:nvPr userDrawn="1"/>
        </p:nvSpPr>
        <p:spPr>
          <a:xfrm>
            <a:off x="10819314" y="5952839"/>
            <a:ext cx="935370" cy="27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www.cmie.fr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8CACA8C-B8A6-46B4-8EA3-036149C8AA18}"/>
              </a:ext>
            </a:extLst>
          </p:cNvPr>
          <p:cNvSpPr txBox="1"/>
          <p:nvPr userDrawn="1"/>
        </p:nvSpPr>
        <p:spPr>
          <a:xfrm>
            <a:off x="2867586" y="586004"/>
            <a:ext cx="6096000" cy="817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accent1"/>
                </a:solidFill>
                <a:latin typeface="Century Gothic" panose="020B0502020202020204" pitchFamily="34" charset="0"/>
              </a:rPr>
              <a:t>Merci de votre attention !</a:t>
            </a:r>
          </a:p>
        </p:txBody>
      </p:sp>
      <p:pic>
        <p:nvPicPr>
          <p:cNvPr id="25" name="Image 24" descr="Une image contenant texte, piscine à balles, graphiques vectoriels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AA0BB2D1-47A3-438C-9DDA-FECA3FD4E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357" t="36293" r="41393" b="36293"/>
          <a:stretch/>
        </p:blipFill>
        <p:spPr>
          <a:xfrm>
            <a:off x="9652592" y="5565459"/>
            <a:ext cx="464860" cy="415560"/>
          </a:xfrm>
          <a:prstGeom prst="rect">
            <a:avLst/>
          </a:prstGeom>
        </p:spPr>
      </p:pic>
      <p:pic>
        <p:nvPicPr>
          <p:cNvPr id="27" name="Image 26" descr="Une image contenant texte, piscine à balles, graphiques vectoriels&#10;&#10;Description générée automatiquement">
            <a:hlinkClick r:id="rId5"/>
            <a:extLst>
              <a:ext uri="{FF2B5EF4-FFF2-40B4-BE49-F238E27FC236}">
                <a16:creationId xmlns:a16="http://schemas.microsoft.com/office/drawing/2014/main" id="{C98613A3-89F9-4466-AFBD-3EF31695D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375" t="64184" r="41375" b="8402"/>
          <a:stretch/>
        </p:blipFill>
        <p:spPr>
          <a:xfrm>
            <a:off x="10340972" y="5559540"/>
            <a:ext cx="464860" cy="415560"/>
          </a:xfrm>
          <a:prstGeom prst="rect">
            <a:avLst/>
          </a:prstGeom>
        </p:spPr>
      </p:pic>
      <p:pic>
        <p:nvPicPr>
          <p:cNvPr id="13" name="Graphique 12">
            <a:hlinkClick r:id="rId6"/>
            <a:extLst>
              <a:ext uri="{FF2B5EF4-FFF2-40B4-BE49-F238E27FC236}">
                <a16:creationId xmlns:a16="http://schemas.microsoft.com/office/drawing/2014/main" id="{88C236B3-01A7-4645-B593-C396185D9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6143" t="20472" r="31507" b="20417"/>
          <a:stretch/>
        </p:blipFill>
        <p:spPr>
          <a:xfrm>
            <a:off x="11059832" y="5547702"/>
            <a:ext cx="464860" cy="47778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C04256B-78BC-411C-B932-08E7848DC175}"/>
              </a:ext>
            </a:extLst>
          </p:cNvPr>
          <p:cNvSpPr txBox="1"/>
          <p:nvPr userDrawn="1"/>
        </p:nvSpPr>
        <p:spPr>
          <a:xfrm>
            <a:off x="8771440" y="5952839"/>
            <a:ext cx="935370" cy="27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@cmie-sest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7699CB3-494F-4D34-9B4F-69D0E441F945}"/>
              </a:ext>
            </a:extLst>
          </p:cNvPr>
          <p:cNvSpPr txBox="1"/>
          <p:nvPr userDrawn="1"/>
        </p:nvSpPr>
        <p:spPr>
          <a:xfrm>
            <a:off x="9412754" y="5952595"/>
            <a:ext cx="935370" cy="27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@cmie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13AF2D9-BDC5-4671-9AF9-96D9DD3BDB10}"/>
              </a:ext>
            </a:extLst>
          </p:cNvPr>
          <p:cNvSpPr txBox="1"/>
          <p:nvPr userDrawn="1"/>
        </p:nvSpPr>
        <p:spPr>
          <a:xfrm>
            <a:off x="10105718" y="5952351"/>
            <a:ext cx="935370" cy="27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9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Cmie-sest</a:t>
            </a:r>
            <a:endParaRPr lang="fr-FR" sz="9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5B47999-F41C-BB4E-9C47-AF3BA100FF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73969" y="1373620"/>
            <a:ext cx="4639242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ônes et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C765B64-0093-4552-8257-DCCB8E31A6AE}"/>
              </a:ext>
            </a:extLst>
          </p:cNvPr>
          <p:cNvSpPr txBox="1"/>
          <p:nvPr userDrawn="1"/>
        </p:nvSpPr>
        <p:spPr>
          <a:xfrm>
            <a:off x="1854199" y="191775"/>
            <a:ext cx="890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Voici quelques icônes et graphiques que vous pouvez utiliser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3B6CC6-8786-49F6-B46C-24D4C1B67A92}"/>
              </a:ext>
            </a:extLst>
          </p:cNvPr>
          <p:cNvSpPr txBox="1"/>
          <p:nvPr userDrawn="1"/>
        </p:nvSpPr>
        <p:spPr>
          <a:xfrm>
            <a:off x="1602898" y="6049092"/>
            <a:ext cx="940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b="0" i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Contactez-nous pour obtenir d’autres visuels !</a:t>
            </a:r>
          </a:p>
          <a:p>
            <a:pPr algn="l"/>
            <a:r>
              <a:rPr lang="fr-FR" sz="12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communication@cmie.asso.fr </a:t>
            </a:r>
          </a:p>
          <a:p>
            <a:pPr algn="l"/>
            <a:r>
              <a:rPr lang="fr-FR" sz="12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01 49 70 84 62</a:t>
            </a:r>
          </a:p>
        </p:txBody>
      </p:sp>
    </p:spTree>
    <p:extLst>
      <p:ext uri="{BB962C8B-B14F-4D97-AF65-F5344CB8AC3E}">
        <p14:creationId xmlns:p14="http://schemas.microsoft.com/office/powerpoint/2010/main" val="188270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scène, eau, bateau, port&#10;&#10;Description générée automatiquement">
            <a:extLst>
              <a:ext uri="{FF2B5EF4-FFF2-40B4-BE49-F238E27FC236}">
                <a16:creationId xmlns:a16="http://schemas.microsoft.com/office/drawing/2014/main" id="{B197EC74-A075-4650-88F1-3A3627A1A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59" b="773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71AE80-E280-46F0-AA2B-C53012580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t="32593" b="32593"/>
          <a:stretch/>
        </p:blipFill>
        <p:spPr>
          <a:xfrm>
            <a:off x="0" y="4544276"/>
            <a:ext cx="12192000" cy="165637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2AC6DC5-DC53-4CB7-8D76-3BBCC6D64198}"/>
              </a:ext>
            </a:extLst>
          </p:cNvPr>
          <p:cNvSpPr txBox="1">
            <a:spLocks/>
          </p:cNvSpPr>
          <p:nvPr userDrawn="1"/>
        </p:nvSpPr>
        <p:spPr>
          <a:xfrm>
            <a:off x="0" y="3604000"/>
            <a:ext cx="12192000" cy="1656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F337E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5AE76C7-E3C1-4302-9B0C-241E5BC3A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t="32593" b="32593"/>
          <a:stretch/>
        </p:blipFill>
        <p:spPr>
          <a:xfrm>
            <a:off x="8034291" y="4104488"/>
            <a:ext cx="4157709" cy="4397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B96F40B-BABD-4E36-B384-A07D046F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9680"/>
            <a:ext cx="10515600" cy="1325563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400" kern="1200" dirty="0">
                <a:solidFill>
                  <a:srgbClr val="7F337E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B0B5F9-FB60-4575-893B-22AC47295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6588" y="4178427"/>
            <a:ext cx="3346450" cy="43973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3B44D6B4-D54E-4B8B-A3B1-894AF52FC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014" t="38808" r="31562" b="23056"/>
          <a:stretch/>
        </p:blipFill>
        <p:spPr>
          <a:xfrm>
            <a:off x="-1" y="-26634"/>
            <a:ext cx="3188376" cy="2690357"/>
          </a:xfrm>
          <a:prstGeom prst="rect">
            <a:avLst/>
          </a:prstGeom>
        </p:spPr>
      </p:pic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82072D31-59B7-47AA-7152-6400A659EC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8" b="93450" l="6462" r="89835">
                        <a14:foregroundMark x1="12372" y1="16856" x2="73522" y2="59476"/>
                        <a14:foregroundMark x1="73522" y1="59476" x2="52088" y2="64105"/>
                        <a14:foregroundMark x1="52088" y1="64105" x2="28526" y2="82009"/>
                        <a14:foregroundMark x1="28526" y1="82009" x2="18519" y2="77205"/>
                        <a14:foregroundMark x1="18519" y1="77205" x2="17415" y2="64541"/>
                        <a14:foregroundMark x1="17415" y1="64541" x2="57841" y2="41659"/>
                        <a14:foregroundMark x1="57841" y1="41659" x2="34909" y2="36332"/>
                        <a14:foregroundMark x1="34909" y1="36332" x2="20725" y2="39301"/>
                        <a14:foregroundMark x1="20725" y1="39301" x2="15051" y2="34148"/>
                        <a14:foregroundMark x1="15051" y1="34148" x2="14184" y2="31878"/>
                        <a14:foregroundMark x1="26872" y1="15808" x2="47597" y2="36594"/>
                        <a14:foregroundMark x1="59653" y1="37293" x2="74389" y2="46114"/>
                        <a14:foregroundMark x1="73680" y1="51354" x2="53428" y2="62882"/>
                        <a14:foregroundMark x1="42396" y1="62882" x2="32072" y2="54323"/>
                        <a14:foregroundMark x1="32072" y1="54323" x2="29708" y2="53450"/>
                        <a14:foregroundMark x1="28211" y1="44978" x2="17652" y2="37118"/>
                        <a14:foregroundMark x1="15839" y1="35284" x2="8589" y2="29869"/>
                        <a14:foregroundMark x1="10559" y1="32402" x2="23562" y2="51965"/>
                        <a14:foregroundMark x1="23562" y1="51965" x2="23562" y2="51965"/>
                        <a14:foregroundMark x1="24429" y1="54672" x2="14815" y2="71092"/>
                        <a14:foregroundMark x1="20095" y1="90131" x2="30812" y2="93450"/>
                        <a14:foregroundMark x1="30969" y1="93450" x2="41056" y2="88122"/>
                        <a14:foregroundMark x1="42868" y1="85415" x2="46493" y2="77118"/>
                        <a14:foregroundMark x1="44366" y1="79214" x2="31127" y2="87773"/>
                        <a14:foregroundMark x1="25847" y1="87424" x2="17100" y2="82620"/>
                        <a14:foregroundMark x1="17100" y1="82620" x2="16942" y2="82620"/>
                        <a14:foregroundMark x1="14815" y1="80611" x2="11348" y2="73712"/>
                        <a14:foregroundMark x1="10875" y1="70393" x2="19464" y2="55983"/>
                        <a14:foregroundMark x1="21277" y1="53624" x2="23089" y2="46463"/>
                        <a14:foregroundMark x1="14972" y1="43493" x2="8432" y2="34760"/>
                        <a14:foregroundMark x1="8038" y1="32402" x2="8432" y2="26201"/>
                        <a14:foregroundMark x1="8905" y1="22009" x2="6462" y2="29083"/>
                        <a14:foregroundMark x1="13869" y1="14498" x2="24901" y2="9345"/>
                        <a14:foregroundMark x1="24901" y1="9345" x2="24901" y2="9345"/>
                        <a14:foregroundMark x1="26005" y1="5590" x2="26005" y2="5590"/>
                        <a14:foregroundMark x1="21749" y1="5415" x2="21749" y2="5415"/>
                        <a14:foregroundMark x1="23483" y1="5328" x2="23483" y2="53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8984"/>
            <a:ext cx="1979720" cy="1786273"/>
          </a:xfrm>
          <a:prstGeom prst="rect">
            <a:avLst/>
          </a:prstGeom>
        </p:spPr>
      </p:pic>
      <p:pic>
        <p:nvPicPr>
          <p:cNvPr id="12" name="Image 11" descr="Une image contenant texte, Graphique, Police, logo&#10;&#10;Description générée automatiquement">
            <a:extLst>
              <a:ext uri="{FF2B5EF4-FFF2-40B4-BE49-F238E27FC236}">
                <a16:creationId xmlns:a16="http://schemas.microsoft.com/office/drawing/2014/main" id="{EEEFF2A9-0FD9-FF42-3DDF-1443931001F0}"/>
              </a:ext>
            </a:extLst>
          </p:cNvPr>
          <p:cNvPicPr/>
          <p:nvPr userDrawn="1"/>
        </p:nvPicPr>
        <p:blipFill rotWithShape="1">
          <a:blip r:embed="rId8"/>
          <a:srcRect t="81264"/>
          <a:stretch/>
        </p:blipFill>
        <p:spPr>
          <a:xfrm>
            <a:off x="897574" y="1310515"/>
            <a:ext cx="1309639" cy="1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4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5AF95D13-3C3D-BB48-927A-C35DFD365A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E13F5A7-F1E0-FE44-FD29-903401C0E191}"/>
              </a:ext>
            </a:extLst>
          </p:cNvPr>
          <p:cNvGrpSpPr/>
          <p:nvPr userDrawn="1"/>
        </p:nvGrpSpPr>
        <p:grpSpPr>
          <a:xfrm>
            <a:off x="-2978" y="-18984"/>
            <a:ext cx="6936438" cy="6876984"/>
            <a:chOff x="-2978" y="-18984"/>
            <a:chExt cx="6936438" cy="6876984"/>
          </a:xfrm>
        </p:grpSpPr>
        <p:pic>
          <p:nvPicPr>
            <p:cNvPr id="4" name="Image 3" descr="Une image contenant blanc, conception&#10;&#10;Description générée automatiquement">
              <a:extLst>
                <a:ext uri="{FF2B5EF4-FFF2-40B4-BE49-F238E27FC236}">
                  <a16:creationId xmlns:a16="http://schemas.microsoft.com/office/drawing/2014/main" id="{06DD45C7-05B6-E31F-1384-4EC511757B5B}"/>
                </a:ext>
              </a:extLst>
            </p:cNvPr>
            <p:cNvPicPr/>
            <p:nvPr userDrawn="1"/>
          </p:nvPicPr>
          <p:blipFill rotWithShape="1">
            <a:blip r:embed="rId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68" b="98798" l="350" r="90000">
                          <a14:foregroundMark x1="8000" y1="7567" x2="4500" y2="66549"/>
                          <a14:foregroundMark x1="4500" y1="66549" x2="33650" y2="13720"/>
                          <a14:foregroundMark x1="33650" y1="13720" x2="43050" y2="10962"/>
                          <a14:foregroundMark x1="43050" y1="10962" x2="15250" y2="4738"/>
                          <a14:foregroundMark x1="2850" y1="5516" x2="2550" y2="81330"/>
                          <a14:foregroundMark x1="350" y1="93211" x2="450" y2="98798"/>
                        </a14:backgroundRemoval>
                      </a14:imgEffect>
                    </a14:imgLayer>
                  </a14:imgProps>
                </a:ext>
              </a:extLst>
            </a:blip>
            <a:srcRect r="39607"/>
            <a:stretch/>
          </p:blipFill>
          <p:spPr>
            <a:xfrm>
              <a:off x="-2978" y="0"/>
              <a:ext cx="6936438" cy="6858000"/>
            </a:xfrm>
            <a:prstGeom prst="rect">
              <a:avLst/>
            </a:prstGeom>
          </p:spPr>
        </p:pic>
        <p:pic>
          <p:nvPicPr>
            <p:cNvPr id="5" name="Image 4" descr="Une image contenant texte, Police, Graphique, logo&#10;&#10;Description générée automatiquement">
              <a:extLst>
                <a:ext uri="{FF2B5EF4-FFF2-40B4-BE49-F238E27FC236}">
                  <a16:creationId xmlns:a16="http://schemas.microsoft.com/office/drawing/2014/main" id="{FF053CB9-3B71-2CC0-00DA-E6363104D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28" b="93450" l="6462" r="89835">
                          <a14:foregroundMark x1="12372" y1="16856" x2="73522" y2="59476"/>
                          <a14:foregroundMark x1="73522" y1="59476" x2="52088" y2="64105"/>
                          <a14:foregroundMark x1="52088" y1="64105" x2="28526" y2="82009"/>
                          <a14:foregroundMark x1="28526" y1="82009" x2="18519" y2="77205"/>
                          <a14:foregroundMark x1="18519" y1="77205" x2="17415" y2="64541"/>
                          <a14:foregroundMark x1="17415" y1="64541" x2="57841" y2="41659"/>
                          <a14:foregroundMark x1="57841" y1="41659" x2="34909" y2="36332"/>
                          <a14:foregroundMark x1="34909" y1="36332" x2="20725" y2="39301"/>
                          <a14:foregroundMark x1="20725" y1="39301" x2="15051" y2="34148"/>
                          <a14:foregroundMark x1="15051" y1="34148" x2="14184" y2="31878"/>
                          <a14:foregroundMark x1="26872" y1="15808" x2="47597" y2="36594"/>
                          <a14:foregroundMark x1="59653" y1="37293" x2="74389" y2="46114"/>
                          <a14:foregroundMark x1="73680" y1="51354" x2="53428" y2="62882"/>
                          <a14:foregroundMark x1="42396" y1="62882" x2="32072" y2="54323"/>
                          <a14:foregroundMark x1="32072" y1="54323" x2="29708" y2="53450"/>
                          <a14:foregroundMark x1="28211" y1="44978" x2="17652" y2="37118"/>
                          <a14:foregroundMark x1="15839" y1="35284" x2="8589" y2="29869"/>
                          <a14:foregroundMark x1="10559" y1="32402" x2="23562" y2="51965"/>
                          <a14:foregroundMark x1="23562" y1="51965" x2="23562" y2="51965"/>
                          <a14:foregroundMark x1="24429" y1="54672" x2="14815" y2="71092"/>
                          <a14:foregroundMark x1="20095" y1="90131" x2="30812" y2="93450"/>
                          <a14:foregroundMark x1="30969" y1="93450" x2="41056" y2="88122"/>
                          <a14:foregroundMark x1="42868" y1="85415" x2="46493" y2="77118"/>
                          <a14:foregroundMark x1="44366" y1="79214" x2="31127" y2="87773"/>
                          <a14:foregroundMark x1="25847" y1="87424" x2="17100" y2="82620"/>
                          <a14:foregroundMark x1="17100" y1="82620" x2="16942" y2="82620"/>
                          <a14:foregroundMark x1="14815" y1="80611" x2="11348" y2="73712"/>
                          <a14:foregroundMark x1="10875" y1="70393" x2="19464" y2="55983"/>
                          <a14:foregroundMark x1="21277" y1="53624" x2="23089" y2="46463"/>
                          <a14:foregroundMark x1="14972" y1="43493" x2="8432" y2="34760"/>
                          <a14:foregroundMark x1="8038" y1="32402" x2="8432" y2="26201"/>
                          <a14:foregroundMark x1="8905" y1="22009" x2="6462" y2="29083"/>
                          <a14:foregroundMark x1="13869" y1="14498" x2="24901" y2="9345"/>
                          <a14:foregroundMark x1="24901" y1="9345" x2="24901" y2="9345"/>
                          <a14:foregroundMark x1="26005" y1="5590" x2="26005" y2="5590"/>
                          <a14:foregroundMark x1="21749" y1="5415" x2="21749" y2="5415"/>
                          <a14:foregroundMark x1="23483" y1="5328" x2="23483" y2="53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8984"/>
              <a:ext cx="2924552" cy="2638781"/>
            </a:xfrm>
            <a:prstGeom prst="rect">
              <a:avLst/>
            </a:prstGeom>
          </p:spPr>
        </p:pic>
        <p:pic>
          <p:nvPicPr>
            <p:cNvPr id="6" name="Image 5" descr="Une image contenant texte, Graphique, Police, logo&#10;&#10;Description générée automatiquement">
              <a:extLst>
                <a:ext uri="{FF2B5EF4-FFF2-40B4-BE49-F238E27FC236}">
                  <a16:creationId xmlns:a16="http://schemas.microsoft.com/office/drawing/2014/main" id="{759D8AD1-2BD9-1C65-1964-DBA3E4FE2C2A}"/>
                </a:ext>
              </a:extLst>
            </p:cNvPr>
            <p:cNvPicPr/>
            <p:nvPr userDrawn="1"/>
          </p:nvPicPr>
          <p:blipFill rotWithShape="1">
            <a:blip r:embed="rId7"/>
            <a:srcRect t="81264"/>
            <a:stretch/>
          </p:blipFill>
          <p:spPr>
            <a:xfrm>
              <a:off x="1334822" y="1980703"/>
              <a:ext cx="1821155" cy="258582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450117E-A73B-FC48-9478-B2B099D87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0000"/>
          </a:blip>
          <a:srcRect t="32593" b="32593"/>
          <a:stretch/>
        </p:blipFill>
        <p:spPr>
          <a:xfrm>
            <a:off x="0" y="2600814"/>
            <a:ext cx="12192000" cy="16563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AC07B4-5B45-D243-825A-327CA26A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00814"/>
            <a:ext cx="12192000" cy="165637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rgbClr val="7F337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D31BFF-73CA-484C-BFFA-F7E2D30B4A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0000"/>
          </a:blip>
          <a:srcRect t="32593" b="32593"/>
          <a:stretch/>
        </p:blipFill>
        <p:spPr>
          <a:xfrm>
            <a:off x="8032302" y="2161026"/>
            <a:ext cx="4157709" cy="439788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7242C41B-7522-48BD-8933-11CC0235A9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335" y="2234965"/>
            <a:ext cx="3346450" cy="36584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3642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ersonne, table, intérieur&#10;&#10;Description générée automatiquement">
            <a:extLst>
              <a:ext uri="{FF2B5EF4-FFF2-40B4-BE49-F238E27FC236}">
                <a16:creationId xmlns:a16="http://schemas.microsoft.com/office/drawing/2014/main" id="{8A7F01D0-911B-D54A-81E1-87F1D3D8E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098E395-2F64-BDF0-F717-91E291F38770}"/>
              </a:ext>
            </a:extLst>
          </p:cNvPr>
          <p:cNvGrpSpPr/>
          <p:nvPr userDrawn="1"/>
        </p:nvGrpSpPr>
        <p:grpSpPr>
          <a:xfrm>
            <a:off x="-2978" y="-18984"/>
            <a:ext cx="6936438" cy="6876984"/>
            <a:chOff x="-2978" y="-18984"/>
            <a:chExt cx="6936438" cy="6876984"/>
          </a:xfrm>
        </p:grpSpPr>
        <p:pic>
          <p:nvPicPr>
            <p:cNvPr id="4" name="Image 3" descr="Une image contenant blanc, conception&#10;&#10;Description générée automatiquement">
              <a:extLst>
                <a:ext uri="{FF2B5EF4-FFF2-40B4-BE49-F238E27FC236}">
                  <a16:creationId xmlns:a16="http://schemas.microsoft.com/office/drawing/2014/main" id="{6A8545AE-42E6-B524-DF3B-17642504A5D4}"/>
                </a:ext>
              </a:extLst>
            </p:cNvPr>
            <p:cNvPicPr/>
            <p:nvPr userDrawn="1"/>
          </p:nvPicPr>
          <p:blipFill rotWithShape="1">
            <a:blip r:embed="rId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68" b="98798" l="350" r="90000">
                          <a14:foregroundMark x1="8000" y1="7567" x2="4500" y2="66549"/>
                          <a14:foregroundMark x1="4500" y1="66549" x2="33650" y2="13720"/>
                          <a14:foregroundMark x1="33650" y1="13720" x2="43050" y2="10962"/>
                          <a14:foregroundMark x1="43050" y1="10962" x2="15250" y2="4738"/>
                          <a14:foregroundMark x1="2850" y1="5516" x2="2550" y2="81330"/>
                          <a14:foregroundMark x1="350" y1="93211" x2="450" y2="98798"/>
                        </a14:backgroundRemoval>
                      </a14:imgEffect>
                    </a14:imgLayer>
                  </a14:imgProps>
                </a:ext>
              </a:extLst>
            </a:blip>
            <a:srcRect r="39607"/>
            <a:stretch/>
          </p:blipFill>
          <p:spPr>
            <a:xfrm>
              <a:off x="-2978" y="0"/>
              <a:ext cx="6936438" cy="6858000"/>
            </a:xfrm>
            <a:prstGeom prst="rect">
              <a:avLst/>
            </a:prstGeom>
          </p:spPr>
        </p:pic>
        <p:pic>
          <p:nvPicPr>
            <p:cNvPr id="6" name="Image 5" descr="Une image contenant texte, Police, Graphique, logo&#10;&#10;Description générée automatiquement">
              <a:extLst>
                <a:ext uri="{FF2B5EF4-FFF2-40B4-BE49-F238E27FC236}">
                  <a16:creationId xmlns:a16="http://schemas.microsoft.com/office/drawing/2014/main" id="{17326DB2-CCDB-7253-8E50-829E65762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28" b="93450" l="6462" r="89835">
                          <a14:foregroundMark x1="12372" y1="16856" x2="73522" y2="59476"/>
                          <a14:foregroundMark x1="73522" y1="59476" x2="52088" y2="64105"/>
                          <a14:foregroundMark x1="52088" y1="64105" x2="28526" y2="82009"/>
                          <a14:foregroundMark x1="28526" y1="82009" x2="18519" y2="77205"/>
                          <a14:foregroundMark x1="18519" y1="77205" x2="17415" y2="64541"/>
                          <a14:foregroundMark x1="17415" y1="64541" x2="57841" y2="41659"/>
                          <a14:foregroundMark x1="57841" y1="41659" x2="34909" y2="36332"/>
                          <a14:foregroundMark x1="34909" y1="36332" x2="20725" y2="39301"/>
                          <a14:foregroundMark x1="20725" y1="39301" x2="15051" y2="34148"/>
                          <a14:foregroundMark x1="15051" y1="34148" x2="14184" y2="31878"/>
                          <a14:foregroundMark x1="26872" y1="15808" x2="47597" y2="36594"/>
                          <a14:foregroundMark x1="59653" y1="37293" x2="74389" y2="46114"/>
                          <a14:foregroundMark x1="73680" y1="51354" x2="53428" y2="62882"/>
                          <a14:foregroundMark x1="42396" y1="62882" x2="32072" y2="54323"/>
                          <a14:foregroundMark x1="32072" y1="54323" x2="29708" y2="53450"/>
                          <a14:foregroundMark x1="28211" y1="44978" x2="17652" y2="37118"/>
                          <a14:foregroundMark x1="15839" y1="35284" x2="8589" y2="29869"/>
                          <a14:foregroundMark x1="10559" y1="32402" x2="23562" y2="51965"/>
                          <a14:foregroundMark x1="23562" y1="51965" x2="23562" y2="51965"/>
                          <a14:foregroundMark x1="24429" y1="54672" x2="14815" y2="71092"/>
                          <a14:foregroundMark x1="20095" y1="90131" x2="30812" y2="93450"/>
                          <a14:foregroundMark x1="30969" y1="93450" x2="41056" y2="88122"/>
                          <a14:foregroundMark x1="42868" y1="85415" x2="46493" y2="77118"/>
                          <a14:foregroundMark x1="44366" y1="79214" x2="31127" y2="87773"/>
                          <a14:foregroundMark x1="25847" y1="87424" x2="17100" y2="82620"/>
                          <a14:foregroundMark x1="17100" y1="82620" x2="16942" y2="82620"/>
                          <a14:foregroundMark x1="14815" y1="80611" x2="11348" y2="73712"/>
                          <a14:foregroundMark x1="10875" y1="70393" x2="19464" y2="55983"/>
                          <a14:foregroundMark x1="21277" y1="53624" x2="23089" y2="46463"/>
                          <a14:foregroundMark x1="14972" y1="43493" x2="8432" y2="34760"/>
                          <a14:foregroundMark x1="8038" y1="32402" x2="8432" y2="26201"/>
                          <a14:foregroundMark x1="8905" y1="22009" x2="6462" y2="29083"/>
                          <a14:foregroundMark x1="13869" y1="14498" x2="24901" y2="9345"/>
                          <a14:foregroundMark x1="24901" y1="9345" x2="24901" y2="9345"/>
                          <a14:foregroundMark x1="26005" y1="5590" x2="26005" y2="5590"/>
                          <a14:foregroundMark x1="21749" y1="5415" x2="21749" y2="5415"/>
                          <a14:foregroundMark x1="23483" y1="5328" x2="23483" y2="53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8984"/>
              <a:ext cx="2924552" cy="2638781"/>
            </a:xfrm>
            <a:prstGeom prst="rect">
              <a:avLst/>
            </a:prstGeom>
          </p:spPr>
        </p:pic>
        <p:pic>
          <p:nvPicPr>
            <p:cNvPr id="7" name="Image 6" descr="Une image contenant texte, Graphique, Police, logo&#10;&#10;Description générée automatiquement">
              <a:extLst>
                <a:ext uri="{FF2B5EF4-FFF2-40B4-BE49-F238E27FC236}">
                  <a16:creationId xmlns:a16="http://schemas.microsoft.com/office/drawing/2014/main" id="{D680FF7C-10B8-5742-5564-81469AAE1C82}"/>
                </a:ext>
              </a:extLst>
            </p:cNvPr>
            <p:cNvPicPr/>
            <p:nvPr userDrawn="1"/>
          </p:nvPicPr>
          <p:blipFill rotWithShape="1">
            <a:blip r:embed="rId7"/>
            <a:srcRect t="81264"/>
            <a:stretch/>
          </p:blipFill>
          <p:spPr>
            <a:xfrm>
              <a:off x="1334822" y="1980703"/>
              <a:ext cx="1821155" cy="258582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450117E-A73B-FC48-9478-B2B099D87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0000"/>
          </a:blip>
          <a:srcRect t="32593" b="32593"/>
          <a:stretch/>
        </p:blipFill>
        <p:spPr>
          <a:xfrm>
            <a:off x="0" y="2600814"/>
            <a:ext cx="12192000" cy="16563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AC07B4-5B45-D243-825A-327CA26A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00814"/>
            <a:ext cx="12192000" cy="165637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rgbClr val="7F337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E585D1-730F-47C6-B92C-73356D306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0000"/>
          </a:blip>
          <a:srcRect t="32593" b="32593"/>
          <a:stretch/>
        </p:blipFill>
        <p:spPr>
          <a:xfrm>
            <a:off x="8034291" y="2161025"/>
            <a:ext cx="4157709" cy="439788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0DBD0F2A-83B2-477F-AE3C-380306431E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6588" y="2234964"/>
            <a:ext cx="3346450" cy="3658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1501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446F77C-F5D8-EF4C-BCF6-855312BCD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50117E-A73B-FC48-9478-B2B099D87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t="32593" b="32593"/>
          <a:stretch/>
        </p:blipFill>
        <p:spPr>
          <a:xfrm>
            <a:off x="-1489" y="2600813"/>
            <a:ext cx="12192000" cy="16563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E29891C-CEBE-390A-708E-FD29335ED7E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978" y="-18984"/>
            <a:ext cx="6936438" cy="6876984"/>
            <a:chOff x="-2978" y="-18984"/>
            <a:chExt cx="6936438" cy="6876984"/>
          </a:xfrm>
        </p:grpSpPr>
        <p:pic>
          <p:nvPicPr>
            <p:cNvPr id="4" name="Image 3" descr="Une image contenant blanc, conception&#10;&#10;Description générée automatiquement">
              <a:extLst>
                <a:ext uri="{FF2B5EF4-FFF2-40B4-BE49-F238E27FC236}">
                  <a16:creationId xmlns:a16="http://schemas.microsoft.com/office/drawing/2014/main" id="{FCDDB1B6-63FC-CA55-29CF-DBF11E770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68" b="98798" l="350" r="90000">
                          <a14:foregroundMark x1="8000" y1="7567" x2="4500" y2="66549"/>
                          <a14:foregroundMark x1="4500" y1="66549" x2="33650" y2="13720"/>
                          <a14:foregroundMark x1="33650" y1="13720" x2="43050" y2="10962"/>
                          <a14:foregroundMark x1="43050" y1="10962" x2="15250" y2="4738"/>
                          <a14:foregroundMark x1="2850" y1="5516" x2="2550" y2="81330"/>
                          <a14:foregroundMark x1="350" y1="93211" x2="450" y2="98798"/>
                        </a14:backgroundRemoval>
                      </a14:imgEffect>
                    </a14:imgLayer>
                  </a14:imgProps>
                </a:ext>
              </a:extLst>
            </a:blip>
            <a:srcRect r="39607"/>
            <a:stretch/>
          </p:blipFill>
          <p:spPr>
            <a:xfrm>
              <a:off x="-2978" y="0"/>
              <a:ext cx="6936438" cy="6858000"/>
            </a:xfrm>
            <a:prstGeom prst="rect">
              <a:avLst/>
            </a:prstGeom>
          </p:spPr>
        </p:pic>
        <p:pic>
          <p:nvPicPr>
            <p:cNvPr id="6" name="Image 5" descr="Une image contenant texte, Police, Graphique, logo&#10;&#10;Description générée automatiquement">
              <a:extLst>
                <a:ext uri="{FF2B5EF4-FFF2-40B4-BE49-F238E27FC236}">
                  <a16:creationId xmlns:a16="http://schemas.microsoft.com/office/drawing/2014/main" id="{9DFF8D80-CF36-D6A5-33FA-F9EADF2B15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28" b="93450" l="6462" r="89835">
                          <a14:foregroundMark x1="12372" y1="16856" x2="73522" y2="59476"/>
                          <a14:foregroundMark x1="73522" y1="59476" x2="52088" y2="64105"/>
                          <a14:foregroundMark x1="52088" y1="64105" x2="28526" y2="82009"/>
                          <a14:foregroundMark x1="28526" y1="82009" x2="18519" y2="77205"/>
                          <a14:foregroundMark x1="18519" y1="77205" x2="17415" y2="64541"/>
                          <a14:foregroundMark x1="17415" y1="64541" x2="57841" y2="41659"/>
                          <a14:foregroundMark x1="57841" y1="41659" x2="34909" y2="36332"/>
                          <a14:foregroundMark x1="34909" y1="36332" x2="20725" y2="39301"/>
                          <a14:foregroundMark x1="20725" y1="39301" x2="15051" y2="34148"/>
                          <a14:foregroundMark x1="15051" y1="34148" x2="14184" y2="31878"/>
                          <a14:foregroundMark x1="26872" y1="15808" x2="47597" y2="36594"/>
                          <a14:foregroundMark x1="59653" y1="37293" x2="74389" y2="46114"/>
                          <a14:foregroundMark x1="73680" y1="51354" x2="53428" y2="62882"/>
                          <a14:foregroundMark x1="42396" y1="62882" x2="32072" y2="54323"/>
                          <a14:foregroundMark x1="32072" y1="54323" x2="29708" y2="53450"/>
                          <a14:foregroundMark x1="28211" y1="44978" x2="17652" y2="37118"/>
                          <a14:foregroundMark x1="15839" y1="35284" x2="8589" y2="29869"/>
                          <a14:foregroundMark x1="10559" y1="32402" x2="23562" y2="51965"/>
                          <a14:foregroundMark x1="23562" y1="51965" x2="23562" y2="51965"/>
                          <a14:foregroundMark x1="24429" y1="54672" x2="14815" y2="71092"/>
                          <a14:foregroundMark x1="20095" y1="90131" x2="30812" y2="93450"/>
                          <a14:foregroundMark x1="30969" y1="93450" x2="41056" y2="88122"/>
                          <a14:foregroundMark x1="42868" y1="85415" x2="46493" y2="77118"/>
                          <a14:foregroundMark x1="44366" y1="79214" x2="31127" y2="87773"/>
                          <a14:foregroundMark x1="25847" y1="87424" x2="17100" y2="82620"/>
                          <a14:foregroundMark x1="17100" y1="82620" x2="16942" y2="82620"/>
                          <a14:foregroundMark x1="14815" y1="80611" x2="11348" y2="73712"/>
                          <a14:foregroundMark x1="10875" y1="70393" x2="19464" y2="55983"/>
                          <a14:foregroundMark x1="21277" y1="53624" x2="23089" y2="46463"/>
                          <a14:foregroundMark x1="14972" y1="43493" x2="8432" y2="34760"/>
                          <a14:foregroundMark x1="8038" y1="32402" x2="8432" y2="26201"/>
                          <a14:foregroundMark x1="8905" y1="22009" x2="6462" y2="29083"/>
                          <a14:foregroundMark x1="13869" y1="14498" x2="24901" y2="9345"/>
                          <a14:foregroundMark x1="24901" y1="9345" x2="24901" y2="9345"/>
                          <a14:foregroundMark x1="26005" y1="5590" x2="26005" y2="5590"/>
                          <a14:foregroundMark x1="21749" y1="5415" x2="21749" y2="5415"/>
                          <a14:foregroundMark x1="23483" y1="5328" x2="23483" y2="53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8984"/>
              <a:ext cx="2924552" cy="2638781"/>
            </a:xfrm>
            <a:prstGeom prst="rect">
              <a:avLst/>
            </a:prstGeom>
          </p:spPr>
        </p:pic>
        <p:pic>
          <p:nvPicPr>
            <p:cNvPr id="8" name="Image 7" descr="Une image contenant texte, Graphique, Police, logo&#10;&#10;Description générée automatiquement">
              <a:extLst>
                <a:ext uri="{FF2B5EF4-FFF2-40B4-BE49-F238E27FC236}">
                  <a16:creationId xmlns:a16="http://schemas.microsoft.com/office/drawing/2014/main" id="{73CBB357-BC33-9DBA-29B5-5E5ACA98F16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8"/>
            <a:srcRect t="81264"/>
            <a:stretch/>
          </p:blipFill>
          <p:spPr>
            <a:xfrm>
              <a:off x="1334822" y="1980703"/>
              <a:ext cx="1821155" cy="258582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7AC07B4-5B45-D243-825A-327CA26A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00814"/>
            <a:ext cx="12192000" cy="165637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rgbClr val="7F337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8E1675-18DE-40A4-88A6-A7C24BA87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t="32593" b="32593"/>
          <a:stretch/>
        </p:blipFill>
        <p:spPr>
          <a:xfrm>
            <a:off x="8034291" y="2161025"/>
            <a:ext cx="4157709" cy="439788"/>
          </a:xfrm>
          <a:prstGeom prst="rect">
            <a:avLst/>
          </a:prstGeom>
        </p:spPr>
      </p:pic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48BB9FD9-0E58-432D-8C9B-923FAA800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6588" y="2234964"/>
            <a:ext cx="3346450" cy="3658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0032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446F77C-F5D8-EF4C-BCF6-855312BCD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50117E-A73B-FC48-9478-B2B099D87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t="32593" b="32593"/>
          <a:stretch/>
        </p:blipFill>
        <p:spPr>
          <a:xfrm>
            <a:off x="-1489" y="2600813"/>
            <a:ext cx="12192000" cy="165637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8A22BB5-BED3-EB7A-860B-C55B12E1462E}"/>
              </a:ext>
            </a:extLst>
          </p:cNvPr>
          <p:cNvGrpSpPr/>
          <p:nvPr userDrawn="1"/>
        </p:nvGrpSpPr>
        <p:grpSpPr>
          <a:xfrm>
            <a:off x="-2978" y="-18984"/>
            <a:ext cx="6936438" cy="6876984"/>
            <a:chOff x="-2978" y="-18984"/>
            <a:chExt cx="6936438" cy="6876984"/>
          </a:xfrm>
        </p:grpSpPr>
        <p:pic>
          <p:nvPicPr>
            <p:cNvPr id="5" name="Image 4" descr="Une image contenant blanc, conception&#10;&#10;Description générée automatiquement">
              <a:extLst>
                <a:ext uri="{FF2B5EF4-FFF2-40B4-BE49-F238E27FC236}">
                  <a16:creationId xmlns:a16="http://schemas.microsoft.com/office/drawing/2014/main" id="{21298B5B-A7C7-88EB-8FE1-B7886A3C7670}"/>
                </a:ext>
              </a:extLst>
            </p:cNvPr>
            <p:cNvPicPr/>
            <p:nvPr userDrawn="1"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68" b="98798" l="350" r="90000">
                          <a14:foregroundMark x1="8000" y1="7567" x2="4500" y2="66549"/>
                          <a14:foregroundMark x1="4500" y1="66549" x2="33650" y2="13720"/>
                          <a14:foregroundMark x1="33650" y1="13720" x2="43050" y2="10962"/>
                          <a14:foregroundMark x1="43050" y1="10962" x2="15250" y2="4738"/>
                          <a14:foregroundMark x1="2850" y1="5516" x2="2550" y2="81330"/>
                          <a14:foregroundMark x1="350" y1="93211" x2="450" y2="98798"/>
                        </a14:backgroundRemoval>
                      </a14:imgEffect>
                    </a14:imgLayer>
                  </a14:imgProps>
                </a:ext>
              </a:extLst>
            </a:blip>
            <a:srcRect r="39607"/>
            <a:stretch/>
          </p:blipFill>
          <p:spPr>
            <a:xfrm>
              <a:off x="-2978" y="0"/>
              <a:ext cx="6936438" cy="6858000"/>
            </a:xfrm>
            <a:prstGeom prst="rect">
              <a:avLst/>
            </a:prstGeom>
          </p:spPr>
        </p:pic>
        <p:pic>
          <p:nvPicPr>
            <p:cNvPr id="6" name="Image 5" descr="Une image contenant texte, Police, Graphique, logo&#10;&#10;Description générée automatiquement">
              <a:extLst>
                <a:ext uri="{FF2B5EF4-FFF2-40B4-BE49-F238E27FC236}">
                  <a16:creationId xmlns:a16="http://schemas.microsoft.com/office/drawing/2014/main" id="{4EEF3430-00FB-A3C8-0BB9-D8921E2CC9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28" b="93450" l="6462" r="89835">
                          <a14:foregroundMark x1="12372" y1="16856" x2="73522" y2="59476"/>
                          <a14:foregroundMark x1="73522" y1="59476" x2="52088" y2="64105"/>
                          <a14:foregroundMark x1="52088" y1="64105" x2="28526" y2="82009"/>
                          <a14:foregroundMark x1="28526" y1="82009" x2="18519" y2="77205"/>
                          <a14:foregroundMark x1="18519" y1="77205" x2="17415" y2="64541"/>
                          <a14:foregroundMark x1="17415" y1="64541" x2="57841" y2="41659"/>
                          <a14:foregroundMark x1="57841" y1="41659" x2="34909" y2="36332"/>
                          <a14:foregroundMark x1="34909" y1="36332" x2="20725" y2="39301"/>
                          <a14:foregroundMark x1="20725" y1="39301" x2="15051" y2="34148"/>
                          <a14:foregroundMark x1="15051" y1="34148" x2="14184" y2="31878"/>
                          <a14:foregroundMark x1="26872" y1="15808" x2="47597" y2="36594"/>
                          <a14:foregroundMark x1="59653" y1="37293" x2="74389" y2="46114"/>
                          <a14:foregroundMark x1="73680" y1="51354" x2="53428" y2="62882"/>
                          <a14:foregroundMark x1="42396" y1="62882" x2="32072" y2="54323"/>
                          <a14:foregroundMark x1="32072" y1="54323" x2="29708" y2="53450"/>
                          <a14:foregroundMark x1="28211" y1="44978" x2="17652" y2="37118"/>
                          <a14:foregroundMark x1="15839" y1="35284" x2="8589" y2="29869"/>
                          <a14:foregroundMark x1="10559" y1="32402" x2="23562" y2="51965"/>
                          <a14:foregroundMark x1="23562" y1="51965" x2="23562" y2="51965"/>
                          <a14:foregroundMark x1="24429" y1="54672" x2="14815" y2="71092"/>
                          <a14:foregroundMark x1="20095" y1="90131" x2="30812" y2="93450"/>
                          <a14:foregroundMark x1="30969" y1="93450" x2="41056" y2="88122"/>
                          <a14:foregroundMark x1="42868" y1="85415" x2="46493" y2="77118"/>
                          <a14:foregroundMark x1="44366" y1="79214" x2="31127" y2="87773"/>
                          <a14:foregroundMark x1="25847" y1="87424" x2="17100" y2="82620"/>
                          <a14:foregroundMark x1="17100" y1="82620" x2="16942" y2="82620"/>
                          <a14:foregroundMark x1="14815" y1="80611" x2="11348" y2="73712"/>
                          <a14:foregroundMark x1="10875" y1="70393" x2="19464" y2="55983"/>
                          <a14:foregroundMark x1="21277" y1="53624" x2="23089" y2="46463"/>
                          <a14:foregroundMark x1="14972" y1="43493" x2="8432" y2="34760"/>
                          <a14:foregroundMark x1="8038" y1="32402" x2="8432" y2="26201"/>
                          <a14:foregroundMark x1="8905" y1="22009" x2="6462" y2="29083"/>
                          <a14:foregroundMark x1="13869" y1="14498" x2="24901" y2="9345"/>
                          <a14:foregroundMark x1="24901" y1="9345" x2="24901" y2="9345"/>
                          <a14:foregroundMark x1="26005" y1="5590" x2="26005" y2="5590"/>
                          <a14:foregroundMark x1="21749" y1="5415" x2="21749" y2="5415"/>
                          <a14:foregroundMark x1="23483" y1="5328" x2="23483" y2="53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8984"/>
              <a:ext cx="2924552" cy="2638781"/>
            </a:xfrm>
            <a:prstGeom prst="rect">
              <a:avLst/>
            </a:prstGeom>
          </p:spPr>
        </p:pic>
        <p:pic>
          <p:nvPicPr>
            <p:cNvPr id="7" name="Image 6" descr="Une image contenant texte, Graphique, Police, logo&#10;&#10;Description générée automatiquement">
              <a:extLst>
                <a:ext uri="{FF2B5EF4-FFF2-40B4-BE49-F238E27FC236}">
                  <a16:creationId xmlns:a16="http://schemas.microsoft.com/office/drawing/2014/main" id="{16E4930E-EE4B-7610-4DFA-CCA4BF8171C2}"/>
                </a:ext>
              </a:extLst>
            </p:cNvPr>
            <p:cNvPicPr/>
            <p:nvPr userDrawn="1"/>
          </p:nvPicPr>
          <p:blipFill rotWithShape="1">
            <a:blip r:embed="rId8"/>
            <a:srcRect t="81264"/>
            <a:stretch/>
          </p:blipFill>
          <p:spPr>
            <a:xfrm>
              <a:off x="1334822" y="1980703"/>
              <a:ext cx="1821155" cy="258582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7AC07B4-5B45-D243-825A-327CA26A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00814"/>
            <a:ext cx="12192000" cy="165637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rgbClr val="7F337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8E1675-18DE-40A4-88A6-A7C24BA87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t="32593" b="32593"/>
          <a:stretch/>
        </p:blipFill>
        <p:spPr>
          <a:xfrm>
            <a:off x="8034291" y="2161025"/>
            <a:ext cx="4157709" cy="439788"/>
          </a:xfrm>
          <a:prstGeom prst="rect">
            <a:avLst/>
          </a:prstGeom>
        </p:spPr>
      </p:pic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48BB9FD9-0E58-432D-8C9B-923FAA800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6588" y="2234964"/>
            <a:ext cx="3346450" cy="36585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7748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EE2809A5-6FFF-403B-9DEF-C7F794449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8864" b="8864"/>
          <a:stretch>
            <a:fillRect/>
          </a:stretch>
        </p:blipFill>
        <p:spPr>
          <a:xfrm>
            <a:off x="197969" y="193111"/>
            <a:ext cx="11796063" cy="64717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D6C2A4-FF2D-4F0D-9CAB-4787271BB112}"/>
              </a:ext>
            </a:extLst>
          </p:cNvPr>
          <p:cNvSpPr/>
          <p:nvPr userDrawn="1"/>
        </p:nvSpPr>
        <p:spPr>
          <a:xfrm>
            <a:off x="192737" y="208421"/>
            <a:ext cx="11796063" cy="6456468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05D91E69-F345-40CC-985F-0B039B532D04}"/>
              </a:ext>
            </a:extLst>
          </p:cNvPr>
          <p:cNvGrpSpPr/>
          <p:nvPr userDrawn="1"/>
        </p:nvGrpSpPr>
        <p:grpSpPr>
          <a:xfrm>
            <a:off x="6321077" y="1268871"/>
            <a:ext cx="5870923" cy="4930714"/>
            <a:chOff x="0" y="0"/>
            <a:chExt cx="2572149" cy="1913890"/>
          </a:xfrm>
          <a:solidFill>
            <a:srgbClr val="7F337E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8DC0F8A-CE52-40A7-A162-4F7A856C6FAB}"/>
                </a:ext>
              </a:extLst>
            </p:cNvPr>
            <p:cNvSpPr/>
            <p:nvPr/>
          </p:nvSpPr>
          <p:spPr>
            <a:xfrm>
              <a:off x="0" y="0"/>
              <a:ext cx="2572149" cy="1913890"/>
            </a:xfrm>
            <a:custGeom>
              <a:avLst/>
              <a:gdLst/>
              <a:ahLst/>
              <a:cxnLst/>
              <a:rect l="l" t="t" r="r" b="b"/>
              <a:pathLst>
                <a:path w="2572149" h="1913890">
                  <a:moveTo>
                    <a:pt x="0" y="0"/>
                  </a:moveTo>
                  <a:lnTo>
                    <a:pt x="2572149" y="0"/>
                  </a:lnTo>
                  <a:lnTo>
                    <a:pt x="2572149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B0C26176-A009-4426-87D1-A55B966D41BE}"/>
              </a:ext>
            </a:extLst>
          </p:cNvPr>
          <p:cNvSpPr/>
          <p:nvPr userDrawn="1"/>
        </p:nvSpPr>
        <p:spPr>
          <a:xfrm>
            <a:off x="1" y="471676"/>
            <a:ext cx="4219063" cy="797195"/>
          </a:xfrm>
          <a:prstGeom prst="rect">
            <a:avLst/>
          </a:prstGeom>
          <a:solidFill>
            <a:schemeClr val="accent1"/>
          </a:solidFill>
        </p:spPr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A965DEB-B6F2-4198-9F45-5AE2DD488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7200" y="1803400"/>
            <a:ext cx="5384800" cy="3556000"/>
          </a:xfrm>
        </p:spPr>
        <p:txBody>
          <a:bodyPr/>
          <a:lstStyle>
            <a:lvl1pPr marL="482624" indent="-482624"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956781" indent="-499558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57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3pPr>
            <a:lvl4pPr marL="1600280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4pPr>
            <a:lvl5pPr marL="2057503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278C9F1-0A7A-48F4-A164-65AA411BA8B9}"/>
              </a:ext>
            </a:extLst>
          </p:cNvPr>
          <p:cNvSpPr txBox="1"/>
          <p:nvPr userDrawn="1"/>
        </p:nvSpPr>
        <p:spPr>
          <a:xfrm>
            <a:off x="317406" y="641300"/>
            <a:ext cx="3271687" cy="45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568" dirty="0">
                <a:solidFill>
                  <a:srgbClr val="FFFFFF"/>
                </a:solidFill>
                <a:latin typeface="Century Gothic" panose="020B0502020202020204" pitchFamily="34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315031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 nom de part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C53D6AC-718A-4445-91E1-33AAEB65251F}"/>
              </a:ext>
            </a:extLst>
          </p:cNvPr>
          <p:cNvSpPr/>
          <p:nvPr userDrawn="1"/>
        </p:nvSpPr>
        <p:spPr>
          <a:xfrm>
            <a:off x="692511" y="1828800"/>
            <a:ext cx="11143889" cy="3200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5D3257-01FF-42A2-8EE0-0DF97DE46514}"/>
              </a:ext>
            </a:extLst>
          </p:cNvPr>
          <p:cNvSpPr/>
          <p:nvPr userDrawn="1"/>
        </p:nvSpPr>
        <p:spPr>
          <a:xfrm>
            <a:off x="508000" y="538342"/>
            <a:ext cx="3873704" cy="5781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pic>
        <p:nvPicPr>
          <p:cNvPr id="11" name="Image 10" descr="Une image contenant texte, table, intérieur, personne&#10;&#10;Description générée automatiquement">
            <a:extLst>
              <a:ext uri="{FF2B5EF4-FFF2-40B4-BE49-F238E27FC236}">
                <a16:creationId xmlns:a16="http://schemas.microsoft.com/office/drawing/2014/main" id="{33290BD4-EA3C-42CC-AE70-F44124F6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545011"/>
            <a:ext cx="4090884" cy="5786259"/>
          </a:xfrm>
          <a:prstGeom prst="rect">
            <a:avLst/>
          </a:prstGeom>
        </p:spPr>
      </p:pic>
      <p:sp>
        <p:nvSpPr>
          <p:cNvPr id="13" name="Espace réservé du texte 16">
            <a:extLst>
              <a:ext uri="{FF2B5EF4-FFF2-40B4-BE49-F238E27FC236}">
                <a16:creationId xmlns:a16="http://schemas.microsoft.com/office/drawing/2014/main" id="{5AF65541-FB49-4DD9-89C1-CF1B0AF7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1517" y="2108200"/>
            <a:ext cx="5384800" cy="762000"/>
          </a:xfrm>
        </p:spPr>
        <p:txBody>
          <a:bodyPr/>
          <a:lstStyle>
            <a:lvl1pPr marL="0" indent="0">
              <a:buFont typeface="Courier New" panose="02070309020205020404" pitchFamily="49" charset="0"/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34" indent="-228611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57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3pPr>
            <a:lvl4pPr marL="1600280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4pPr>
            <a:lvl5pPr marL="2057503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PARTIE X</a:t>
            </a:r>
          </a:p>
        </p:txBody>
      </p:sp>
      <p:sp>
        <p:nvSpPr>
          <p:cNvPr id="14" name="Espace réservé du texte 16">
            <a:extLst>
              <a:ext uri="{FF2B5EF4-FFF2-40B4-BE49-F238E27FC236}">
                <a16:creationId xmlns:a16="http://schemas.microsoft.com/office/drawing/2014/main" id="{ABA63A32-F1C6-45B7-884A-5CBC54DB3A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1517" y="3239659"/>
            <a:ext cx="5384800" cy="762000"/>
          </a:xfrm>
        </p:spPr>
        <p:txBody>
          <a:bodyPr/>
          <a:lstStyle>
            <a:lvl1pPr marL="0" indent="0">
              <a:buFont typeface="Courier New" panose="02070309020205020404" pitchFamily="49" charset="0"/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34" indent="-228611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57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3pPr>
            <a:lvl4pPr marL="1600280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4pPr>
            <a:lvl5pPr marL="2057503" indent="-228611">
              <a:buFont typeface="Courier New" panose="02070309020205020404" pitchFamily="49" charset="0"/>
              <a:buChar char="o"/>
              <a:defRPr>
                <a:solidFill>
                  <a:srgbClr val="7F337E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Nom de la partie</a:t>
            </a:r>
          </a:p>
        </p:txBody>
      </p:sp>
      <p:sp>
        <p:nvSpPr>
          <p:cNvPr id="15" name="Espace réservé de la date 2">
            <a:extLst>
              <a:ext uri="{FF2B5EF4-FFF2-40B4-BE49-F238E27FC236}">
                <a16:creationId xmlns:a16="http://schemas.microsoft.com/office/drawing/2014/main" id="{B97BB5C9-52F5-46EE-B632-8C69583A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3CE71A5E-BA0A-8C43-BEC3-A78E1D29103B}" type="datetime1">
              <a:rPr lang="fr-FR" smtClean="0"/>
              <a:t>18/09/2023</a:t>
            </a:fld>
            <a:endParaRPr lang="fr-FR" dirty="0"/>
          </a:p>
        </p:txBody>
      </p: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0A0BB9A5-9A2C-4D1D-A030-77AEA678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74ED4D0-2677-7C43-ABF9-93ED28F45A6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048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1AEF6A-6A13-7D4E-BA77-9A88F39DF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67CAD5-018E-E441-9D76-DA761D0B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CB5B8E-3233-0347-999F-294F96730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71A5E-BA0A-8C43-BEC3-A78E1D29103B}" type="datetime1">
              <a:rPr lang="fr-FR" smtClean="0"/>
              <a:t>18/09/2023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D4CBCB-AB4E-B748-BD29-EEF8DB1F6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FA2D1A-0408-9743-A13F-953602C53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ED4D0-2677-7C43-ABF9-93ED28F45A6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31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5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77" r:id="rId8"/>
    <p:sldLayoutId id="2147483674" r:id="rId9"/>
    <p:sldLayoutId id="2147483676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03790-5714-4481-A701-1F0CCF6D3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Fiches de fonction associant les compétences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45CDD9-B80B-4EFD-A2CB-DE488878A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14/09/2023</a:t>
            </a:r>
          </a:p>
        </p:txBody>
      </p:sp>
    </p:spTree>
    <p:extLst>
      <p:ext uri="{BB962C8B-B14F-4D97-AF65-F5344CB8AC3E}">
        <p14:creationId xmlns:p14="http://schemas.microsoft.com/office/powerpoint/2010/main" val="345650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76D9CC-55BA-4B4B-A22B-DD0719C4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D4D0-2677-7C43-ABF9-93ED28F45A67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3CCDDD-3177-72C9-8702-B2D32F1B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9" y="424429"/>
            <a:ext cx="8023031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8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2AB6C-071B-AABB-81AD-DF7F735B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6646333" cy="7239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éléments constitutifs de la fiche de fonction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A64B326-4DE2-5194-8A07-2F868DE12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192" y="2085325"/>
            <a:ext cx="4401693" cy="295072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9F0C77-978E-D0EE-DAFE-DCC071D7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D4D0-2677-7C43-ABF9-93ED28F45A67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A9AA70-74A3-779F-214D-056CC92D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307" y="112839"/>
            <a:ext cx="4401693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2AB6C-071B-AABB-81AD-DF7F735B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6646333" cy="7239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éléments constitutifs de la fiche de fonction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9F0C77-978E-D0EE-DAFE-DCC071D7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D4D0-2677-7C43-ABF9-93ED28F45A67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BE788DA-9E85-4258-B8C7-CFE141850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566" y="2566531"/>
            <a:ext cx="3987130" cy="10790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EE1A79-18C4-5EEF-179A-31B258F0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37" y="136524"/>
            <a:ext cx="4279763" cy="6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2AB6C-071B-AABB-81AD-DF7F735B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6646333" cy="7239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éléments constitutifs de la fiche de fonction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9F0C77-978E-D0EE-DAFE-DCC071D7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D4D0-2677-7C43-ABF9-93ED28F45A67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3C36894-6EEC-2968-2765-190ACD3B7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547" y="2654741"/>
            <a:ext cx="5938019" cy="7742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74BBED-4F88-1457-D1DE-A14CEC7F8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544" y="0"/>
            <a:ext cx="463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2AB6C-071B-AABB-81AD-DF7F735B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6646333" cy="723900"/>
          </a:xfrm>
        </p:spPr>
        <p:txBody>
          <a:bodyPr>
            <a:normAutofit/>
          </a:bodyPr>
          <a:lstStyle/>
          <a:p>
            <a:r>
              <a:rPr lang="fr-FR" dirty="0"/>
              <a:t>Cabinet THOMAS LEGRAND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9F0C77-978E-D0EE-DAFE-DCC071D7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D4D0-2677-7C43-ABF9-93ED28F45A67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A0BFDFE-7B5D-210E-35AA-AD7C06618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592" y="1608138"/>
            <a:ext cx="6238815" cy="4351337"/>
          </a:xfrm>
        </p:spPr>
      </p:pic>
    </p:spTree>
    <p:extLst>
      <p:ext uri="{BB962C8B-B14F-4D97-AF65-F5344CB8AC3E}">
        <p14:creationId xmlns:p14="http://schemas.microsoft.com/office/powerpoint/2010/main" val="84583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2AB6C-071B-AABB-81AD-DF7F735B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0"/>
            <a:ext cx="6646333" cy="723900"/>
          </a:xfrm>
        </p:spPr>
        <p:txBody>
          <a:bodyPr>
            <a:normAutofit/>
          </a:bodyPr>
          <a:lstStyle/>
          <a:p>
            <a:r>
              <a:rPr lang="fr-FR" dirty="0"/>
              <a:t>Cabinet THOMAS LEGRAND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9F0C77-978E-D0EE-DAFE-DCC071D7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D4D0-2677-7C43-ABF9-93ED28F45A67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417453D-EC12-D911-FD88-11E091300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8460" y="1608138"/>
            <a:ext cx="8975080" cy="4351337"/>
          </a:xfrm>
        </p:spPr>
      </p:pic>
    </p:spTree>
    <p:extLst>
      <p:ext uri="{BB962C8B-B14F-4D97-AF65-F5344CB8AC3E}">
        <p14:creationId xmlns:p14="http://schemas.microsoft.com/office/powerpoint/2010/main" val="4657332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MIE">
      <a:dk1>
        <a:sysClr val="windowText" lastClr="000000"/>
      </a:dk1>
      <a:lt1>
        <a:sysClr val="window" lastClr="FFFFFF"/>
      </a:lt1>
      <a:dk2>
        <a:srgbClr val="5186A2"/>
      </a:dk2>
      <a:lt2>
        <a:srgbClr val="FFFFFF"/>
      </a:lt2>
      <a:accent1>
        <a:srgbClr val="7F337E"/>
      </a:accent1>
      <a:accent2>
        <a:srgbClr val="5186A2"/>
      </a:accent2>
      <a:accent3>
        <a:srgbClr val="C6BDAF"/>
      </a:accent3>
      <a:accent4>
        <a:srgbClr val="CBACCA"/>
      </a:accent4>
      <a:accent5>
        <a:srgbClr val="BBCEDA"/>
      </a:accent5>
      <a:accent6>
        <a:srgbClr val="7F337E"/>
      </a:accent6>
      <a:hlink>
        <a:srgbClr val="5186A2"/>
      </a:hlink>
      <a:folHlink>
        <a:srgbClr val="7F337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43</Words>
  <Application>Microsoft Office PowerPoint</Application>
  <PresentationFormat>Grand écran</PresentationFormat>
  <Paragraphs>13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Courier New</vt:lpstr>
      <vt:lpstr>Wingdings</vt:lpstr>
      <vt:lpstr>Thème Office</vt:lpstr>
      <vt:lpstr>Fiches de fonction associant les compétences</vt:lpstr>
      <vt:lpstr>Présentation PowerPoint</vt:lpstr>
      <vt:lpstr>Les éléments constitutifs de la fiche de fonction</vt:lpstr>
      <vt:lpstr>Les éléments constitutifs de la fiche de fonction</vt:lpstr>
      <vt:lpstr>Les éléments constitutifs de la fiche de fonction</vt:lpstr>
      <vt:lpstr>Cabinet THOMAS LEGRAND</vt:lpstr>
      <vt:lpstr>Cabinet THOMAS LEGRAND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JACOB Alane</dc:creator>
  <cp:lastModifiedBy>Karine WIRTH</cp:lastModifiedBy>
  <cp:revision>104</cp:revision>
  <dcterms:created xsi:type="dcterms:W3CDTF">2021-05-27T12:43:16Z</dcterms:created>
  <dcterms:modified xsi:type="dcterms:W3CDTF">2023-09-18T15:38:08Z</dcterms:modified>
</cp:coreProperties>
</file>